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webextensions/webextension1.xml" ContentType="application/vnd.ms-office.webextension+xml"/>
  <Override PartName="/ppt/webextensions/webextension2.xml" ContentType="application/vnd.ms-office.webextension+xml"/>
  <Override PartName="/ppt/webextensions/webextension3.xml" ContentType="application/vnd.ms-office.webextension+xml"/>
  <Override PartName="/ppt/webextensions/webextension4.xml" ContentType="application/vnd.ms-office.webextension+xml"/>
  <Override PartName="/ppt/webextensions/webextension5.xml" ContentType="application/vnd.ms-office.webextension+xml"/>
  <Override PartName="/ppt/webextensions/webextension6.xml" ContentType="application/vnd.ms-office.webextension+xml"/>
  <Override PartName="/ppt/webextensions/webextension7.xml" ContentType="application/vnd.ms-office.webextension+xml"/>
  <Override PartName="/ppt/webextensions/webextension8.xml" ContentType="application/vnd.ms-office.webextension+xml"/>
  <Override PartName="/ppt/webextensions/webextension9.xml" ContentType="application/vnd.ms-office.webextension+xml"/>
  <Override PartName="/ppt/notesSlides/notesSlide1.xml" ContentType="application/vnd.openxmlformats-officedocument.presentationml.notesSlide+xml"/>
  <Override PartName="/ppt/webextensions/webextension10.xml" ContentType="application/vnd.ms-office.webextension+xml"/>
  <Override PartName="/ppt/webextensions/webextension11.xml" ContentType="application/vnd.ms-office.webextension+xml"/>
  <Override PartName="/ppt/webextensions/webextension12.xml" ContentType="application/vnd.ms-office.webextension+xml"/>
  <Override PartName="/ppt/webextensions/webextension13.xml" ContentType="application/vnd.ms-office.webextension+xml"/>
  <Override PartName="/ppt/webextensions/webextension14.xml" ContentType="application/vnd.ms-office.webextension+xml"/>
  <Override PartName="/ppt/webextensions/webextension15.xml" ContentType="application/vnd.ms-office.webextension+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18"/>
  </p:notesMasterIdLst>
  <p:sldIdLst>
    <p:sldId id="256" r:id="rId2"/>
    <p:sldId id="329" r:id="rId3"/>
    <p:sldId id="328" r:id="rId4"/>
    <p:sldId id="257" r:id="rId5"/>
    <p:sldId id="360" r:id="rId6"/>
    <p:sldId id="362" r:id="rId7"/>
    <p:sldId id="258" r:id="rId8"/>
    <p:sldId id="259" r:id="rId9"/>
    <p:sldId id="260" r:id="rId10"/>
    <p:sldId id="358" r:id="rId11"/>
    <p:sldId id="261" r:id="rId12"/>
    <p:sldId id="262" r:id="rId13"/>
    <p:sldId id="263" r:id="rId14"/>
    <p:sldId id="264" r:id="rId15"/>
    <p:sldId id="265" r:id="rId16"/>
    <p:sldId id="266" r:id="rId17"/>
    <p:sldId id="267" r:id="rId18"/>
    <p:sldId id="268" r:id="rId19"/>
    <p:sldId id="269" r:id="rId20"/>
    <p:sldId id="270" r:id="rId21"/>
    <p:sldId id="271" r:id="rId22"/>
    <p:sldId id="359"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95" r:id="rId40"/>
    <p:sldId id="296" r:id="rId41"/>
    <p:sldId id="297" r:id="rId42"/>
    <p:sldId id="361" r:id="rId43"/>
    <p:sldId id="288" r:id="rId44"/>
    <p:sldId id="289" r:id="rId45"/>
    <p:sldId id="332" r:id="rId46"/>
    <p:sldId id="333" r:id="rId47"/>
    <p:sldId id="290" r:id="rId48"/>
    <p:sldId id="291" r:id="rId49"/>
    <p:sldId id="368" r:id="rId50"/>
    <p:sldId id="292" r:id="rId51"/>
    <p:sldId id="367" r:id="rId52"/>
    <p:sldId id="363" r:id="rId53"/>
    <p:sldId id="366" r:id="rId54"/>
    <p:sldId id="353" r:id="rId55"/>
    <p:sldId id="352" r:id="rId56"/>
    <p:sldId id="293" r:id="rId57"/>
    <p:sldId id="294" r:id="rId58"/>
    <p:sldId id="298" r:id="rId59"/>
    <p:sldId id="299" r:id="rId60"/>
    <p:sldId id="300" r:id="rId61"/>
    <p:sldId id="301" r:id="rId62"/>
    <p:sldId id="369" r:id="rId63"/>
    <p:sldId id="354" r:id="rId64"/>
    <p:sldId id="302" r:id="rId65"/>
    <p:sldId id="303" r:id="rId66"/>
    <p:sldId id="335" r:id="rId67"/>
    <p:sldId id="336" r:id="rId68"/>
    <p:sldId id="304" r:id="rId69"/>
    <p:sldId id="305" r:id="rId70"/>
    <p:sldId id="340" r:id="rId71"/>
    <p:sldId id="341" r:id="rId72"/>
    <p:sldId id="339" r:id="rId73"/>
    <p:sldId id="343" r:id="rId74"/>
    <p:sldId id="306" r:id="rId75"/>
    <p:sldId id="338" r:id="rId76"/>
    <p:sldId id="307" r:id="rId77"/>
    <p:sldId id="308" r:id="rId78"/>
    <p:sldId id="309" r:id="rId79"/>
    <p:sldId id="310" r:id="rId80"/>
    <p:sldId id="311" r:id="rId81"/>
    <p:sldId id="355" r:id="rId82"/>
    <p:sldId id="312" r:id="rId83"/>
    <p:sldId id="313" r:id="rId84"/>
    <p:sldId id="314" r:id="rId85"/>
    <p:sldId id="357" r:id="rId86"/>
    <p:sldId id="356" r:id="rId87"/>
    <p:sldId id="364" r:id="rId88"/>
    <p:sldId id="375" r:id="rId89"/>
    <p:sldId id="376" r:id="rId90"/>
    <p:sldId id="371" r:id="rId91"/>
    <p:sldId id="370" r:id="rId92"/>
    <p:sldId id="372" r:id="rId93"/>
    <p:sldId id="373" r:id="rId94"/>
    <p:sldId id="374" r:id="rId95"/>
    <p:sldId id="315" r:id="rId96"/>
    <p:sldId id="316" r:id="rId97"/>
    <p:sldId id="317" r:id="rId98"/>
    <p:sldId id="318" r:id="rId99"/>
    <p:sldId id="319" r:id="rId100"/>
    <p:sldId id="320" r:id="rId101"/>
    <p:sldId id="321" r:id="rId102"/>
    <p:sldId id="322" r:id="rId103"/>
    <p:sldId id="323" r:id="rId104"/>
    <p:sldId id="345" r:id="rId105"/>
    <p:sldId id="344" r:id="rId106"/>
    <p:sldId id="324" r:id="rId107"/>
    <p:sldId id="348" r:id="rId108"/>
    <p:sldId id="347" r:id="rId109"/>
    <p:sldId id="350" r:id="rId110"/>
    <p:sldId id="349" r:id="rId111"/>
    <p:sldId id="325" r:id="rId112"/>
    <p:sldId id="326" r:id="rId113"/>
    <p:sldId id="365" r:id="rId114"/>
    <p:sldId id="351" r:id="rId115"/>
    <p:sldId id="327" r:id="rId116"/>
    <p:sldId id="337" r:id="rId117"/>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9pPr>
  </p:defaultTextStyle>
  <p:extLst>
    <p:ext uri="{521415D9-36F7-43E2-AB2F-B90AF26B5E84}">
      <p14:sectionLst xmlns:p14="http://schemas.microsoft.com/office/powerpoint/2010/main">
        <p14:section name="Monday" id="{B9D21021-CF0E-4E0C-AA25-E7C8DC4E02C8}">
          <p14:sldIdLst>
            <p14:sldId id="256"/>
            <p14:sldId id="329"/>
            <p14:sldId id="328"/>
            <p14:sldId id="257"/>
            <p14:sldId id="360"/>
            <p14:sldId id="362"/>
            <p14:sldId id="258"/>
            <p14:sldId id="259"/>
            <p14:sldId id="260"/>
            <p14:sldId id="358"/>
            <p14:sldId id="261"/>
            <p14:sldId id="262"/>
            <p14:sldId id="263"/>
            <p14:sldId id="264"/>
            <p14:sldId id="265"/>
            <p14:sldId id="266"/>
            <p14:sldId id="267"/>
            <p14:sldId id="268"/>
            <p14:sldId id="269"/>
            <p14:sldId id="270"/>
            <p14:sldId id="271"/>
            <p14:sldId id="359"/>
            <p14:sldId id="272"/>
            <p14:sldId id="273"/>
            <p14:sldId id="274"/>
            <p14:sldId id="275"/>
            <p14:sldId id="276"/>
            <p14:sldId id="277"/>
            <p14:sldId id="278"/>
            <p14:sldId id="279"/>
            <p14:sldId id="280"/>
            <p14:sldId id="281"/>
            <p14:sldId id="282"/>
            <p14:sldId id="283"/>
            <p14:sldId id="284"/>
            <p14:sldId id="285"/>
            <p14:sldId id="286"/>
            <p14:sldId id="287"/>
            <p14:sldId id="295"/>
            <p14:sldId id="296"/>
            <p14:sldId id="297"/>
            <p14:sldId id="361"/>
            <p14:sldId id="288"/>
            <p14:sldId id="289"/>
            <p14:sldId id="332"/>
            <p14:sldId id="333"/>
            <p14:sldId id="290"/>
            <p14:sldId id="291"/>
          </p14:sldIdLst>
        </p14:section>
        <p14:section name="Wednesday" id="{433963AF-92C0-4981-AFF3-2F33071F3BFF}">
          <p14:sldIdLst>
            <p14:sldId id="368"/>
            <p14:sldId id="292"/>
            <p14:sldId id="367"/>
            <p14:sldId id="363"/>
            <p14:sldId id="366"/>
            <p14:sldId id="353"/>
            <p14:sldId id="352"/>
            <p14:sldId id="293"/>
            <p14:sldId id="294"/>
            <p14:sldId id="298"/>
            <p14:sldId id="299"/>
            <p14:sldId id="300"/>
            <p14:sldId id="301"/>
            <p14:sldId id="369"/>
            <p14:sldId id="354"/>
            <p14:sldId id="302"/>
            <p14:sldId id="303"/>
            <p14:sldId id="335"/>
            <p14:sldId id="336"/>
            <p14:sldId id="304"/>
            <p14:sldId id="305"/>
            <p14:sldId id="340"/>
            <p14:sldId id="341"/>
            <p14:sldId id="339"/>
            <p14:sldId id="343"/>
            <p14:sldId id="306"/>
            <p14:sldId id="338"/>
            <p14:sldId id="307"/>
            <p14:sldId id="308"/>
            <p14:sldId id="309"/>
            <p14:sldId id="310"/>
            <p14:sldId id="311"/>
            <p14:sldId id="355"/>
            <p14:sldId id="312"/>
            <p14:sldId id="313"/>
            <p14:sldId id="314"/>
            <p14:sldId id="357"/>
            <p14:sldId id="356"/>
            <p14:sldId id="364"/>
          </p14:sldIdLst>
        </p14:section>
        <p14:section name="Friday" id="{800E8643-F65E-4F1F-8408-65B0FBF2A474}">
          <p14:sldIdLst>
            <p14:sldId id="375"/>
            <p14:sldId id="376"/>
            <p14:sldId id="371"/>
            <p14:sldId id="370"/>
            <p14:sldId id="372"/>
            <p14:sldId id="373"/>
            <p14:sldId id="374"/>
          </p14:sldIdLst>
        </p14:section>
        <p14:section name="Monday Next" id="{5B99C21F-3E17-4004-9E75-A490CCDC0642}">
          <p14:sldIdLst>
            <p14:sldId id="315"/>
            <p14:sldId id="316"/>
            <p14:sldId id="317"/>
            <p14:sldId id="318"/>
            <p14:sldId id="319"/>
            <p14:sldId id="320"/>
            <p14:sldId id="321"/>
            <p14:sldId id="322"/>
            <p14:sldId id="323"/>
            <p14:sldId id="345"/>
            <p14:sldId id="344"/>
            <p14:sldId id="324"/>
            <p14:sldId id="348"/>
            <p14:sldId id="347"/>
            <p14:sldId id="350"/>
            <p14:sldId id="349"/>
            <p14:sldId id="325"/>
            <p14:sldId id="326"/>
            <p14:sldId id="365"/>
            <p14:sldId id="351"/>
            <p14:sldId id="327"/>
            <p14:sldId id="33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FDF6E3"/>
    <a:srgbClr val="002B36"/>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7591446-8706-4445-B262-68BCED595E62}" v="41" dt="2024-09-23T19:23:10.803"/>
    <p1510:client id="{74E4CF14-F46C-467B-9A1B-5CD763E160C3}" v="6" dt="2024-09-23T15:18:51.334"/>
  </p1510:revLst>
</p1510:revInfo>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wholeTbl>
    <a:band2H>
      <a:tcTxStyle/>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25400" cap="flat">
              <a:solidFill>
                <a:srgbClr val="000000"/>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firstCol>
    <a:lastRow>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lastRow>
    <a:firstRow>
      <a:tcTxStyle b="on"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solidFill>
            <a:schemeClr val="accent1">
              <a:lumOff val="16847"/>
            </a:schemeClr>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a:tcStyle>
        <a:tcBdr/>
        <a:fill>
          <a:solidFill>
            <a:srgbClr val="EDEEEE"/>
          </a:solidFill>
        </a:fill>
      </a:tcStyle>
    </a:band2H>
    <a:firstCol>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solidFill>
            <a:srgbClr val="88FA4F"/>
          </a:solid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chemeClr val="accent3"/>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127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rgbClr val="60D937"/>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wholeTbl>
    <a:band2H>
      <a:tcTxStyle/>
      <a:tcStyle>
        <a:tcBdr/>
        <a:fill>
          <a:solidFill>
            <a:schemeClr val="accent4">
              <a:hueOff val="348544"/>
              <a:lumOff val="7139"/>
            </a:schemeClr>
          </a:solidFill>
        </a:fill>
      </a:tcStyle>
    </a:band2H>
    <a:firstCol>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8BB00"/>
          </a:solidFill>
        </a:fill>
      </a:tcStyle>
    </a:firstCol>
    <a:la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38100" cap="flat">
              <a:solidFill>
                <a:srgbClr val="F8BA00"/>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lastRow>
    <a:fir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940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464646"/>
              </a:solidFill>
              <a:prstDash val="solid"/>
              <a:miter lim="400000"/>
            </a:ln>
          </a:left>
          <a:right>
            <a:ln w="12700" cap="flat">
              <a:solidFill>
                <a:srgbClr val="464646"/>
              </a:solidFill>
              <a:prstDash val="solid"/>
              <a:miter lim="400000"/>
            </a:ln>
          </a:right>
          <a:top>
            <a:ln w="12700" cap="flat">
              <a:solidFill>
                <a:srgbClr val="464646"/>
              </a:solidFill>
              <a:prstDash val="solid"/>
              <a:miter lim="400000"/>
            </a:ln>
          </a:top>
          <a:bottom>
            <a:ln w="12700" cap="flat">
              <a:solidFill>
                <a:srgbClr val="464646"/>
              </a:solidFill>
              <a:prstDash val="solid"/>
              <a:miter lim="400000"/>
            </a:ln>
          </a:bottom>
          <a:insideH>
            <a:ln w="12700" cap="flat">
              <a:solidFill>
                <a:srgbClr val="464646"/>
              </a:solidFill>
              <a:prstDash val="solid"/>
              <a:miter lim="400000"/>
            </a:ln>
          </a:insideH>
          <a:insideV>
            <a:ln w="12700" cap="flat">
              <a:solidFill>
                <a:srgbClr val="464646"/>
              </a:solidFill>
              <a:prstDash val="solid"/>
              <a:miter lim="400000"/>
            </a:ln>
          </a:insideV>
        </a:tcBdr>
        <a:fill>
          <a:noFill/>
        </a:fill>
      </a:tcStyle>
    </a:wholeTbl>
    <a:band2H>
      <a:tcTxStyle/>
      <a:tcStyle>
        <a:tcBdr/>
        <a:fill>
          <a:solidFill>
            <a:srgbClr val="D4D5D5"/>
          </a:solidFill>
        </a:fill>
      </a:tcStyle>
    </a:band2H>
    <a:firstCol>
      <a:tcTxStyle b="on" i="off">
        <a:fontRef idx="minor">
          <a:srgbClr val="FFFFFF"/>
        </a:fontRef>
        <a:srgbClr val="FFFFFF"/>
      </a:tcTxStyle>
      <a:tcStyle>
        <a:tcBdr>
          <a:left>
            <a:ln w="12700" cap="flat">
              <a:solidFill>
                <a:srgbClr val="5E5E5E"/>
              </a:solidFill>
              <a:prstDash val="solid"/>
              <a:miter lim="400000"/>
            </a:ln>
          </a:left>
          <a:right>
            <a:ln w="12700" cap="flat">
              <a:solidFill>
                <a:srgbClr val="A6AAA9"/>
              </a:solidFill>
              <a:prstDash val="solid"/>
              <a:miter lim="400000"/>
            </a:ln>
          </a:right>
          <a:top>
            <a:ln w="12700" cap="flat">
              <a:solidFill>
                <a:srgbClr val="C3C3C3"/>
              </a:solidFill>
              <a:prstDash val="solid"/>
              <a:miter lim="400000"/>
            </a:ln>
          </a:top>
          <a:bottom>
            <a:ln w="12700" cap="flat">
              <a:solidFill>
                <a:srgbClr val="C3C3C3"/>
              </a:solidFill>
              <a:prstDash val="solid"/>
              <a:miter lim="400000"/>
            </a:ln>
          </a:bottom>
          <a:insideH>
            <a:ln w="12700" cap="flat">
              <a:solidFill>
                <a:srgbClr val="C3C3C3"/>
              </a:solidFill>
              <a:prstDash val="solid"/>
              <a:miter lim="400000"/>
            </a:ln>
          </a:insideH>
          <a:insideV>
            <a:ln w="12700" cap="flat">
              <a:solidFill>
                <a:srgbClr val="C3C3C3"/>
              </a:solidFill>
              <a:prstDash val="solid"/>
              <a:miter lim="400000"/>
            </a:ln>
          </a:insideV>
        </a:tcBdr>
        <a:fill>
          <a:solidFill>
            <a:srgbClr val="CB2A7B"/>
          </a:solidFill>
        </a:fill>
      </a:tcStyle>
    </a:firstCol>
    <a:lastRow>
      <a:tcTxStyle b="on" i="off">
        <a:fontRef idx="minor">
          <a:srgbClr val="000000"/>
        </a:fontRef>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38100" cap="flat">
              <a:solidFill>
                <a:srgbClr val="CB297B"/>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noFill/>
        </a:fill>
      </a:tcStyle>
    </a:lastRow>
    <a:fir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5E5E5E"/>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991A5F"/>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wholeTbl>
    <a:band2H>
      <a:tcTxStyle/>
      <a:tcStyle>
        <a:tcBdr/>
        <a:fill>
          <a:solidFill>
            <a:srgbClr val="EDEEEE"/>
          </a:solidFill>
        </a:fill>
      </a:tcStyle>
    </a:band2H>
    <a:firstCol>
      <a:tcTxStyle b="on" i="off">
        <a:fontRef idx="minor">
          <a:srgbClr val="000000"/>
        </a:fontRef>
        <a:srgbClr val="000000"/>
      </a:tcTxStyle>
      <a:tcStyle>
        <a:tcBdr>
          <a:left>
            <a:ln w="12700" cap="flat">
              <a:solidFill>
                <a:srgbClr val="6C6C6C"/>
              </a:solidFill>
              <a:prstDash val="solid"/>
              <a:miter lim="400000"/>
            </a:ln>
          </a:left>
          <a:right>
            <a:ln w="254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6C6C6C"/>
              </a:solidFill>
              <a:prstDash val="solid"/>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6C6C6C"/>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D6DCE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31"/>
    <p:restoredTop sz="94694"/>
  </p:normalViewPr>
  <p:slideViewPr>
    <p:cSldViewPr snapToGrid="0">
      <p:cViewPr varScale="1">
        <p:scale>
          <a:sx n="53" d="100"/>
          <a:sy n="53" d="100"/>
        </p:scale>
        <p:origin x="240" y="156"/>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microsoft.com/office/2016/11/relationships/changesInfo" Target="changesInfos/changesInfo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notesMaster" Target="notesMasters/notesMaster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microsoft.com/office/2015/10/relationships/revisionInfo" Target="revisionInfo.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presProps" Target="presProps.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theme" Target="theme/theme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coggin, Jake" userId="5ad58cec-b21c-486a-b6f0-9ede36b8ce4c" providerId="ADAL" clId="{27591446-8706-4445-B262-68BCED595E62}"/>
    <pc:docChg chg="undo custSel addSld delSld modSld sldOrd addSection modSection">
      <pc:chgData name="Scoggin, Jake" userId="5ad58cec-b21c-486a-b6f0-9ede36b8ce4c" providerId="ADAL" clId="{27591446-8706-4445-B262-68BCED595E62}" dt="2024-09-23T19:23:10.803" v="1167"/>
      <pc:docMkLst>
        <pc:docMk/>
      </pc:docMkLst>
      <pc:sldChg chg="addSp delSp modSp add mod delAnim modAnim">
        <pc:chgData name="Scoggin, Jake" userId="5ad58cec-b21c-486a-b6f0-9ede36b8ce4c" providerId="ADAL" clId="{27591446-8706-4445-B262-68BCED595E62}" dt="2024-09-23T19:22:08.354" v="1161"/>
        <pc:sldMkLst>
          <pc:docMk/>
          <pc:sldMk cId="208580718" sldId="370"/>
        </pc:sldMkLst>
        <pc:spChg chg="mod">
          <ac:chgData name="Scoggin, Jake" userId="5ad58cec-b21c-486a-b6f0-9ede36b8ce4c" providerId="ADAL" clId="{27591446-8706-4445-B262-68BCED595E62}" dt="2024-09-20T13:36:06.186" v="6" actId="164"/>
          <ac:spMkLst>
            <pc:docMk/>
            <pc:sldMk cId="208580718" sldId="370"/>
            <ac:spMk id="21" creationId="{6660AA36-6B1E-941D-2F1E-166D236A19FC}"/>
          </ac:spMkLst>
        </pc:spChg>
        <pc:spChg chg="mod">
          <ac:chgData name="Scoggin, Jake" userId="5ad58cec-b21c-486a-b6f0-9ede36b8ce4c" providerId="ADAL" clId="{27591446-8706-4445-B262-68BCED595E62}" dt="2024-09-20T13:36:06.186" v="6" actId="164"/>
          <ac:spMkLst>
            <pc:docMk/>
            <pc:sldMk cId="208580718" sldId="370"/>
            <ac:spMk id="22" creationId="{2E3A304B-AF19-F42E-72C7-2F338F04BF1A}"/>
          </ac:spMkLst>
        </pc:spChg>
        <pc:spChg chg="mod topLvl">
          <ac:chgData name="Scoggin, Jake" userId="5ad58cec-b21c-486a-b6f0-9ede36b8ce4c" providerId="ADAL" clId="{27591446-8706-4445-B262-68BCED595E62}" dt="2024-09-23T19:21:42.548" v="1155" actId="164"/>
          <ac:spMkLst>
            <pc:docMk/>
            <pc:sldMk cId="208580718" sldId="370"/>
            <ac:spMk id="29" creationId="{ADF297BF-FE7B-CF2A-487F-DC3416ED0984}"/>
          </ac:spMkLst>
        </pc:spChg>
        <pc:spChg chg="mod topLvl">
          <ac:chgData name="Scoggin, Jake" userId="5ad58cec-b21c-486a-b6f0-9ede36b8ce4c" providerId="ADAL" clId="{27591446-8706-4445-B262-68BCED595E62}" dt="2024-09-23T19:21:42.548" v="1155" actId="164"/>
          <ac:spMkLst>
            <pc:docMk/>
            <pc:sldMk cId="208580718" sldId="370"/>
            <ac:spMk id="30" creationId="{FD5DF76A-F8A7-07F4-0171-A2B47BBF58AF}"/>
          </ac:spMkLst>
        </pc:spChg>
        <pc:spChg chg="mod">
          <ac:chgData name="Scoggin, Jake" userId="5ad58cec-b21c-486a-b6f0-9ede36b8ce4c" providerId="ADAL" clId="{27591446-8706-4445-B262-68BCED595E62}" dt="2024-09-20T13:36:06.186" v="6" actId="164"/>
          <ac:spMkLst>
            <pc:docMk/>
            <pc:sldMk cId="208580718" sldId="370"/>
            <ac:spMk id="31" creationId="{59FDC1B0-1591-5553-5448-113BD185E922}"/>
          </ac:spMkLst>
        </pc:spChg>
        <pc:spChg chg="mod">
          <ac:chgData name="Scoggin, Jake" userId="5ad58cec-b21c-486a-b6f0-9ede36b8ce4c" providerId="ADAL" clId="{27591446-8706-4445-B262-68BCED595E62}" dt="2024-09-20T13:36:06.186" v="6" actId="164"/>
          <ac:spMkLst>
            <pc:docMk/>
            <pc:sldMk cId="208580718" sldId="370"/>
            <ac:spMk id="32" creationId="{DF9FC08F-F6AA-D3F9-0633-85C61C281A0A}"/>
          </ac:spMkLst>
        </pc:spChg>
        <pc:spChg chg="add mod">
          <ac:chgData name="Scoggin, Jake" userId="5ad58cec-b21c-486a-b6f0-9ede36b8ce4c" providerId="ADAL" clId="{27591446-8706-4445-B262-68BCED595E62}" dt="2024-09-23T19:21:42.548" v="1155" actId="164"/>
          <ac:spMkLst>
            <pc:docMk/>
            <pc:sldMk cId="208580718" sldId="370"/>
            <ac:spMk id="33" creationId="{A69E5159-04BA-BF4D-B2D0-58A739E7D073}"/>
          </ac:spMkLst>
        </pc:spChg>
        <pc:spChg chg="add mod">
          <ac:chgData name="Scoggin, Jake" userId="5ad58cec-b21c-486a-b6f0-9ede36b8ce4c" providerId="ADAL" clId="{27591446-8706-4445-B262-68BCED595E62}" dt="2024-09-23T19:21:42.548" v="1155" actId="164"/>
          <ac:spMkLst>
            <pc:docMk/>
            <pc:sldMk cId="208580718" sldId="370"/>
            <ac:spMk id="34" creationId="{5B7CBCEF-6883-03F1-2C3F-C6AB6590208A}"/>
          </ac:spMkLst>
        </pc:spChg>
        <pc:spChg chg="mod">
          <ac:chgData name="Scoggin, Jake" userId="5ad58cec-b21c-486a-b6f0-9ede36b8ce4c" providerId="ADAL" clId="{27591446-8706-4445-B262-68BCED595E62}" dt="2024-09-20T13:36:06.186" v="6" actId="164"/>
          <ac:spMkLst>
            <pc:docMk/>
            <pc:sldMk cId="208580718" sldId="370"/>
            <ac:spMk id="43" creationId="{6E9A9B7F-23FC-9E18-56AD-0930D6DEFC98}"/>
          </ac:spMkLst>
        </pc:spChg>
        <pc:spChg chg="mod">
          <ac:chgData name="Scoggin, Jake" userId="5ad58cec-b21c-486a-b6f0-9ede36b8ce4c" providerId="ADAL" clId="{27591446-8706-4445-B262-68BCED595E62}" dt="2024-09-20T13:36:06.186" v="6" actId="164"/>
          <ac:spMkLst>
            <pc:docMk/>
            <pc:sldMk cId="208580718" sldId="370"/>
            <ac:spMk id="44" creationId="{CE2C0BF2-1B9E-E3F2-8780-07B6F5E0B145}"/>
          </ac:spMkLst>
        </pc:spChg>
        <pc:spChg chg="mod">
          <ac:chgData name="Scoggin, Jake" userId="5ad58cec-b21c-486a-b6f0-9ede36b8ce4c" providerId="ADAL" clId="{27591446-8706-4445-B262-68BCED595E62}" dt="2024-09-20T13:36:06.186" v="6" actId="164"/>
          <ac:spMkLst>
            <pc:docMk/>
            <pc:sldMk cId="208580718" sldId="370"/>
            <ac:spMk id="45" creationId="{BA244D8B-F3C7-0282-BAE0-BF5766E403E0}"/>
          </ac:spMkLst>
        </pc:spChg>
        <pc:spChg chg="mod">
          <ac:chgData name="Scoggin, Jake" userId="5ad58cec-b21c-486a-b6f0-9ede36b8ce4c" providerId="ADAL" clId="{27591446-8706-4445-B262-68BCED595E62}" dt="2024-09-20T13:36:06.186" v="6" actId="164"/>
          <ac:spMkLst>
            <pc:docMk/>
            <pc:sldMk cId="208580718" sldId="370"/>
            <ac:spMk id="46" creationId="{47CD85F0-8B69-5852-8B40-23DEA68E8FE5}"/>
          </ac:spMkLst>
        </pc:spChg>
        <pc:spChg chg="mod">
          <ac:chgData name="Scoggin, Jake" userId="5ad58cec-b21c-486a-b6f0-9ede36b8ce4c" providerId="ADAL" clId="{27591446-8706-4445-B262-68BCED595E62}" dt="2024-09-20T13:36:26.205" v="9" actId="164"/>
          <ac:spMkLst>
            <pc:docMk/>
            <pc:sldMk cId="208580718" sldId="370"/>
            <ac:spMk id="51" creationId="{7B46235F-A9BF-64FE-911B-06A1BF899A86}"/>
          </ac:spMkLst>
        </pc:spChg>
        <pc:spChg chg="mod">
          <ac:chgData name="Scoggin, Jake" userId="5ad58cec-b21c-486a-b6f0-9ede36b8ce4c" providerId="ADAL" clId="{27591446-8706-4445-B262-68BCED595E62}" dt="2024-09-20T13:36:26.205" v="9" actId="164"/>
          <ac:spMkLst>
            <pc:docMk/>
            <pc:sldMk cId="208580718" sldId="370"/>
            <ac:spMk id="52" creationId="{6DAE1358-3F2F-5179-C5A1-3697D653BB2B}"/>
          </ac:spMkLst>
        </pc:spChg>
        <pc:spChg chg="mod">
          <ac:chgData name="Scoggin, Jake" userId="5ad58cec-b21c-486a-b6f0-9ede36b8ce4c" providerId="ADAL" clId="{27591446-8706-4445-B262-68BCED595E62}" dt="2024-09-20T13:36:26.205" v="9" actId="164"/>
          <ac:spMkLst>
            <pc:docMk/>
            <pc:sldMk cId="208580718" sldId="370"/>
            <ac:spMk id="53" creationId="{D721D2F2-2531-E983-CD58-CD4DE63D16A3}"/>
          </ac:spMkLst>
        </pc:spChg>
        <pc:spChg chg="mod">
          <ac:chgData name="Scoggin, Jake" userId="5ad58cec-b21c-486a-b6f0-9ede36b8ce4c" providerId="ADAL" clId="{27591446-8706-4445-B262-68BCED595E62}" dt="2024-09-20T13:36:26.205" v="9" actId="164"/>
          <ac:spMkLst>
            <pc:docMk/>
            <pc:sldMk cId="208580718" sldId="370"/>
            <ac:spMk id="54" creationId="{E7A6865D-F3EF-CD23-2954-23103B162D11}"/>
          </ac:spMkLst>
        </pc:spChg>
        <pc:spChg chg="add mod">
          <ac:chgData name="Scoggin, Jake" userId="5ad58cec-b21c-486a-b6f0-9ede36b8ce4c" providerId="ADAL" clId="{27591446-8706-4445-B262-68BCED595E62}" dt="2024-09-23T19:21:42.548" v="1155" actId="164"/>
          <ac:spMkLst>
            <pc:docMk/>
            <pc:sldMk cId="208580718" sldId="370"/>
            <ac:spMk id="55" creationId="{296E88E9-144B-BC7B-FA70-472FB22DA118}"/>
          </ac:spMkLst>
        </pc:spChg>
        <pc:spChg chg="add mod">
          <ac:chgData name="Scoggin, Jake" userId="5ad58cec-b21c-486a-b6f0-9ede36b8ce4c" providerId="ADAL" clId="{27591446-8706-4445-B262-68BCED595E62}" dt="2024-09-23T19:21:42.548" v="1155" actId="164"/>
          <ac:spMkLst>
            <pc:docMk/>
            <pc:sldMk cId="208580718" sldId="370"/>
            <ac:spMk id="56" creationId="{65B6905C-1189-BFA5-51E1-B6F432876392}"/>
          </ac:spMkLst>
        </pc:spChg>
        <pc:spChg chg="add mod">
          <ac:chgData name="Scoggin, Jake" userId="5ad58cec-b21c-486a-b6f0-9ede36b8ce4c" providerId="ADAL" clId="{27591446-8706-4445-B262-68BCED595E62}" dt="2024-09-23T19:21:42.548" v="1155" actId="164"/>
          <ac:spMkLst>
            <pc:docMk/>
            <pc:sldMk cId="208580718" sldId="370"/>
            <ac:spMk id="57" creationId="{14B21D37-02A2-A9AD-4D5A-067AA4B851F3}"/>
          </ac:spMkLst>
        </pc:spChg>
        <pc:spChg chg="add mod">
          <ac:chgData name="Scoggin, Jake" userId="5ad58cec-b21c-486a-b6f0-9ede36b8ce4c" providerId="ADAL" clId="{27591446-8706-4445-B262-68BCED595E62}" dt="2024-09-23T19:21:42.548" v="1155" actId="164"/>
          <ac:spMkLst>
            <pc:docMk/>
            <pc:sldMk cId="208580718" sldId="370"/>
            <ac:spMk id="58" creationId="{D7A61E64-F5DD-AD43-DC90-2B37DB9734CE}"/>
          </ac:spMkLst>
        </pc:spChg>
        <pc:spChg chg="add mod">
          <ac:chgData name="Scoggin, Jake" userId="5ad58cec-b21c-486a-b6f0-9ede36b8ce4c" providerId="ADAL" clId="{27591446-8706-4445-B262-68BCED595E62}" dt="2024-09-23T19:21:42.548" v="1155" actId="164"/>
          <ac:spMkLst>
            <pc:docMk/>
            <pc:sldMk cId="208580718" sldId="370"/>
            <ac:spMk id="70" creationId="{83235401-9C19-D504-0E46-7960B30BE338}"/>
          </ac:spMkLst>
        </pc:spChg>
        <pc:spChg chg="add mod">
          <ac:chgData name="Scoggin, Jake" userId="5ad58cec-b21c-486a-b6f0-9ede36b8ce4c" providerId="ADAL" clId="{27591446-8706-4445-B262-68BCED595E62}" dt="2024-09-23T19:21:42.548" v="1155" actId="164"/>
          <ac:spMkLst>
            <pc:docMk/>
            <pc:sldMk cId="208580718" sldId="370"/>
            <ac:spMk id="74" creationId="{3B1E4556-1222-9D93-BCD8-CD010F847B67}"/>
          </ac:spMkLst>
        </pc:spChg>
        <pc:spChg chg="add mod">
          <ac:chgData name="Scoggin, Jake" userId="5ad58cec-b21c-486a-b6f0-9ede36b8ce4c" providerId="ADAL" clId="{27591446-8706-4445-B262-68BCED595E62}" dt="2024-09-23T19:21:42.548" v="1155" actId="164"/>
          <ac:spMkLst>
            <pc:docMk/>
            <pc:sldMk cId="208580718" sldId="370"/>
            <ac:spMk id="75" creationId="{31B3BCBE-EE98-80F9-A6DD-CB6072517914}"/>
          </ac:spMkLst>
        </pc:spChg>
        <pc:spChg chg="add mod">
          <ac:chgData name="Scoggin, Jake" userId="5ad58cec-b21c-486a-b6f0-9ede36b8ce4c" providerId="ADAL" clId="{27591446-8706-4445-B262-68BCED595E62}" dt="2024-09-23T19:21:42.548" v="1155" actId="164"/>
          <ac:spMkLst>
            <pc:docMk/>
            <pc:sldMk cId="208580718" sldId="370"/>
            <ac:spMk id="79" creationId="{0D73CE73-4519-40D1-2DE4-168DEEFA5A2B}"/>
          </ac:spMkLst>
        </pc:spChg>
        <pc:spChg chg="add mod">
          <ac:chgData name="Scoggin, Jake" userId="5ad58cec-b21c-486a-b6f0-9ede36b8ce4c" providerId="ADAL" clId="{27591446-8706-4445-B262-68BCED595E62}" dt="2024-09-23T19:21:42.548" v="1155" actId="164"/>
          <ac:spMkLst>
            <pc:docMk/>
            <pc:sldMk cId="208580718" sldId="370"/>
            <ac:spMk id="80" creationId="{29E9B52C-55F2-5BF5-129E-5F522ACF9CEF}"/>
          </ac:spMkLst>
        </pc:spChg>
        <pc:spChg chg="add mod">
          <ac:chgData name="Scoggin, Jake" userId="5ad58cec-b21c-486a-b6f0-9ede36b8ce4c" providerId="ADAL" clId="{27591446-8706-4445-B262-68BCED595E62}" dt="2024-09-23T19:21:42.548" v="1155" actId="164"/>
          <ac:spMkLst>
            <pc:docMk/>
            <pc:sldMk cId="208580718" sldId="370"/>
            <ac:spMk id="81" creationId="{5C0F3D28-3954-280D-C726-927FEDC017CE}"/>
          </ac:spMkLst>
        </pc:spChg>
        <pc:spChg chg="add mod">
          <ac:chgData name="Scoggin, Jake" userId="5ad58cec-b21c-486a-b6f0-9ede36b8ce4c" providerId="ADAL" clId="{27591446-8706-4445-B262-68BCED595E62}" dt="2024-09-23T19:21:42.548" v="1155" actId="164"/>
          <ac:spMkLst>
            <pc:docMk/>
            <pc:sldMk cId="208580718" sldId="370"/>
            <ac:spMk id="82" creationId="{7936B3F8-81DF-C64D-A921-8C60558D3B66}"/>
          </ac:spMkLst>
        </pc:spChg>
        <pc:spChg chg="add mod">
          <ac:chgData name="Scoggin, Jake" userId="5ad58cec-b21c-486a-b6f0-9ede36b8ce4c" providerId="ADAL" clId="{27591446-8706-4445-B262-68BCED595E62}" dt="2024-09-23T19:21:42.548" v="1155" actId="164"/>
          <ac:spMkLst>
            <pc:docMk/>
            <pc:sldMk cId="208580718" sldId="370"/>
            <ac:spMk id="83" creationId="{DEBD4322-C67E-59AB-60C8-E4004F4FCCE4}"/>
          </ac:spMkLst>
        </pc:spChg>
        <pc:spChg chg="add mod">
          <ac:chgData name="Scoggin, Jake" userId="5ad58cec-b21c-486a-b6f0-9ede36b8ce4c" providerId="ADAL" clId="{27591446-8706-4445-B262-68BCED595E62}" dt="2024-09-23T19:21:42.548" v="1155" actId="164"/>
          <ac:spMkLst>
            <pc:docMk/>
            <pc:sldMk cId="208580718" sldId="370"/>
            <ac:spMk id="84" creationId="{84C8FF8F-A845-AEFE-5046-BDDD6D8D3C93}"/>
          </ac:spMkLst>
        </pc:spChg>
        <pc:spChg chg="add mod">
          <ac:chgData name="Scoggin, Jake" userId="5ad58cec-b21c-486a-b6f0-9ede36b8ce4c" providerId="ADAL" clId="{27591446-8706-4445-B262-68BCED595E62}" dt="2024-09-23T19:21:42.548" v="1155" actId="164"/>
          <ac:spMkLst>
            <pc:docMk/>
            <pc:sldMk cId="208580718" sldId="370"/>
            <ac:spMk id="85" creationId="{AAF7C5E6-735C-F039-16AF-9297938FB0DF}"/>
          </ac:spMkLst>
        </pc:spChg>
        <pc:spChg chg="add mod">
          <ac:chgData name="Scoggin, Jake" userId="5ad58cec-b21c-486a-b6f0-9ede36b8ce4c" providerId="ADAL" clId="{27591446-8706-4445-B262-68BCED595E62}" dt="2024-09-23T19:21:51.384" v="1156" actId="164"/>
          <ac:spMkLst>
            <pc:docMk/>
            <pc:sldMk cId="208580718" sldId="370"/>
            <ac:spMk id="86" creationId="{E07A2C83-D7C2-983B-C0E0-9605B1DC6018}"/>
          </ac:spMkLst>
        </pc:spChg>
        <pc:spChg chg="add mod">
          <ac:chgData name="Scoggin, Jake" userId="5ad58cec-b21c-486a-b6f0-9ede36b8ce4c" providerId="ADAL" clId="{27591446-8706-4445-B262-68BCED595E62}" dt="2024-09-23T19:21:51.384" v="1156" actId="164"/>
          <ac:spMkLst>
            <pc:docMk/>
            <pc:sldMk cId="208580718" sldId="370"/>
            <ac:spMk id="87" creationId="{8B6D8BA6-5432-A185-1EF9-70DB24797ABD}"/>
          </ac:spMkLst>
        </pc:spChg>
        <pc:spChg chg="add mod">
          <ac:chgData name="Scoggin, Jake" userId="5ad58cec-b21c-486a-b6f0-9ede36b8ce4c" providerId="ADAL" clId="{27591446-8706-4445-B262-68BCED595E62}" dt="2024-09-23T19:21:51.384" v="1156" actId="164"/>
          <ac:spMkLst>
            <pc:docMk/>
            <pc:sldMk cId="208580718" sldId="370"/>
            <ac:spMk id="88" creationId="{C6D7DCA9-BC51-B10B-1AB5-C325A3A2A9FE}"/>
          </ac:spMkLst>
        </pc:spChg>
        <pc:spChg chg="add mod">
          <ac:chgData name="Scoggin, Jake" userId="5ad58cec-b21c-486a-b6f0-9ede36b8ce4c" providerId="ADAL" clId="{27591446-8706-4445-B262-68BCED595E62}" dt="2024-09-23T19:21:51.384" v="1156" actId="164"/>
          <ac:spMkLst>
            <pc:docMk/>
            <pc:sldMk cId="208580718" sldId="370"/>
            <ac:spMk id="89" creationId="{D803622C-4A95-4FAC-2624-770E5760EDA4}"/>
          </ac:spMkLst>
        </pc:spChg>
        <pc:spChg chg="add mod">
          <ac:chgData name="Scoggin, Jake" userId="5ad58cec-b21c-486a-b6f0-9ede36b8ce4c" providerId="ADAL" clId="{27591446-8706-4445-B262-68BCED595E62}" dt="2024-09-23T19:21:51.384" v="1156" actId="164"/>
          <ac:spMkLst>
            <pc:docMk/>
            <pc:sldMk cId="208580718" sldId="370"/>
            <ac:spMk id="90" creationId="{A2639EA7-55FC-16E4-A48B-030B95BFF7CA}"/>
          </ac:spMkLst>
        </pc:spChg>
        <pc:spChg chg="add mod">
          <ac:chgData name="Scoggin, Jake" userId="5ad58cec-b21c-486a-b6f0-9ede36b8ce4c" providerId="ADAL" clId="{27591446-8706-4445-B262-68BCED595E62}" dt="2024-09-23T19:21:51.384" v="1156" actId="164"/>
          <ac:spMkLst>
            <pc:docMk/>
            <pc:sldMk cId="208580718" sldId="370"/>
            <ac:spMk id="91" creationId="{F5A7B351-BB97-38B0-663F-A256571C1661}"/>
          </ac:spMkLst>
        </pc:spChg>
        <pc:spChg chg="add mod">
          <ac:chgData name="Scoggin, Jake" userId="5ad58cec-b21c-486a-b6f0-9ede36b8ce4c" providerId="ADAL" clId="{27591446-8706-4445-B262-68BCED595E62}" dt="2024-09-23T19:21:51.384" v="1156" actId="164"/>
          <ac:spMkLst>
            <pc:docMk/>
            <pc:sldMk cId="208580718" sldId="370"/>
            <ac:spMk id="92" creationId="{B5F8CA3E-1089-CA3C-6366-1188A78AB130}"/>
          </ac:spMkLst>
        </pc:spChg>
        <pc:spChg chg="add mod">
          <ac:chgData name="Scoggin, Jake" userId="5ad58cec-b21c-486a-b6f0-9ede36b8ce4c" providerId="ADAL" clId="{27591446-8706-4445-B262-68BCED595E62}" dt="2024-09-23T19:21:51.384" v="1156" actId="164"/>
          <ac:spMkLst>
            <pc:docMk/>
            <pc:sldMk cId="208580718" sldId="370"/>
            <ac:spMk id="93" creationId="{127DF37C-56C3-4CE1-C37A-216A08CF5EA9}"/>
          </ac:spMkLst>
        </pc:spChg>
        <pc:spChg chg="add mod">
          <ac:chgData name="Scoggin, Jake" userId="5ad58cec-b21c-486a-b6f0-9ede36b8ce4c" providerId="ADAL" clId="{27591446-8706-4445-B262-68BCED595E62}" dt="2024-09-23T19:21:51.384" v="1156" actId="164"/>
          <ac:spMkLst>
            <pc:docMk/>
            <pc:sldMk cId="208580718" sldId="370"/>
            <ac:spMk id="94" creationId="{2EE60335-C29A-DE5F-4C2E-E63391EF8212}"/>
          </ac:spMkLst>
        </pc:spChg>
        <pc:spChg chg="add mod">
          <ac:chgData name="Scoggin, Jake" userId="5ad58cec-b21c-486a-b6f0-9ede36b8ce4c" providerId="ADAL" clId="{27591446-8706-4445-B262-68BCED595E62}" dt="2024-09-23T19:21:51.384" v="1156" actId="164"/>
          <ac:spMkLst>
            <pc:docMk/>
            <pc:sldMk cId="208580718" sldId="370"/>
            <ac:spMk id="95" creationId="{2FA2713A-E930-A387-551D-D056678EDBAD}"/>
          </ac:spMkLst>
        </pc:spChg>
        <pc:spChg chg="add mod">
          <ac:chgData name="Scoggin, Jake" userId="5ad58cec-b21c-486a-b6f0-9ede36b8ce4c" providerId="ADAL" clId="{27591446-8706-4445-B262-68BCED595E62}" dt="2024-09-23T19:21:51.384" v="1156" actId="164"/>
          <ac:spMkLst>
            <pc:docMk/>
            <pc:sldMk cId="208580718" sldId="370"/>
            <ac:spMk id="96" creationId="{AFFA2710-3207-AEB7-BC6E-C400C1A221B0}"/>
          </ac:spMkLst>
        </pc:spChg>
        <pc:spChg chg="add mod">
          <ac:chgData name="Scoggin, Jake" userId="5ad58cec-b21c-486a-b6f0-9ede36b8ce4c" providerId="ADAL" clId="{27591446-8706-4445-B262-68BCED595E62}" dt="2024-09-23T19:21:51.384" v="1156" actId="164"/>
          <ac:spMkLst>
            <pc:docMk/>
            <pc:sldMk cId="208580718" sldId="370"/>
            <ac:spMk id="97" creationId="{63EEB862-F793-7DAB-11EE-01B5BE6DC001}"/>
          </ac:spMkLst>
        </pc:spChg>
        <pc:spChg chg="add mod">
          <ac:chgData name="Scoggin, Jake" userId="5ad58cec-b21c-486a-b6f0-9ede36b8ce4c" providerId="ADAL" clId="{27591446-8706-4445-B262-68BCED595E62}" dt="2024-09-23T19:21:51.384" v="1156" actId="164"/>
          <ac:spMkLst>
            <pc:docMk/>
            <pc:sldMk cId="208580718" sldId="370"/>
            <ac:spMk id="98" creationId="{2A335383-25AF-5847-6149-71F0DC56359B}"/>
          </ac:spMkLst>
        </pc:spChg>
        <pc:spChg chg="add mod">
          <ac:chgData name="Scoggin, Jake" userId="5ad58cec-b21c-486a-b6f0-9ede36b8ce4c" providerId="ADAL" clId="{27591446-8706-4445-B262-68BCED595E62}" dt="2024-09-23T19:21:51.384" v="1156" actId="164"/>
          <ac:spMkLst>
            <pc:docMk/>
            <pc:sldMk cId="208580718" sldId="370"/>
            <ac:spMk id="99" creationId="{99979385-FDC0-CA2C-3642-EA119ED1FEA5}"/>
          </ac:spMkLst>
        </pc:spChg>
        <pc:spChg chg="add del mod">
          <ac:chgData name="Scoggin, Jake" userId="5ad58cec-b21c-486a-b6f0-9ede36b8ce4c" providerId="ADAL" clId="{27591446-8706-4445-B262-68BCED595E62}" dt="2024-09-23T19:21:51.384" v="1156" actId="164"/>
          <ac:spMkLst>
            <pc:docMk/>
            <pc:sldMk cId="208580718" sldId="370"/>
            <ac:spMk id="100" creationId="{719F6C1C-5328-4D29-9FF9-88E7EAA8AC73}"/>
          </ac:spMkLst>
        </pc:spChg>
        <pc:spChg chg="add mod">
          <ac:chgData name="Scoggin, Jake" userId="5ad58cec-b21c-486a-b6f0-9ede36b8ce4c" providerId="ADAL" clId="{27591446-8706-4445-B262-68BCED595E62}" dt="2024-09-23T19:21:51.384" v="1156" actId="164"/>
          <ac:spMkLst>
            <pc:docMk/>
            <pc:sldMk cId="208580718" sldId="370"/>
            <ac:spMk id="101" creationId="{77C420F5-D7E9-7DCB-684C-440482CE28DA}"/>
          </ac:spMkLst>
        </pc:spChg>
        <pc:spChg chg="add mod">
          <ac:chgData name="Scoggin, Jake" userId="5ad58cec-b21c-486a-b6f0-9ede36b8ce4c" providerId="ADAL" clId="{27591446-8706-4445-B262-68BCED595E62}" dt="2024-09-23T19:21:51.384" v="1156" actId="164"/>
          <ac:spMkLst>
            <pc:docMk/>
            <pc:sldMk cId="208580718" sldId="370"/>
            <ac:spMk id="102" creationId="{9870E196-3980-71A5-FD73-42545D78243B}"/>
          </ac:spMkLst>
        </pc:spChg>
        <pc:spChg chg="add mod">
          <ac:chgData name="Scoggin, Jake" userId="5ad58cec-b21c-486a-b6f0-9ede36b8ce4c" providerId="ADAL" clId="{27591446-8706-4445-B262-68BCED595E62}" dt="2024-09-23T19:21:51.384" v="1156" actId="164"/>
          <ac:spMkLst>
            <pc:docMk/>
            <pc:sldMk cId="208580718" sldId="370"/>
            <ac:spMk id="103" creationId="{5D9AD69B-4472-504F-8F97-4585D72BA5FD}"/>
          </ac:spMkLst>
        </pc:spChg>
        <pc:spChg chg="add mod">
          <ac:chgData name="Scoggin, Jake" userId="5ad58cec-b21c-486a-b6f0-9ede36b8ce4c" providerId="ADAL" clId="{27591446-8706-4445-B262-68BCED595E62}" dt="2024-09-23T19:19:34.245" v="1138" actId="571"/>
          <ac:spMkLst>
            <pc:docMk/>
            <pc:sldMk cId="208580718" sldId="370"/>
            <ac:spMk id="104" creationId="{A4BDC1C0-5534-FB2A-2668-43FC37C2DC0D}"/>
          </ac:spMkLst>
        </pc:spChg>
        <pc:spChg chg="add mod">
          <ac:chgData name="Scoggin, Jake" userId="5ad58cec-b21c-486a-b6f0-9ede36b8ce4c" providerId="ADAL" clId="{27591446-8706-4445-B262-68BCED595E62}" dt="2024-09-23T19:21:56.766" v="1157" actId="164"/>
          <ac:spMkLst>
            <pc:docMk/>
            <pc:sldMk cId="208580718" sldId="370"/>
            <ac:spMk id="105" creationId="{80FFE927-C695-876A-A44A-BDFD31C76E52}"/>
          </ac:spMkLst>
        </pc:spChg>
        <pc:spChg chg="add mod">
          <ac:chgData name="Scoggin, Jake" userId="5ad58cec-b21c-486a-b6f0-9ede36b8ce4c" providerId="ADAL" clId="{27591446-8706-4445-B262-68BCED595E62}" dt="2024-09-23T19:21:56.766" v="1157" actId="164"/>
          <ac:spMkLst>
            <pc:docMk/>
            <pc:sldMk cId="208580718" sldId="370"/>
            <ac:spMk id="106" creationId="{CB78F1F7-9B38-7153-7E63-A3055D08BD9B}"/>
          </ac:spMkLst>
        </pc:spChg>
        <pc:spChg chg="add del mod">
          <ac:chgData name="Scoggin, Jake" userId="5ad58cec-b21c-486a-b6f0-9ede36b8ce4c" providerId="ADAL" clId="{27591446-8706-4445-B262-68BCED595E62}" dt="2024-09-23T19:19:58.363" v="1142" actId="478"/>
          <ac:spMkLst>
            <pc:docMk/>
            <pc:sldMk cId="208580718" sldId="370"/>
            <ac:spMk id="107" creationId="{5CA5C6EF-EFC2-8BF4-A3F8-48B2AE598995}"/>
          </ac:spMkLst>
        </pc:spChg>
        <pc:spChg chg="add mod">
          <ac:chgData name="Scoggin, Jake" userId="5ad58cec-b21c-486a-b6f0-9ede36b8ce4c" providerId="ADAL" clId="{27591446-8706-4445-B262-68BCED595E62}" dt="2024-09-23T19:21:56.766" v="1157" actId="164"/>
          <ac:spMkLst>
            <pc:docMk/>
            <pc:sldMk cId="208580718" sldId="370"/>
            <ac:spMk id="108" creationId="{98A3A237-03A8-65EC-BE26-80C5F98296F5}"/>
          </ac:spMkLst>
        </pc:spChg>
        <pc:spChg chg="add mod">
          <ac:chgData name="Scoggin, Jake" userId="5ad58cec-b21c-486a-b6f0-9ede36b8ce4c" providerId="ADAL" clId="{27591446-8706-4445-B262-68BCED595E62}" dt="2024-09-23T19:21:56.766" v="1157" actId="164"/>
          <ac:spMkLst>
            <pc:docMk/>
            <pc:sldMk cId="208580718" sldId="370"/>
            <ac:spMk id="109" creationId="{3670470D-C5CA-2D40-3CB9-0688FCF38E11}"/>
          </ac:spMkLst>
        </pc:spChg>
        <pc:spChg chg="add mod">
          <ac:chgData name="Scoggin, Jake" userId="5ad58cec-b21c-486a-b6f0-9ede36b8ce4c" providerId="ADAL" clId="{27591446-8706-4445-B262-68BCED595E62}" dt="2024-09-23T19:21:56.766" v="1157" actId="164"/>
          <ac:spMkLst>
            <pc:docMk/>
            <pc:sldMk cId="208580718" sldId="370"/>
            <ac:spMk id="110" creationId="{7D1995A0-8764-6318-0E80-5565C60C5D10}"/>
          </ac:spMkLst>
        </pc:spChg>
        <pc:spChg chg="add mod">
          <ac:chgData name="Scoggin, Jake" userId="5ad58cec-b21c-486a-b6f0-9ede36b8ce4c" providerId="ADAL" clId="{27591446-8706-4445-B262-68BCED595E62}" dt="2024-09-23T19:21:56.766" v="1157" actId="164"/>
          <ac:spMkLst>
            <pc:docMk/>
            <pc:sldMk cId="208580718" sldId="370"/>
            <ac:spMk id="111" creationId="{A4CAF16D-006E-5956-C43D-AB77B19A8DC5}"/>
          </ac:spMkLst>
        </pc:spChg>
        <pc:spChg chg="add del mod">
          <ac:chgData name="Scoggin, Jake" userId="5ad58cec-b21c-486a-b6f0-9ede36b8ce4c" providerId="ADAL" clId="{27591446-8706-4445-B262-68BCED595E62}" dt="2024-09-23T19:20:11.056" v="1144" actId="478"/>
          <ac:spMkLst>
            <pc:docMk/>
            <pc:sldMk cId="208580718" sldId="370"/>
            <ac:spMk id="112" creationId="{2E9BEB11-C053-941E-ECAA-2B646CAF5B15}"/>
          </ac:spMkLst>
        </pc:spChg>
        <pc:spChg chg="add mod">
          <ac:chgData name="Scoggin, Jake" userId="5ad58cec-b21c-486a-b6f0-9ede36b8ce4c" providerId="ADAL" clId="{27591446-8706-4445-B262-68BCED595E62}" dt="2024-09-23T19:21:56.766" v="1157" actId="164"/>
          <ac:spMkLst>
            <pc:docMk/>
            <pc:sldMk cId="208580718" sldId="370"/>
            <ac:spMk id="113" creationId="{0097053B-1DE2-3343-ACA3-F703BE791BE3}"/>
          </ac:spMkLst>
        </pc:spChg>
        <pc:spChg chg="add mod">
          <ac:chgData name="Scoggin, Jake" userId="5ad58cec-b21c-486a-b6f0-9ede36b8ce4c" providerId="ADAL" clId="{27591446-8706-4445-B262-68BCED595E62}" dt="2024-09-23T19:21:56.766" v="1157" actId="164"/>
          <ac:spMkLst>
            <pc:docMk/>
            <pc:sldMk cId="208580718" sldId="370"/>
            <ac:spMk id="114" creationId="{D86765A6-07EA-D2DE-2D44-BB7B870099D8}"/>
          </ac:spMkLst>
        </pc:spChg>
        <pc:spChg chg="add mod">
          <ac:chgData name="Scoggin, Jake" userId="5ad58cec-b21c-486a-b6f0-9ede36b8ce4c" providerId="ADAL" clId="{27591446-8706-4445-B262-68BCED595E62}" dt="2024-09-23T19:21:56.766" v="1157" actId="164"/>
          <ac:spMkLst>
            <pc:docMk/>
            <pc:sldMk cId="208580718" sldId="370"/>
            <ac:spMk id="115" creationId="{11EB6EB6-4C08-523E-1779-DC7105CE165A}"/>
          </ac:spMkLst>
        </pc:spChg>
        <pc:spChg chg="add mod">
          <ac:chgData name="Scoggin, Jake" userId="5ad58cec-b21c-486a-b6f0-9ede36b8ce4c" providerId="ADAL" clId="{27591446-8706-4445-B262-68BCED595E62}" dt="2024-09-23T19:21:56.766" v="1157" actId="164"/>
          <ac:spMkLst>
            <pc:docMk/>
            <pc:sldMk cId="208580718" sldId="370"/>
            <ac:spMk id="116" creationId="{7D7B9DFD-7AB6-6BD8-62C3-1455FFA46A3C}"/>
          </ac:spMkLst>
        </pc:spChg>
        <pc:spChg chg="add mod">
          <ac:chgData name="Scoggin, Jake" userId="5ad58cec-b21c-486a-b6f0-9ede36b8ce4c" providerId="ADAL" clId="{27591446-8706-4445-B262-68BCED595E62}" dt="2024-09-23T19:21:56.766" v="1157" actId="164"/>
          <ac:spMkLst>
            <pc:docMk/>
            <pc:sldMk cId="208580718" sldId="370"/>
            <ac:spMk id="117" creationId="{42270535-86A7-3942-FA51-1E308642415C}"/>
          </ac:spMkLst>
        </pc:spChg>
        <pc:grpChg chg="mod">
          <ac:chgData name="Scoggin, Jake" userId="5ad58cec-b21c-486a-b6f0-9ede36b8ce4c" providerId="ADAL" clId="{27591446-8706-4445-B262-68BCED595E62}" dt="2024-09-23T19:21:51.384" v="1156" actId="164"/>
          <ac:grpSpMkLst>
            <pc:docMk/>
            <pc:sldMk cId="208580718" sldId="370"/>
            <ac:grpSpMk id="2" creationId="{18B7F3DE-DEB3-F911-5921-8764889BCA2C}"/>
          </ac:grpSpMkLst>
        </pc:grpChg>
        <pc:grpChg chg="del">
          <ac:chgData name="Scoggin, Jake" userId="5ad58cec-b21c-486a-b6f0-9ede36b8ce4c" providerId="ADAL" clId="{27591446-8706-4445-B262-68BCED595E62}" dt="2024-09-23T19:18:30.087" v="1123" actId="478"/>
          <ac:grpSpMkLst>
            <pc:docMk/>
            <pc:sldMk cId="208580718" sldId="370"/>
            <ac:grpSpMk id="4" creationId="{9453AFC5-5BAE-FF18-B926-FFB154519091}"/>
          </ac:grpSpMkLst>
        </pc:grpChg>
        <pc:grpChg chg="add mod">
          <ac:chgData name="Scoggin, Jake" userId="5ad58cec-b21c-486a-b6f0-9ede36b8ce4c" providerId="ADAL" clId="{27591446-8706-4445-B262-68BCED595E62}" dt="2024-09-20T13:36:06.186" v="6" actId="164"/>
          <ac:grpSpMkLst>
            <pc:docMk/>
            <pc:sldMk cId="208580718" sldId="370"/>
            <ac:grpSpMk id="17" creationId="{7D90287A-9D87-5620-F86C-DFBC3BF4D733}"/>
          </ac:grpSpMkLst>
        </pc:grpChg>
        <pc:grpChg chg="mod">
          <ac:chgData name="Scoggin, Jake" userId="5ad58cec-b21c-486a-b6f0-9ede36b8ce4c" providerId="ADAL" clId="{27591446-8706-4445-B262-68BCED595E62}" dt="2024-09-23T19:21:56.766" v="1157" actId="164"/>
          <ac:grpSpMkLst>
            <pc:docMk/>
            <pc:sldMk cId="208580718" sldId="370"/>
            <ac:grpSpMk id="18" creationId="{516ADDB5-3B8B-FAB5-7192-A2C625D13898}"/>
          </ac:grpSpMkLst>
        </pc:grpChg>
        <pc:grpChg chg="add del mod">
          <ac:chgData name="Scoggin, Jake" userId="5ad58cec-b21c-486a-b6f0-9ede36b8ce4c" providerId="ADAL" clId="{27591446-8706-4445-B262-68BCED595E62}" dt="2024-09-23T19:20:19.982" v="1146" actId="478"/>
          <ac:grpSpMkLst>
            <pc:docMk/>
            <pc:sldMk cId="208580718" sldId="370"/>
            <ac:grpSpMk id="27" creationId="{54F4F9CB-FF90-09C9-A7B0-2EB9BE1C7BAA}"/>
          </ac:grpSpMkLst>
        </pc:grpChg>
        <pc:grpChg chg="del">
          <ac:chgData name="Scoggin, Jake" userId="5ad58cec-b21c-486a-b6f0-9ede36b8ce4c" providerId="ADAL" clId="{27591446-8706-4445-B262-68BCED595E62}" dt="2024-09-23T19:19:03.156" v="1131" actId="478"/>
          <ac:grpSpMkLst>
            <pc:docMk/>
            <pc:sldMk cId="208580718" sldId="370"/>
            <ac:grpSpMk id="28" creationId="{FE47A7DC-879A-0CF2-00F8-FFE661DDBE2A}"/>
          </ac:grpSpMkLst>
        </pc:grpChg>
        <pc:grpChg chg="mod">
          <ac:chgData name="Scoggin, Jake" userId="5ad58cec-b21c-486a-b6f0-9ede36b8ce4c" providerId="ADAL" clId="{27591446-8706-4445-B262-68BCED595E62}" dt="2024-09-23T19:21:56.766" v="1157" actId="164"/>
          <ac:grpSpMkLst>
            <pc:docMk/>
            <pc:sldMk cId="208580718" sldId="370"/>
            <ac:grpSpMk id="60" creationId="{F0D513EE-9D78-9BFB-2CA9-6C4F4DCBFAEF}"/>
          </ac:grpSpMkLst>
        </pc:grpChg>
        <pc:grpChg chg="mod">
          <ac:chgData name="Scoggin, Jake" userId="5ad58cec-b21c-486a-b6f0-9ede36b8ce4c" providerId="ADAL" clId="{27591446-8706-4445-B262-68BCED595E62}" dt="2024-09-23T19:21:42.548" v="1155" actId="164"/>
          <ac:grpSpMkLst>
            <pc:docMk/>
            <pc:sldMk cId="208580718" sldId="370"/>
            <ac:grpSpMk id="76" creationId="{A1A64D95-C715-C31B-E1D2-18320481BD48}"/>
          </ac:grpSpMkLst>
        </pc:grpChg>
        <pc:grpChg chg="del">
          <ac:chgData name="Scoggin, Jake" userId="5ad58cec-b21c-486a-b6f0-9ede36b8ce4c" providerId="ADAL" clId="{27591446-8706-4445-B262-68BCED595E62}" dt="2024-09-23T19:14:50.107" v="1045" actId="165"/>
          <ac:grpSpMkLst>
            <pc:docMk/>
            <pc:sldMk cId="208580718" sldId="370"/>
            <ac:grpSpMk id="77" creationId="{9708F1E2-9C07-2053-5A8F-D92F5187986F}"/>
          </ac:grpSpMkLst>
        </pc:grpChg>
        <pc:grpChg chg="del">
          <ac:chgData name="Scoggin, Jake" userId="5ad58cec-b21c-486a-b6f0-9ede36b8ce4c" providerId="ADAL" clId="{27591446-8706-4445-B262-68BCED595E62}" dt="2024-09-23T19:15:15.882" v="1055" actId="478"/>
          <ac:grpSpMkLst>
            <pc:docMk/>
            <pc:sldMk cId="208580718" sldId="370"/>
            <ac:grpSpMk id="78" creationId="{A9E1D188-29FA-B31C-6618-C4F16FEC91D3}"/>
          </ac:grpSpMkLst>
        </pc:grpChg>
        <pc:grpChg chg="add mod">
          <ac:chgData name="Scoggin, Jake" userId="5ad58cec-b21c-486a-b6f0-9ede36b8ce4c" providerId="ADAL" clId="{27591446-8706-4445-B262-68BCED595E62}" dt="2024-09-23T19:21:42.548" v="1155" actId="164"/>
          <ac:grpSpMkLst>
            <pc:docMk/>
            <pc:sldMk cId="208580718" sldId="370"/>
            <ac:grpSpMk id="118" creationId="{A5B9253A-A3EE-1DE9-21C0-9B5D5E3BF91C}"/>
          </ac:grpSpMkLst>
        </pc:grpChg>
        <pc:grpChg chg="add mod">
          <ac:chgData name="Scoggin, Jake" userId="5ad58cec-b21c-486a-b6f0-9ede36b8ce4c" providerId="ADAL" clId="{27591446-8706-4445-B262-68BCED595E62}" dt="2024-09-23T19:21:51.384" v="1156" actId="164"/>
          <ac:grpSpMkLst>
            <pc:docMk/>
            <pc:sldMk cId="208580718" sldId="370"/>
            <ac:grpSpMk id="119" creationId="{DF111622-E0DE-A047-8896-888D54A53828}"/>
          </ac:grpSpMkLst>
        </pc:grpChg>
        <pc:grpChg chg="add mod">
          <ac:chgData name="Scoggin, Jake" userId="5ad58cec-b21c-486a-b6f0-9ede36b8ce4c" providerId="ADAL" clId="{27591446-8706-4445-B262-68BCED595E62}" dt="2024-09-23T19:21:56.766" v="1157" actId="164"/>
          <ac:grpSpMkLst>
            <pc:docMk/>
            <pc:sldMk cId="208580718" sldId="370"/>
            <ac:grpSpMk id="120" creationId="{F1BBA34C-84B6-B5EF-FA86-5A4FCB7E130B}"/>
          </ac:grpSpMkLst>
        </pc:grpChg>
      </pc:sldChg>
      <pc:sldChg chg="addSp delSp modSp add mod delAnim modAnim">
        <pc:chgData name="Scoggin, Jake" userId="5ad58cec-b21c-486a-b6f0-9ede36b8ce4c" providerId="ADAL" clId="{27591446-8706-4445-B262-68BCED595E62}" dt="2024-09-20T13:49:26.747" v="369"/>
        <pc:sldMkLst>
          <pc:docMk/>
          <pc:sldMk cId="3120246596" sldId="371"/>
        </pc:sldMkLst>
        <pc:spChg chg="add mod">
          <ac:chgData name="Scoggin, Jake" userId="5ad58cec-b21c-486a-b6f0-9ede36b8ce4c" providerId="ADAL" clId="{27591446-8706-4445-B262-68BCED595E62}" dt="2024-09-20T13:39:32.483" v="39" actId="14100"/>
          <ac:spMkLst>
            <pc:docMk/>
            <pc:sldMk cId="3120246596" sldId="371"/>
            <ac:spMk id="2" creationId="{3E4A3369-5808-DA00-5E57-C91CE147E8A5}"/>
          </ac:spMkLst>
        </pc:spChg>
        <pc:spChg chg="add mod">
          <ac:chgData name="Scoggin, Jake" userId="5ad58cec-b21c-486a-b6f0-9ede36b8ce4c" providerId="ADAL" clId="{27591446-8706-4445-B262-68BCED595E62}" dt="2024-09-20T13:41:35.693" v="82" actId="164"/>
          <ac:spMkLst>
            <pc:docMk/>
            <pc:sldMk cId="3120246596" sldId="371"/>
            <ac:spMk id="3" creationId="{6F35AAA6-4FDF-3C01-5796-F4D45FCBFA54}"/>
          </ac:spMkLst>
        </pc:spChg>
        <pc:spChg chg="add mod">
          <ac:chgData name="Scoggin, Jake" userId="5ad58cec-b21c-486a-b6f0-9ede36b8ce4c" providerId="ADAL" clId="{27591446-8706-4445-B262-68BCED595E62}" dt="2024-09-20T13:41:22.192" v="80" actId="164"/>
          <ac:spMkLst>
            <pc:docMk/>
            <pc:sldMk cId="3120246596" sldId="371"/>
            <ac:spMk id="4" creationId="{CF6FBA2A-D3C4-2E3E-20FE-CC7781FE1200}"/>
          </ac:spMkLst>
        </pc:spChg>
        <pc:spChg chg="add mod">
          <ac:chgData name="Scoggin, Jake" userId="5ad58cec-b21c-486a-b6f0-9ede36b8ce4c" providerId="ADAL" clId="{27591446-8706-4445-B262-68BCED595E62}" dt="2024-09-20T13:44:34.596" v="146" actId="14100"/>
          <ac:spMkLst>
            <pc:docMk/>
            <pc:sldMk cId="3120246596" sldId="371"/>
            <ac:spMk id="5" creationId="{2D581201-AE7C-E98E-E09D-751694AE154A}"/>
          </ac:spMkLst>
        </pc:spChg>
        <pc:spChg chg="add mod">
          <ac:chgData name="Scoggin, Jake" userId="5ad58cec-b21c-486a-b6f0-9ede36b8ce4c" providerId="ADAL" clId="{27591446-8706-4445-B262-68BCED595E62}" dt="2024-09-20T13:41:22.192" v="80" actId="164"/>
          <ac:spMkLst>
            <pc:docMk/>
            <pc:sldMk cId="3120246596" sldId="371"/>
            <ac:spMk id="6" creationId="{F802ADE3-FD1A-9227-671F-E8453C0BACC5}"/>
          </ac:spMkLst>
        </pc:spChg>
        <pc:spChg chg="add mod">
          <ac:chgData name="Scoggin, Jake" userId="5ad58cec-b21c-486a-b6f0-9ede36b8ce4c" providerId="ADAL" clId="{27591446-8706-4445-B262-68BCED595E62}" dt="2024-09-20T13:44:27.003" v="144" actId="14100"/>
          <ac:spMkLst>
            <pc:docMk/>
            <pc:sldMk cId="3120246596" sldId="371"/>
            <ac:spMk id="7" creationId="{B0F9D058-DDEC-2D94-564A-4F82EE8DC9E6}"/>
          </ac:spMkLst>
        </pc:spChg>
        <pc:spChg chg="add mod">
          <ac:chgData name="Scoggin, Jake" userId="5ad58cec-b21c-486a-b6f0-9ede36b8ce4c" providerId="ADAL" clId="{27591446-8706-4445-B262-68BCED595E62}" dt="2024-09-20T13:41:22.192" v="80" actId="164"/>
          <ac:spMkLst>
            <pc:docMk/>
            <pc:sldMk cId="3120246596" sldId="371"/>
            <ac:spMk id="8" creationId="{027CB1C4-AFE4-57B9-C338-BFC0124086F0}"/>
          </ac:spMkLst>
        </pc:spChg>
        <pc:spChg chg="add mod">
          <ac:chgData name="Scoggin, Jake" userId="5ad58cec-b21c-486a-b6f0-9ede36b8ce4c" providerId="ADAL" clId="{27591446-8706-4445-B262-68BCED595E62}" dt="2024-09-20T13:42:25.447" v="102" actId="554"/>
          <ac:spMkLst>
            <pc:docMk/>
            <pc:sldMk cId="3120246596" sldId="371"/>
            <ac:spMk id="12" creationId="{E3B9AF4F-C99F-5590-61C1-823553DF679A}"/>
          </ac:spMkLst>
        </pc:spChg>
        <pc:spChg chg="add del mod">
          <ac:chgData name="Scoggin, Jake" userId="5ad58cec-b21c-486a-b6f0-9ede36b8ce4c" providerId="ADAL" clId="{27591446-8706-4445-B262-68BCED595E62}" dt="2024-09-20T13:42:09.595" v="96" actId="478"/>
          <ac:spMkLst>
            <pc:docMk/>
            <pc:sldMk cId="3120246596" sldId="371"/>
            <ac:spMk id="14" creationId="{3B1709FB-9701-FA2C-443A-88CCCCB596AD}"/>
          </ac:spMkLst>
        </pc:spChg>
        <pc:spChg chg="add del mod">
          <ac:chgData name="Scoggin, Jake" userId="5ad58cec-b21c-486a-b6f0-9ede36b8ce4c" providerId="ADAL" clId="{27591446-8706-4445-B262-68BCED595E62}" dt="2024-09-20T13:42:08.668" v="95" actId="478"/>
          <ac:spMkLst>
            <pc:docMk/>
            <pc:sldMk cId="3120246596" sldId="371"/>
            <ac:spMk id="16" creationId="{8BD8FF67-E35A-30C3-6990-60ADCBAD7E70}"/>
          </ac:spMkLst>
        </pc:spChg>
        <pc:spChg chg="add mod">
          <ac:chgData name="Scoggin, Jake" userId="5ad58cec-b21c-486a-b6f0-9ede36b8ce4c" providerId="ADAL" clId="{27591446-8706-4445-B262-68BCED595E62}" dt="2024-09-20T13:42:25.447" v="102" actId="554"/>
          <ac:spMkLst>
            <pc:docMk/>
            <pc:sldMk cId="3120246596" sldId="371"/>
            <ac:spMk id="17" creationId="{02F293EF-0C5D-2BB2-316A-1F546DEA7B05}"/>
          </ac:spMkLst>
        </pc:spChg>
        <pc:spChg chg="add mod">
          <ac:chgData name="Scoggin, Jake" userId="5ad58cec-b21c-486a-b6f0-9ede36b8ce4c" providerId="ADAL" clId="{27591446-8706-4445-B262-68BCED595E62}" dt="2024-09-20T13:42:25.447" v="102" actId="554"/>
          <ac:spMkLst>
            <pc:docMk/>
            <pc:sldMk cId="3120246596" sldId="371"/>
            <ac:spMk id="18" creationId="{D664DEEC-3735-E92F-3F7B-2705C28B5EB6}"/>
          </ac:spMkLst>
        </pc:spChg>
        <pc:spChg chg="add mod">
          <ac:chgData name="Scoggin, Jake" userId="5ad58cec-b21c-486a-b6f0-9ede36b8ce4c" providerId="ADAL" clId="{27591446-8706-4445-B262-68BCED595E62}" dt="2024-09-20T13:42:25.447" v="102" actId="554"/>
          <ac:spMkLst>
            <pc:docMk/>
            <pc:sldMk cId="3120246596" sldId="371"/>
            <ac:spMk id="19" creationId="{FAF9953D-8BD2-03CC-7A46-5C9FEB818439}"/>
          </ac:spMkLst>
        </pc:spChg>
        <pc:spChg chg="add mod">
          <ac:chgData name="Scoggin, Jake" userId="5ad58cec-b21c-486a-b6f0-9ede36b8ce4c" providerId="ADAL" clId="{27591446-8706-4445-B262-68BCED595E62}" dt="2024-09-20T13:42:25.447" v="102" actId="554"/>
          <ac:spMkLst>
            <pc:docMk/>
            <pc:sldMk cId="3120246596" sldId="371"/>
            <ac:spMk id="20" creationId="{0E2F8F56-27B5-948B-4416-2D63F52908A6}"/>
          </ac:spMkLst>
        </pc:spChg>
        <pc:spChg chg="add mod">
          <ac:chgData name="Scoggin, Jake" userId="5ad58cec-b21c-486a-b6f0-9ede36b8ce4c" providerId="ADAL" clId="{27591446-8706-4445-B262-68BCED595E62}" dt="2024-09-20T13:46:43.184" v="184" actId="164"/>
          <ac:spMkLst>
            <pc:docMk/>
            <pc:sldMk cId="3120246596" sldId="371"/>
            <ac:spMk id="21" creationId="{C5ADD70E-8919-0249-9F4D-D6AE02327CD4}"/>
          </ac:spMkLst>
        </pc:spChg>
        <pc:spChg chg="add mod">
          <ac:chgData name="Scoggin, Jake" userId="5ad58cec-b21c-486a-b6f0-9ede36b8ce4c" providerId="ADAL" clId="{27591446-8706-4445-B262-68BCED595E62}" dt="2024-09-20T13:46:43.184" v="184" actId="164"/>
          <ac:spMkLst>
            <pc:docMk/>
            <pc:sldMk cId="3120246596" sldId="371"/>
            <ac:spMk id="22" creationId="{C9FD1DCC-B146-C327-2005-8D1E948F4F40}"/>
          </ac:spMkLst>
        </pc:spChg>
        <pc:spChg chg="add mod">
          <ac:chgData name="Scoggin, Jake" userId="5ad58cec-b21c-486a-b6f0-9ede36b8ce4c" providerId="ADAL" clId="{27591446-8706-4445-B262-68BCED595E62}" dt="2024-09-20T13:43:47.687" v="126"/>
          <ac:spMkLst>
            <pc:docMk/>
            <pc:sldMk cId="3120246596" sldId="371"/>
            <ac:spMk id="23" creationId="{E8F60FBC-2560-15A3-0DBF-52B2AA3434EB}"/>
          </ac:spMkLst>
        </pc:spChg>
        <pc:spChg chg="add mod">
          <ac:chgData name="Scoggin, Jake" userId="5ad58cec-b21c-486a-b6f0-9ede36b8ce4c" providerId="ADAL" clId="{27591446-8706-4445-B262-68BCED595E62}" dt="2024-09-20T13:46:43.184" v="184" actId="164"/>
          <ac:spMkLst>
            <pc:docMk/>
            <pc:sldMk cId="3120246596" sldId="371"/>
            <ac:spMk id="24" creationId="{08B4397E-062F-8588-08EE-78B3E3D2F2D8}"/>
          </ac:spMkLst>
        </pc:spChg>
        <pc:spChg chg="add mod">
          <ac:chgData name="Scoggin, Jake" userId="5ad58cec-b21c-486a-b6f0-9ede36b8ce4c" providerId="ADAL" clId="{27591446-8706-4445-B262-68BCED595E62}" dt="2024-09-20T13:46:43.184" v="184" actId="164"/>
          <ac:spMkLst>
            <pc:docMk/>
            <pc:sldMk cId="3120246596" sldId="371"/>
            <ac:spMk id="25" creationId="{0E476527-181B-C0F1-45B1-94179E9BBA56}"/>
          </ac:spMkLst>
        </pc:spChg>
        <pc:spChg chg="mod">
          <ac:chgData name="Scoggin, Jake" userId="5ad58cec-b21c-486a-b6f0-9ede36b8ce4c" providerId="ADAL" clId="{27591446-8706-4445-B262-68BCED595E62}" dt="2024-09-20T13:44:42.601" v="147"/>
          <ac:spMkLst>
            <pc:docMk/>
            <pc:sldMk cId="3120246596" sldId="371"/>
            <ac:spMk id="27" creationId="{74EE437B-5EE5-346C-B9D3-FF567737D0D6}"/>
          </ac:spMkLst>
        </pc:spChg>
        <pc:spChg chg="mod">
          <ac:chgData name="Scoggin, Jake" userId="5ad58cec-b21c-486a-b6f0-9ede36b8ce4c" providerId="ADAL" clId="{27591446-8706-4445-B262-68BCED595E62}" dt="2024-09-20T13:45:02.373" v="158" actId="1076"/>
          <ac:spMkLst>
            <pc:docMk/>
            <pc:sldMk cId="3120246596" sldId="371"/>
            <ac:spMk id="29" creationId="{E1EF4DF4-977C-4A4E-FC2F-C4249F2CBF48}"/>
          </ac:spMkLst>
        </pc:spChg>
        <pc:spChg chg="mod">
          <ac:chgData name="Scoggin, Jake" userId="5ad58cec-b21c-486a-b6f0-9ede36b8ce4c" providerId="ADAL" clId="{27591446-8706-4445-B262-68BCED595E62}" dt="2024-09-20T13:44:54.872" v="154" actId="1076"/>
          <ac:spMkLst>
            <pc:docMk/>
            <pc:sldMk cId="3120246596" sldId="371"/>
            <ac:spMk id="30" creationId="{4439BD2F-D4D9-F04D-A393-F1ADBD993A26}"/>
          </ac:spMkLst>
        </pc:spChg>
        <pc:spChg chg="mod">
          <ac:chgData name="Scoggin, Jake" userId="5ad58cec-b21c-486a-b6f0-9ede36b8ce4c" providerId="ADAL" clId="{27591446-8706-4445-B262-68BCED595E62}" dt="2024-09-20T13:44:51.914" v="153" actId="14100"/>
          <ac:spMkLst>
            <pc:docMk/>
            <pc:sldMk cId="3120246596" sldId="371"/>
            <ac:spMk id="31" creationId="{07312A33-1B77-7939-CDE6-BE8336CB9E20}"/>
          </ac:spMkLst>
        </pc:spChg>
        <pc:spChg chg="mod">
          <ac:chgData name="Scoggin, Jake" userId="5ad58cec-b21c-486a-b6f0-9ede36b8ce4c" providerId="ADAL" clId="{27591446-8706-4445-B262-68BCED595E62}" dt="2024-09-20T13:46:09.136" v="179" actId="14100"/>
          <ac:spMkLst>
            <pc:docMk/>
            <pc:sldMk cId="3120246596" sldId="371"/>
            <ac:spMk id="33" creationId="{601333B0-B7E2-7A5F-A255-CE2FA74E0BD8}"/>
          </ac:spMkLst>
        </pc:spChg>
        <pc:spChg chg="mod">
          <ac:chgData name="Scoggin, Jake" userId="5ad58cec-b21c-486a-b6f0-9ede36b8ce4c" providerId="ADAL" clId="{27591446-8706-4445-B262-68BCED595E62}" dt="2024-09-20T13:45:06.720" v="159"/>
          <ac:spMkLst>
            <pc:docMk/>
            <pc:sldMk cId="3120246596" sldId="371"/>
            <ac:spMk id="35" creationId="{9D4521B9-627F-95F2-74C3-3D520CAC352B}"/>
          </ac:spMkLst>
        </pc:spChg>
        <pc:spChg chg="mod">
          <ac:chgData name="Scoggin, Jake" userId="5ad58cec-b21c-486a-b6f0-9ede36b8ce4c" providerId="ADAL" clId="{27591446-8706-4445-B262-68BCED595E62}" dt="2024-09-20T13:45:06.720" v="159"/>
          <ac:spMkLst>
            <pc:docMk/>
            <pc:sldMk cId="3120246596" sldId="371"/>
            <ac:spMk id="36" creationId="{2CCEEAB7-7963-9325-D62A-FC251C12F91C}"/>
          </ac:spMkLst>
        </pc:spChg>
        <pc:spChg chg="mod">
          <ac:chgData name="Scoggin, Jake" userId="5ad58cec-b21c-486a-b6f0-9ede36b8ce4c" providerId="ADAL" clId="{27591446-8706-4445-B262-68BCED595E62}" dt="2024-09-20T13:45:06.720" v="159"/>
          <ac:spMkLst>
            <pc:docMk/>
            <pc:sldMk cId="3120246596" sldId="371"/>
            <ac:spMk id="37" creationId="{B10AEEB0-FC5D-561B-0723-DCBDAFF0A644}"/>
          </ac:spMkLst>
        </pc:spChg>
        <pc:spChg chg="mod topLvl">
          <ac:chgData name="Scoggin, Jake" userId="5ad58cec-b21c-486a-b6f0-9ede36b8ce4c" providerId="ADAL" clId="{27591446-8706-4445-B262-68BCED595E62}" dt="2024-09-20T13:46:19.547" v="180" actId="164"/>
          <ac:spMkLst>
            <pc:docMk/>
            <pc:sldMk cId="3120246596" sldId="371"/>
            <ac:spMk id="39" creationId="{E8A2FC25-8FA0-ED0F-014B-CB5F53A4CDD4}"/>
          </ac:spMkLst>
        </pc:spChg>
        <pc:spChg chg="mod">
          <ac:chgData name="Scoggin, Jake" userId="5ad58cec-b21c-486a-b6f0-9ede36b8ce4c" providerId="ADAL" clId="{27591446-8706-4445-B262-68BCED595E62}" dt="2024-09-20T13:45:29.217" v="167" actId="165"/>
          <ac:spMkLst>
            <pc:docMk/>
            <pc:sldMk cId="3120246596" sldId="371"/>
            <ac:spMk id="41" creationId="{CCF92B4F-7F53-2D0B-C26B-2A5D53AEB388}"/>
          </ac:spMkLst>
        </pc:spChg>
        <pc:spChg chg="mod">
          <ac:chgData name="Scoggin, Jake" userId="5ad58cec-b21c-486a-b6f0-9ede36b8ce4c" providerId="ADAL" clId="{27591446-8706-4445-B262-68BCED595E62}" dt="2024-09-20T13:45:29.217" v="167" actId="165"/>
          <ac:spMkLst>
            <pc:docMk/>
            <pc:sldMk cId="3120246596" sldId="371"/>
            <ac:spMk id="42" creationId="{84A557D8-7E4E-E149-070A-40663C1247F5}"/>
          </ac:spMkLst>
        </pc:spChg>
        <pc:spChg chg="mod ord">
          <ac:chgData name="Scoggin, Jake" userId="5ad58cec-b21c-486a-b6f0-9ede36b8ce4c" providerId="ADAL" clId="{27591446-8706-4445-B262-68BCED595E62}" dt="2024-09-20T13:45:52.408" v="174" actId="167"/>
          <ac:spMkLst>
            <pc:docMk/>
            <pc:sldMk cId="3120246596" sldId="371"/>
            <ac:spMk id="43" creationId="{D52F9229-451A-760A-65AF-7FFC06DA9A22}"/>
          </ac:spMkLst>
        </pc:spChg>
        <pc:spChg chg="add mod ord">
          <ac:chgData name="Scoggin, Jake" userId="5ad58cec-b21c-486a-b6f0-9ede36b8ce4c" providerId="ADAL" clId="{27591446-8706-4445-B262-68BCED595E62}" dt="2024-09-20T13:46:31.346" v="182" actId="164"/>
          <ac:spMkLst>
            <pc:docMk/>
            <pc:sldMk cId="3120246596" sldId="371"/>
            <ac:spMk id="44" creationId="{11F3F9C0-2835-697A-5B54-ACF6A91185D2}"/>
          </ac:spMkLst>
        </pc:spChg>
        <pc:spChg chg="mod">
          <ac:chgData name="Scoggin, Jake" userId="5ad58cec-b21c-486a-b6f0-9ede36b8ce4c" providerId="ADAL" clId="{27591446-8706-4445-B262-68BCED595E62}" dt="2024-09-20T13:46:00.823" v="176"/>
          <ac:spMkLst>
            <pc:docMk/>
            <pc:sldMk cId="3120246596" sldId="371"/>
            <ac:spMk id="46" creationId="{E81016BE-44F7-B08D-A3BF-A8539C0E5563}"/>
          </ac:spMkLst>
        </pc:spChg>
        <pc:spChg chg="mod">
          <ac:chgData name="Scoggin, Jake" userId="5ad58cec-b21c-486a-b6f0-9ede36b8ce4c" providerId="ADAL" clId="{27591446-8706-4445-B262-68BCED595E62}" dt="2024-09-20T13:46:00.823" v="176"/>
          <ac:spMkLst>
            <pc:docMk/>
            <pc:sldMk cId="3120246596" sldId="371"/>
            <ac:spMk id="47" creationId="{782DF1CD-C88D-D1C6-77E2-D1C6C425985C}"/>
          </ac:spMkLst>
        </pc:spChg>
        <pc:spChg chg="mod">
          <ac:chgData name="Scoggin, Jake" userId="5ad58cec-b21c-486a-b6f0-9ede36b8ce4c" providerId="ADAL" clId="{27591446-8706-4445-B262-68BCED595E62}" dt="2024-09-20T13:46:00.823" v="176"/>
          <ac:spMkLst>
            <pc:docMk/>
            <pc:sldMk cId="3120246596" sldId="371"/>
            <ac:spMk id="48" creationId="{7D4A6A13-F1C7-A322-9256-186CB8F319DE}"/>
          </ac:spMkLst>
        </pc:spChg>
        <pc:spChg chg="add mod">
          <ac:chgData name="Scoggin, Jake" userId="5ad58cec-b21c-486a-b6f0-9ede36b8ce4c" providerId="ADAL" clId="{27591446-8706-4445-B262-68BCED595E62}" dt="2024-09-20T13:49:10.482" v="367" actId="1076"/>
          <ac:spMkLst>
            <pc:docMk/>
            <pc:sldMk cId="3120246596" sldId="371"/>
            <ac:spMk id="52" creationId="{1C1C8A3E-9C28-8914-8483-28ADB355DC1C}"/>
          </ac:spMkLst>
        </pc:spChg>
        <pc:spChg chg="del">
          <ac:chgData name="Scoggin, Jake" userId="5ad58cec-b21c-486a-b6f0-9ede36b8ce4c" providerId="ADAL" clId="{27591446-8706-4445-B262-68BCED595E62}" dt="2024-09-20T13:42:05.292" v="94" actId="478"/>
          <ac:spMkLst>
            <pc:docMk/>
            <pc:sldMk cId="3120246596" sldId="371"/>
            <ac:spMk id="1167" creationId="{00000000-0000-0000-0000-000000000000}"/>
          </ac:spMkLst>
        </pc:spChg>
        <pc:spChg chg="del">
          <ac:chgData name="Scoggin, Jake" userId="5ad58cec-b21c-486a-b6f0-9ede36b8ce4c" providerId="ADAL" clId="{27591446-8706-4445-B262-68BCED595E62}" dt="2024-09-20T13:42:03.767" v="93" actId="478"/>
          <ac:spMkLst>
            <pc:docMk/>
            <pc:sldMk cId="3120246596" sldId="371"/>
            <ac:spMk id="1168" creationId="{00000000-0000-0000-0000-000000000000}"/>
          </ac:spMkLst>
        </pc:spChg>
        <pc:spChg chg="del mod topLvl">
          <ac:chgData name="Scoggin, Jake" userId="5ad58cec-b21c-486a-b6f0-9ede36b8ce4c" providerId="ADAL" clId="{27591446-8706-4445-B262-68BCED595E62}" dt="2024-09-20T13:41:50.882" v="86" actId="478"/>
          <ac:spMkLst>
            <pc:docMk/>
            <pc:sldMk cId="3120246596" sldId="371"/>
            <ac:spMk id="1170" creationId="{00000000-0000-0000-0000-000000000000}"/>
          </ac:spMkLst>
        </pc:spChg>
        <pc:spChg chg="mod topLvl">
          <ac:chgData name="Scoggin, Jake" userId="5ad58cec-b21c-486a-b6f0-9ede36b8ce4c" providerId="ADAL" clId="{27591446-8706-4445-B262-68BCED595E62}" dt="2024-09-20T13:39:27.893" v="37" actId="1076"/>
          <ac:spMkLst>
            <pc:docMk/>
            <pc:sldMk cId="3120246596" sldId="371"/>
            <ac:spMk id="1171" creationId="{00000000-0000-0000-0000-000000000000}"/>
          </ac:spMkLst>
        </pc:spChg>
        <pc:spChg chg="mod">
          <ac:chgData name="Scoggin, Jake" userId="5ad58cec-b21c-486a-b6f0-9ede36b8ce4c" providerId="ADAL" clId="{27591446-8706-4445-B262-68BCED595E62}" dt="2024-09-20T13:38:42.583" v="21" actId="165"/>
          <ac:spMkLst>
            <pc:docMk/>
            <pc:sldMk cId="3120246596" sldId="371"/>
            <ac:spMk id="1176" creationId="{00000000-0000-0000-0000-000000000000}"/>
          </ac:spMkLst>
        </pc:spChg>
        <pc:spChg chg="mod">
          <ac:chgData name="Scoggin, Jake" userId="5ad58cec-b21c-486a-b6f0-9ede36b8ce4c" providerId="ADAL" clId="{27591446-8706-4445-B262-68BCED595E62}" dt="2024-09-20T13:38:42.583" v="21" actId="165"/>
          <ac:spMkLst>
            <pc:docMk/>
            <pc:sldMk cId="3120246596" sldId="371"/>
            <ac:spMk id="1177" creationId="{00000000-0000-0000-0000-000000000000}"/>
          </ac:spMkLst>
        </pc:spChg>
        <pc:spChg chg="mod">
          <ac:chgData name="Scoggin, Jake" userId="5ad58cec-b21c-486a-b6f0-9ede36b8ce4c" providerId="ADAL" clId="{27591446-8706-4445-B262-68BCED595E62}" dt="2024-09-20T13:38:42.583" v="21" actId="165"/>
          <ac:spMkLst>
            <pc:docMk/>
            <pc:sldMk cId="3120246596" sldId="371"/>
            <ac:spMk id="1179" creationId="{00000000-0000-0000-0000-000000000000}"/>
          </ac:spMkLst>
        </pc:spChg>
        <pc:spChg chg="mod">
          <ac:chgData name="Scoggin, Jake" userId="5ad58cec-b21c-486a-b6f0-9ede36b8ce4c" providerId="ADAL" clId="{27591446-8706-4445-B262-68BCED595E62}" dt="2024-09-20T13:38:42.583" v="21" actId="165"/>
          <ac:spMkLst>
            <pc:docMk/>
            <pc:sldMk cId="3120246596" sldId="371"/>
            <ac:spMk id="1180" creationId="{00000000-0000-0000-0000-000000000000}"/>
          </ac:spMkLst>
        </pc:spChg>
        <pc:spChg chg="mod">
          <ac:chgData name="Scoggin, Jake" userId="5ad58cec-b21c-486a-b6f0-9ede36b8ce4c" providerId="ADAL" clId="{27591446-8706-4445-B262-68BCED595E62}" dt="2024-09-20T13:38:42.583" v="21" actId="165"/>
          <ac:spMkLst>
            <pc:docMk/>
            <pc:sldMk cId="3120246596" sldId="371"/>
            <ac:spMk id="1182" creationId="{00000000-0000-0000-0000-000000000000}"/>
          </ac:spMkLst>
        </pc:spChg>
        <pc:spChg chg="mod">
          <ac:chgData name="Scoggin, Jake" userId="5ad58cec-b21c-486a-b6f0-9ede36b8ce4c" providerId="ADAL" clId="{27591446-8706-4445-B262-68BCED595E62}" dt="2024-09-20T13:38:42.583" v="21" actId="165"/>
          <ac:spMkLst>
            <pc:docMk/>
            <pc:sldMk cId="3120246596" sldId="371"/>
            <ac:spMk id="1183" creationId="{00000000-0000-0000-0000-000000000000}"/>
          </ac:spMkLst>
        </pc:spChg>
        <pc:spChg chg="mod">
          <ac:chgData name="Scoggin, Jake" userId="5ad58cec-b21c-486a-b6f0-9ede36b8ce4c" providerId="ADAL" clId="{27591446-8706-4445-B262-68BCED595E62}" dt="2024-09-20T13:38:42.583" v="21" actId="165"/>
          <ac:spMkLst>
            <pc:docMk/>
            <pc:sldMk cId="3120246596" sldId="371"/>
            <ac:spMk id="1185" creationId="{00000000-0000-0000-0000-000000000000}"/>
          </ac:spMkLst>
        </pc:spChg>
        <pc:spChg chg="mod">
          <ac:chgData name="Scoggin, Jake" userId="5ad58cec-b21c-486a-b6f0-9ede36b8ce4c" providerId="ADAL" clId="{27591446-8706-4445-B262-68BCED595E62}" dt="2024-09-20T13:38:42.583" v="21" actId="165"/>
          <ac:spMkLst>
            <pc:docMk/>
            <pc:sldMk cId="3120246596" sldId="371"/>
            <ac:spMk id="1186" creationId="{00000000-0000-0000-0000-000000000000}"/>
          </ac:spMkLst>
        </pc:spChg>
        <pc:spChg chg="mod">
          <ac:chgData name="Scoggin, Jake" userId="5ad58cec-b21c-486a-b6f0-9ede36b8ce4c" providerId="ADAL" clId="{27591446-8706-4445-B262-68BCED595E62}" dt="2024-09-20T13:38:42.583" v="21" actId="165"/>
          <ac:spMkLst>
            <pc:docMk/>
            <pc:sldMk cId="3120246596" sldId="371"/>
            <ac:spMk id="1189" creationId="{00000000-0000-0000-0000-000000000000}"/>
          </ac:spMkLst>
        </pc:spChg>
        <pc:spChg chg="mod">
          <ac:chgData name="Scoggin, Jake" userId="5ad58cec-b21c-486a-b6f0-9ede36b8ce4c" providerId="ADAL" clId="{27591446-8706-4445-B262-68BCED595E62}" dt="2024-09-20T13:38:42.583" v="21" actId="165"/>
          <ac:spMkLst>
            <pc:docMk/>
            <pc:sldMk cId="3120246596" sldId="371"/>
            <ac:spMk id="1190" creationId="{00000000-0000-0000-0000-000000000000}"/>
          </ac:spMkLst>
        </pc:spChg>
        <pc:spChg chg="mod topLvl">
          <ac:chgData name="Scoggin, Jake" userId="5ad58cec-b21c-486a-b6f0-9ede36b8ce4c" providerId="ADAL" clId="{27591446-8706-4445-B262-68BCED595E62}" dt="2024-09-20T13:41:35.693" v="82" actId="164"/>
          <ac:spMkLst>
            <pc:docMk/>
            <pc:sldMk cId="3120246596" sldId="371"/>
            <ac:spMk id="1192" creationId="{00000000-0000-0000-0000-000000000000}"/>
          </ac:spMkLst>
        </pc:spChg>
        <pc:spChg chg="del">
          <ac:chgData name="Scoggin, Jake" userId="5ad58cec-b21c-486a-b6f0-9ede36b8ce4c" providerId="ADAL" clId="{27591446-8706-4445-B262-68BCED595E62}" dt="2024-09-20T13:38:28.905" v="16" actId="478"/>
          <ac:spMkLst>
            <pc:docMk/>
            <pc:sldMk cId="3120246596" sldId="371"/>
            <ac:spMk id="1194" creationId="{00000000-0000-0000-0000-000000000000}"/>
          </ac:spMkLst>
        </pc:spChg>
        <pc:spChg chg="mod topLvl">
          <ac:chgData name="Scoggin, Jake" userId="5ad58cec-b21c-486a-b6f0-9ede36b8ce4c" providerId="ADAL" clId="{27591446-8706-4445-B262-68BCED595E62}" dt="2024-09-20T13:39:33.996" v="40" actId="14100"/>
          <ac:spMkLst>
            <pc:docMk/>
            <pc:sldMk cId="3120246596" sldId="371"/>
            <ac:spMk id="1195" creationId="{00000000-0000-0000-0000-000000000000}"/>
          </ac:spMkLst>
        </pc:spChg>
        <pc:spChg chg="mod topLvl">
          <ac:chgData name="Scoggin, Jake" userId="5ad58cec-b21c-486a-b6f0-9ede36b8ce4c" providerId="ADAL" clId="{27591446-8706-4445-B262-68BCED595E62}" dt="2024-09-20T13:41:35.693" v="82" actId="164"/>
          <ac:spMkLst>
            <pc:docMk/>
            <pc:sldMk cId="3120246596" sldId="371"/>
            <ac:spMk id="1196" creationId="{00000000-0000-0000-0000-000000000000}"/>
          </ac:spMkLst>
        </pc:spChg>
        <pc:spChg chg="mod topLvl">
          <ac:chgData name="Scoggin, Jake" userId="5ad58cec-b21c-486a-b6f0-9ede36b8ce4c" providerId="ADAL" clId="{27591446-8706-4445-B262-68BCED595E62}" dt="2024-09-20T13:39:27.893" v="37" actId="1076"/>
          <ac:spMkLst>
            <pc:docMk/>
            <pc:sldMk cId="3120246596" sldId="371"/>
            <ac:spMk id="1198" creationId="{00000000-0000-0000-0000-000000000000}"/>
          </ac:spMkLst>
        </pc:spChg>
        <pc:spChg chg="mod topLvl">
          <ac:chgData name="Scoggin, Jake" userId="5ad58cec-b21c-486a-b6f0-9ede36b8ce4c" providerId="ADAL" clId="{27591446-8706-4445-B262-68BCED595E62}" dt="2024-09-20T13:39:27.893" v="37" actId="1076"/>
          <ac:spMkLst>
            <pc:docMk/>
            <pc:sldMk cId="3120246596" sldId="371"/>
            <ac:spMk id="1199" creationId="{00000000-0000-0000-0000-000000000000}"/>
          </ac:spMkLst>
        </pc:spChg>
        <pc:spChg chg="mod topLvl">
          <ac:chgData name="Scoggin, Jake" userId="5ad58cec-b21c-486a-b6f0-9ede36b8ce4c" providerId="ADAL" clId="{27591446-8706-4445-B262-68BCED595E62}" dt="2024-09-20T13:39:27.893" v="37" actId="1076"/>
          <ac:spMkLst>
            <pc:docMk/>
            <pc:sldMk cId="3120246596" sldId="371"/>
            <ac:spMk id="1200" creationId="{00000000-0000-0000-0000-000000000000}"/>
          </ac:spMkLst>
        </pc:spChg>
        <pc:spChg chg="mod topLvl">
          <ac:chgData name="Scoggin, Jake" userId="5ad58cec-b21c-486a-b6f0-9ede36b8ce4c" providerId="ADAL" clId="{27591446-8706-4445-B262-68BCED595E62}" dt="2024-09-20T13:39:27.893" v="37" actId="1076"/>
          <ac:spMkLst>
            <pc:docMk/>
            <pc:sldMk cId="3120246596" sldId="371"/>
            <ac:spMk id="1201" creationId="{00000000-0000-0000-0000-000000000000}"/>
          </ac:spMkLst>
        </pc:spChg>
        <pc:spChg chg="mod topLvl">
          <ac:chgData name="Scoggin, Jake" userId="5ad58cec-b21c-486a-b6f0-9ede36b8ce4c" providerId="ADAL" clId="{27591446-8706-4445-B262-68BCED595E62}" dt="2024-09-20T13:39:27.893" v="37" actId="1076"/>
          <ac:spMkLst>
            <pc:docMk/>
            <pc:sldMk cId="3120246596" sldId="371"/>
            <ac:spMk id="1202" creationId="{00000000-0000-0000-0000-000000000000}"/>
          </ac:spMkLst>
        </pc:spChg>
        <pc:grpChg chg="add mod">
          <ac:chgData name="Scoggin, Jake" userId="5ad58cec-b21c-486a-b6f0-9ede36b8ce4c" providerId="ADAL" clId="{27591446-8706-4445-B262-68BCED595E62}" dt="2024-09-20T13:41:25.925" v="81" actId="164"/>
          <ac:grpSpMkLst>
            <pc:docMk/>
            <pc:sldMk cId="3120246596" sldId="371"/>
            <ac:grpSpMk id="9" creationId="{00803C0B-E539-736E-FB22-546B607AD178}"/>
          </ac:grpSpMkLst>
        </pc:grpChg>
        <pc:grpChg chg="add mod">
          <ac:chgData name="Scoggin, Jake" userId="5ad58cec-b21c-486a-b6f0-9ede36b8ce4c" providerId="ADAL" clId="{27591446-8706-4445-B262-68BCED595E62}" dt="2024-09-20T13:44:30.695" v="145" actId="1076"/>
          <ac:grpSpMkLst>
            <pc:docMk/>
            <pc:sldMk cId="3120246596" sldId="371"/>
            <ac:grpSpMk id="10" creationId="{DB29E1EE-25E3-D9D9-1B01-A9CEC96C0204}"/>
          </ac:grpSpMkLst>
        </pc:grpChg>
        <pc:grpChg chg="add mod">
          <ac:chgData name="Scoggin, Jake" userId="5ad58cec-b21c-486a-b6f0-9ede36b8ce4c" providerId="ADAL" clId="{27591446-8706-4445-B262-68BCED595E62}" dt="2024-09-20T13:42:54.168" v="104" actId="14100"/>
          <ac:grpSpMkLst>
            <pc:docMk/>
            <pc:sldMk cId="3120246596" sldId="371"/>
            <ac:grpSpMk id="11" creationId="{5233CA6D-CD6F-2B2A-4563-5916D2FEB356}"/>
          </ac:grpSpMkLst>
        </pc:grpChg>
        <pc:grpChg chg="add mod">
          <ac:chgData name="Scoggin, Jake" userId="5ad58cec-b21c-486a-b6f0-9ede36b8ce4c" providerId="ADAL" clId="{27591446-8706-4445-B262-68BCED595E62}" dt="2024-09-20T13:44:44.459" v="148" actId="1076"/>
          <ac:grpSpMkLst>
            <pc:docMk/>
            <pc:sldMk cId="3120246596" sldId="371"/>
            <ac:grpSpMk id="26" creationId="{3B32D58F-221D-4E6E-DD3C-24E067773671}"/>
          </ac:grpSpMkLst>
        </pc:grpChg>
        <pc:grpChg chg="mod">
          <ac:chgData name="Scoggin, Jake" userId="5ad58cec-b21c-486a-b6f0-9ede36b8ce4c" providerId="ADAL" clId="{27591446-8706-4445-B262-68BCED595E62}" dt="2024-09-20T13:44:42.601" v="147"/>
          <ac:grpSpMkLst>
            <pc:docMk/>
            <pc:sldMk cId="3120246596" sldId="371"/>
            <ac:grpSpMk id="28" creationId="{5868F919-9934-704B-A5E9-0048F1C26F50}"/>
          </ac:grpSpMkLst>
        </pc:grpChg>
        <pc:grpChg chg="add mod">
          <ac:chgData name="Scoggin, Jake" userId="5ad58cec-b21c-486a-b6f0-9ede36b8ce4c" providerId="ADAL" clId="{27591446-8706-4445-B262-68BCED595E62}" dt="2024-09-20T13:46:06.637" v="178" actId="1076"/>
          <ac:grpSpMkLst>
            <pc:docMk/>
            <pc:sldMk cId="3120246596" sldId="371"/>
            <ac:grpSpMk id="32" creationId="{7179E6AA-2A99-73DA-7A0D-7A83EA49FF75}"/>
          </ac:grpSpMkLst>
        </pc:grpChg>
        <pc:grpChg chg="mod">
          <ac:chgData name="Scoggin, Jake" userId="5ad58cec-b21c-486a-b6f0-9ede36b8ce4c" providerId="ADAL" clId="{27591446-8706-4445-B262-68BCED595E62}" dt="2024-09-20T13:45:06.720" v="159"/>
          <ac:grpSpMkLst>
            <pc:docMk/>
            <pc:sldMk cId="3120246596" sldId="371"/>
            <ac:grpSpMk id="34" creationId="{50DB1CD7-B50A-3AD7-C466-9712B3A5F979}"/>
          </ac:grpSpMkLst>
        </pc:grpChg>
        <pc:grpChg chg="add del mod">
          <ac:chgData name="Scoggin, Jake" userId="5ad58cec-b21c-486a-b6f0-9ede36b8ce4c" providerId="ADAL" clId="{27591446-8706-4445-B262-68BCED595E62}" dt="2024-09-20T13:45:29.217" v="167" actId="165"/>
          <ac:grpSpMkLst>
            <pc:docMk/>
            <pc:sldMk cId="3120246596" sldId="371"/>
            <ac:grpSpMk id="38" creationId="{A527D239-4460-6435-DD3B-F91554E122F2}"/>
          </ac:grpSpMkLst>
        </pc:grpChg>
        <pc:grpChg chg="mod topLvl">
          <ac:chgData name="Scoggin, Jake" userId="5ad58cec-b21c-486a-b6f0-9ede36b8ce4c" providerId="ADAL" clId="{27591446-8706-4445-B262-68BCED595E62}" dt="2024-09-20T13:46:19.547" v="180" actId="164"/>
          <ac:grpSpMkLst>
            <pc:docMk/>
            <pc:sldMk cId="3120246596" sldId="371"/>
            <ac:grpSpMk id="40" creationId="{4FE1FFE3-0F39-D165-797B-41A9801358E4}"/>
          </ac:grpSpMkLst>
        </pc:grpChg>
        <pc:grpChg chg="add mod">
          <ac:chgData name="Scoggin, Jake" userId="5ad58cec-b21c-486a-b6f0-9ede36b8ce4c" providerId="ADAL" clId="{27591446-8706-4445-B262-68BCED595E62}" dt="2024-09-20T13:46:31.346" v="182" actId="164"/>
          <ac:grpSpMkLst>
            <pc:docMk/>
            <pc:sldMk cId="3120246596" sldId="371"/>
            <ac:grpSpMk id="45" creationId="{DB6D1BF9-E57D-5EDA-BAB5-98C5FB98227B}"/>
          </ac:grpSpMkLst>
        </pc:grpChg>
        <pc:grpChg chg="add mod">
          <ac:chgData name="Scoggin, Jake" userId="5ad58cec-b21c-486a-b6f0-9ede36b8ce4c" providerId="ADAL" clId="{27591446-8706-4445-B262-68BCED595E62}" dt="2024-09-20T13:46:19.547" v="180" actId="164"/>
          <ac:grpSpMkLst>
            <pc:docMk/>
            <pc:sldMk cId="3120246596" sldId="371"/>
            <ac:grpSpMk id="49" creationId="{E7AD6B8A-62A2-6C20-A7AC-CA7ABCD9DAE9}"/>
          </ac:grpSpMkLst>
        </pc:grpChg>
        <pc:grpChg chg="add mod ord">
          <ac:chgData name="Scoggin, Jake" userId="5ad58cec-b21c-486a-b6f0-9ede36b8ce4c" providerId="ADAL" clId="{27591446-8706-4445-B262-68BCED595E62}" dt="2024-09-20T13:47:28.413" v="188" actId="167"/>
          <ac:grpSpMkLst>
            <pc:docMk/>
            <pc:sldMk cId="3120246596" sldId="371"/>
            <ac:grpSpMk id="50" creationId="{BC48B26B-1407-8623-73E3-F898CC381E5C}"/>
          </ac:grpSpMkLst>
        </pc:grpChg>
        <pc:grpChg chg="add mod">
          <ac:chgData name="Scoggin, Jake" userId="5ad58cec-b21c-486a-b6f0-9ede36b8ce4c" providerId="ADAL" clId="{27591446-8706-4445-B262-68BCED595E62}" dt="2024-09-20T13:46:43.184" v="184" actId="164"/>
          <ac:grpSpMkLst>
            <pc:docMk/>
            <pc:sldMk cId="3120246596" sldId="371"/>
            <ac:grpSpMk id="51" creationId="{B7DC218D-7F03-5687-D1BC-C8B2F9260529}"/>
          </ac:grpSpMkLst>
        </pc:grpChg>
        <pc:grpChg chg="mod topLvl">
          <ac:chgData name="Scoggin, Jake" userId="5ad58cec-b21c-486a-b6f0-9ede36b8ce4c" providerId="ADAL" clId="{27591446-8706-4445-B262-68BCED595E62}" dt="2024-09-20T13:39:27.893" v="37" actId="1076"/>
          <ac:grpSpMkLst>
            <pc:docMk/>
            <pc:sldMk cId="3120246596" sldId="371"/>
            <ac:grpSpMk id="1178" creationId="{00000000-0000-0000-0000-000000000000}"/>
          </ac:grpSpMkLst>
        </pc:grpChg>
        <pc:grpChg chg="mod topLvl">
          <ac:chgData name="Scoggin, Jake" userId="5ad58cec-b21c-486a-b6f0-9ede36b8ce4c" providerId="ADAL" clId="{27591446-8706-4445-B262-68BCED595E62}" dt="2024-09-20T13:39:27.893" v="37" actId="1076"/>
          <ac:grpSpMkLst>
            <pc:docMk/>
            <pc:sldMk cId="3120246596" sldId="371"/>
            <ac:grpSpMk id="1181" creationId="{00000000-0000-0000-0000-000000000000}"/>
          </ac:grpSpMkLst>
        </pc:grpChg>
        <pc:grpChg chg="mod topLvl">
          <ac:chgData name="Scoggin, Jake" userId="5ad58cec-b21c-486a-b6f0-9ede36b8ce4c" providerId="ADAL" clId="{27591446-8706-4445-B262-68BCED595E62}" dt="2024-09-20T13:39:27.893" v="37" actId="1076"/>
          <ac:grpSpMkLst>
            <pc:docMk/>
            <pc:sldMk cId="3120246596" sldId="371"/>
            <ac:grpSpMk id="1184" creationId="{00000000-0000-0000-0000-000000000000}"/>
          </ac:grpSpMkLst>
        </pc:grpChg>
        <pc:grpChg chg="mod topLvl">
          <ac:chgData name="Scoggin, Jake" userId="5ad58cec-b21c-486a-b6f0-9ede36b8ce4c" providerId="ADAL" clId="{27591446-8706-4445-B262-68BCED595E62}" dt="2024-09-20T13:39:27.893" v="37" actId="1076"/>
          <ac:grpSpMkLst>
            <pc:docMk/>
            <pc:sldMk cId="3120246596" sldId="371"/>
            <ac:grpSpMk id="1187" creationId="{00000000-0000-0000-0000-000000000000}"/>
          </ac:grpSpMkLst>
        </pc:grpChg>
        <pc:grpChg chg="mod topLvl">
          <ac:chgData name="Scoggin, Jake" userId="5ad58cec-b21c-486a-b6f0-9ede36b8ce4c" providerId="ADAL" clId="{27591446-8706-4445-B262-68BCED595E62}" dt="2024-09-20T13:39:27.893" v="37" actId="1076"/>
          <ac:grpSpMkLst>
            <pc:docMk/>
            <pc:sldMk cId="3120246596" sldId="371"/>
            <ac:grpSpMk id="1191" creationId="{00000000-0000-0000-0000-000000000000}"/>
          </ac:grpSpMkLst>
        </pc:grpChg>
        <pc:grpChg chg="del mod">
          <ac:chgData name="Scoggin, Jake" userId="5ad58cec-b21c-486a-b6f0-9ede36b8ce4c" providerId="ADAL" clId="{27591446-8706-4445-B262-68BCED595E62}" dt="2024-09-20T13:38:42.583" v="21" actId="165"/>
          <ac:grpSpMkLst>
            <pc:docMk/>
            <pc:sldMk cId="3120246596" sldId="371"/>
            <ac:grpSpMk id="1193" creationId="{00000000-0000-0000-0000-000000000000}"/>
          </ac:grpSpMkLst>
        </pc:grpChg>
        <pc:grpChg chg="del mod">
          <ac:chgData name="Scoggin, Jake" userId="5ad58cec-b21c-486a-b6f0-9ede36b8ce4c" providerId="ADAL" clId="{27591446-8706-4445-B262-68BCED595E62}" dt="2024-09-20T13:38:52.695" v="24" actId="165"/>
          <ac:grpSpMkLst>
            <pc:docMk/>
            <pc:sldMk cId="3120246596" sldId="371"/>
            <ac:grpSpMk id="1197" creationId="{00000000-0000-0000-0000-000000000000}"/>
          </ac:grpSpMkLst>
        </pc:grpChg>
      </pc:sldChg>
      <pc:sldChg chg="addSp delSp modSp add mod ord delAnim modAnim">
        <pc:chgData name="Scoggin, Jake" userId="5ad58cec-b21c-486a-b6f0-9ede36b8ce4c" providerId="ADAL" clId="{27591446-8706-4445-B262-68BCED595E62}" dt="2024-09-20T13:53:19.460" v="617" actId="20577"/>
        <pc:sldMkLst>
          <pc:docMk/>
          <pc:sldMk cId="2377264015" sldId="372"/>
        </pc:sldMkLst>
        <pc:spChg chg="mod topLvl">
          <ac:chgData name="Scoggin, Jake" userId="5ad58cec-b21c-486a-b6f0-9ede36b8ce4c" providerId="ADAL" clId="{27591446-8706-4445-B262-68BCED595E62}" dt="2024-09-20T13:51:10.002" v="397" actId="1076"/>
          <ac:spMkLst>
            <pc:docMk/>
            <pc:sldMk cId="2377264015" sldId="372"/>
            <ac:spMk id="3" creationId="{6F35AAA6-4FDF-3C01-5796-F4D45FCBFA54}"/>
          </ac:spMkLst>
        </pc:spChg>
        <pc:spChg chg="mod topLvl">
          <ac:chgData name="Scoggin, Jake" userId="5ad58cec-b21c-486a-b6f0-9ede36b8ce4c" providerId="ADAL" clId="{27591446-8706-4445-B262-68BCED595E62}" dt="2024-09-20T13:53:09.722" v="602" actId="14100"/>
          <ac:spMkLst>
            <pc:docMk/>
            <pc:sldMk cId="2377264015" sldId="372"/>
            <ac:spMk id="7" creationId="{B0F9D058-DDEC-2D94-564A-4F82EE8DC9E6}"/>
          </ac:spMkLst>
        </pc:spChg>
        <pc:spChg chg="add mod">
          <ac:chgData name="Scoggin, Jake" userId="5ad58cec-b21c-486a-b6f0-9ede36b8ce4c" providerId="ADAL" clId="{27591446-8706-4445-B262-68BCED595E62}" dt="2024-09-20T13:51:17.777" v="404" actId="20577"/>
          <ac:spMkLst>
            <pc:docMk/>
            <pc:sldMk cId="2377264015" sldId="372"/>
            <ac:spMk id="13" creationId="{2B5199A8-CE81-34E3-8540-E62D534A9D40}"/>
          </ac:spMkLst>
        </pc:spChg>
        <pc:spChg chg="add mod">
          <ac:chgData name="Scoggin, Jake" userId="5ad58cec-b21c-486a-b6f0-9ede36b8ce4c" providerId="ADAL" clId="{27591446-8706-4445-B262-68BCED595E62}" dt="2024-09-20T13:51:38.452" v="410" actId="14100"/>
          <ac:spMkLst>
            <pc:docMk/>
            <pc:sldMk cId="2377264015" sldId="372"/>
            <ac:spMk id="14" creationId="{74A6A1E3-B833-8C9E-82B8-30771CEBE7FE}"/>
          </ac:spMkLst>
        </pc:spChg>
        <pc:spChg chg="add mod">
          <ac:chgData name="Scoggin, Jake" userId="5ad58cec-b21c-486a-b6f0-9ede36b8ce4c" providerId="ADAL" clId="{27591446-8706-4445-B262-68BCED595E62}" dt="2024-09-20T13:51:31.889" v="408" actId="1076"/>
          <ac:spMkLst>
            <pc:docMk/>
            <pc:sldMk cId="2377264015" sldId="372"/>
            <ac:spMk id="15" creationId="{D6493674-E723-471F-321D-7712FB56B914}"/>
          </ac:spMkLst>
        </pc:spChg>
        <pc:spChg chg="add mod">
          <ac:chgData name="Scoggin, Jake" userId="5ad58cec-b21c-486a-b6f0-9ede36b8ce4c" providerId="ADAL" clId="{27591446-8706-4445-B262-68BCED595E62}" dt="2024-09-20T13:52:37.827" v="513" actId="1076"/>
          <ac:spMkLst>
            <pc:docMk/>
            <pc:sldMk cId="2377264015" sldId="372"/>
            <ac:spMk id="16" creationId="{278F1B4B-2A00-6CDB-638F-8D249C804760}"/>
          </ac:spMkLst>
        </pc:spChg>
        <pc:spChg chg="add mod">
          <ac:chgData name="Scoggin, Jake" userId="5ad58cec-b21c-486a-b6f0-9ede36b8ce4c" providerId="ADAL" clId="{27591446-8706-4445-B262-68BCED595E62}" dt="2024-09-20T13:53:19.460" v="617" actId="20577"/>
          <ac:spMkLst>
            <pc:docMk/>
            <pc:sldMk cId="2377264015" sldId="372"/>
            <ac:spMk id="23" creationId="{DD28C8A1-4313-B248-08CB-22F38FFA01FD}"/>
          </ac:spMkLst>
        </pc:spChg>
        <pc:spChg chg="del">
          <ac:chgData name="Scoggin, Jake" userId="5ad58cec-b21c-486a-b6f0-9ede36b8ce4c" providerId="ADAL" clId="{27591446-8706-4445-B262-68BCED595E62}" dt="2024-09-20T13:50:44.430" v="373" actId="478"/>
          <ac:spMkLst>
            <pc:docMk/>
            <pc:sldMk cId="2377264015" sldId="372"/>
            <ac:spMk id="52" creationId="{1C1C8A3E-9C28-8914-8483-28ADB355DC1C}"/>
          </ac:spMkLst>
        </pc:spChg>
        <pc:spChg chg="del">
          <ac:chgData name="Scoggin, Jake" userId="5ad58cec-b21c-486a-b6f0-9ede36b8ce4c" providerId="ADAL" clId="{27591446-8706-4445-B262-68BCED595E62}" dt="2024-09-20T13:50:47.716" v="374" actId="478"/>
          <ac:spMkLst>
            <pc:docMk/>
            <pc:sldMk cId="2377264015" sldId="372"/>
            <ac:spMk id="1169" creationId="{00000000-0000-0000-0000-000000000000}"/>
          </ac:spMkLst>
        </pc:spChg>
        <pc:spChg chg="mod topLvl">
          <ac:chgData name="Scoggin, Jake" userId="5ad58cec-b21c-486a-b6f0-9ede36b8ce4c" providerId="ADAL" clId="{27591446-8706-4445-B262-68BCED595E62}" dt="2024-09-20T13:53:06.453" v="601" actId="1076"/>
          <ac:spMkLst>
            <pc:docMk/>
            <pc:sldMk cId="2377264015" sldId="372"/>
            <ac:spMk id="1192" creationId="{00000000-0000-0000-0000-000000000000}"/>
          </ac:spMkLst>
        </pc:spChg>
        <pc:spChg chg="mod topLvl">
          <ac:chgData name="Scoggin, Jake" userId="5ad58cec-b21c-486a-b6f0-9ede36b8ce4c" providerId="ADAL" clId="{27591446-8706-4445-B262-68BCED595E62}" dt="2024-09-20T13:51:12.188" v="398" actId="1076"/>
          <ac:spMkLst>
            <pc:docMk/>
            <pc:sldMk cId="2377264015" sldId="372"/>
            <ac:spMk id="1196" creationId="{00000000-0000-0000-0000-000000000000}"/>
          </ac:spMkLst>
        </pc:spChg>
        <pc:grpChg chg="del">
          <ac:chgData name="Scoggin, Jake" userId="5ad58cec-b21c-486a-b6f0-9ede36b8ce4c" providerId="ADAL" clId="{27591446-8706-4445-B262-68BCED595E62}" dt="2024-09-20T13:50:50.633" v="377" actId="478"/>
          <ac:grpSpMkLst>
            <pc:docMk/>
            <pc:sldMk cId="2377264015" sldId="372"/>
            <ac:grpSpMk id="10" creationId="{DB29E1EE-25E3-D9D9-1B01-A9CEC96C0204}"/>
          </ac:grpSpMkLst>
        </pc:grpChg>
        <pc:grpChg chg="del mod">
          <ac:chgData name="Scoggin, Jake" userId="5ad58cec-b21c-486a-b6f0-9ede36b8ce4c" providerId="ADAL" clId="{27591446-8706-4445-B262-68BCED595E62}" dt="2024-09-20T13:51:04.163" v="395" actId="165"/>
          <ac:grpSpMkLst>
            <pc:docMk/>
            <pc:sldMk cId="2377264015" sldId="372"/>
            <ac:grpSpMk id="11" creationId="{5233CA6D-CD6F-2B2A-4563-5916D2FEB356}"/>
          </ac:grpSpMkLst>
        </pc:grpChg>
        <pc:grpChg chg="del">
          <ac:chgData name="Scoggin, Jake" userId="5ad58cec-b21c-486a-b6f0-9ede36b8ce4c" providerId="ADAL" clId="{27591446-8706-4445-B262-68BCED595E62}" dt="2024-09-20T13:50:49.844" v="376" actId="478"/>
          <ac:grpSpMkLst>
            <pc:docMk/>
            <pc:sldMk cId="2377264015" sldId="372"/>
            <ac:grpSpMk id="26" creationId="{3B32D58F-221D-4E6E-DD3C-24E067773671}"/>
          </ac:grpSpMkLst>
        </pc:grpChg>
        <pc:grpChg chg="del">
          <ac:chgData name="Scoggin, Jake" userId="5ad58cec-b21c-486a-b6f0-9ede36b8ce4c" providerId="ADAL" clId="{27591446-8706-4445-B262-68BCED595E62}" dt="2024-09-20T13:50:48.867" v="375" actId="478"/>
          <ac:grpSpMkLst>
            <pc:docMk/>
            <pc:sldMk cId="2377264015" sldId="372"/>
            <ac:grpSpMk id="32" creationId="{7179E6AA-2A99-73DA-7A0D-7A83EA49FF75}"/>
          </ac:grpSpMkLst>
        </pc:grpChg>
        <pc:grpChg chg="del">
          <ac:chgData name="Scoggin, Jake" userId="5ad58cec-b21c-486a-b6f0-9ede36b8ce4c" providerId="ADAL" clId="{27591446-8706-4445-B262-68BCED595E62}" dt="2024-09-20T13:50:47.716" v="374" actId="478"/>
          <ac:grpSpMkLst>
            <pc:docMk/>
            <pc:sldMk cId="2377264015" sldId="372"/>
            <ac:grpSpMk id="49" creationId="{E7AD6B8A-62A2-6C20-A7AC-CA7ABCD9DAE9}"/>
          </ac:grpSpMkLst>
        </pc:grpChg>
        <pc:grpChg chg="del">
          <ac:chgData name="Scoggin, Jake" userId="5ad58cec-b21c-486a-b6f0-9ede36b8ce4c" providerId="ADAL" clId="{27591446-8706-4445-B262-68BCED595E62}" dt="2024-09-20T13:50:47.716" v="374" actId="478"/>
          <ac:grpSpMkLst>
            <pc:docMk/>
            <pc:sldMk cId="2377264015" sldId="372"/>
            <ac:grpSpMk id="50" creationId="{BC48B26B-1407-8623-73E3-F898CC381E5C}"/>
          </ac:grpSpMkLst>
        </pc:grpChg>
        <pc:grpChg chg="mod">
          <ac:chgData name="Scoggin, Jake" userId="5ad58cec-b21c-486a-b6f0-9ede36b8ce4c" providerId="ADAL" clId="{27591446-8706-4445-B262-68BCED595E62}" dt="2024-09-20T13:50:58.813" v="392" actId="1036"/>
          <ac:grpSpMkLst>
            <pc:docMk/>
            <pc:sldMk cId="2377264015" sldId="372"/>
            <ac:grpSpMk id="51" creationId="{B7DC218D-7F03-5687-D1BC-C8B2F9260529}"/>
          </ac:grpSpMkLst>
        </pc:grpChg>
      </pc:sldChg>
      <pc:sldChg chg="addSp delSp modSp add mod delAnim modAnim">
        <pc:chgData name="Scoggin, Jake" userId="5ad58cec-b21c-486a-b6f0-9ede36b8ce4c" providerId="ADAL" clId="{27591446-8706-4445-B262-68BCED595E62}" dt="2024-09-20T14:02:35.742" v="978"/>
        <pc:sldMkLst>
          <pc:docMk/>
          <pc:sldMk cId="1543787010" sldId="373"/>
        </pc:sldMkLst>
        <pc:spChg chg="del">
          <ac:chgData name="Scoggin, Jake" userId="5ad58cec-b21c-486a-b6f0-9ede36b8ce4c" providerId="ADAL" clId="{27591446-8706-4445-B262-68BCED595E62}" dt="2024-09-20T13:53:26.373" v="619" actId="478"/>
          <ac:spMkLst>
            <pc:docMk/>
            <pc:sldMk cId="1543787010" sldId="373"/>
            <ac:spMk id="2" creationId="{3E4A3369-5808-DA00-5E57-C91CE147E8A5}"/>
          </ac:spMkLst>
        </pc:spChg>
        <pc:spChg chg="del">
          <ac:chgData name="Scoggin, Jake" userId="5ad58cec-b21c-486a-b6f0-9ede36b8ce4c" providerId="ADAL" clId="{27591446-8706-4445-B262-68BCED595E62}" dt="2024-09-20T13:53:28.996" v="620" actId="478"/>
          <ac:spMkLst>
            <pc:docMk/>
            <pc:sldMk cId="1543787010" sldId="373"/>
            <ac:spMk id="3" creationId="{6F35AAA6-4FDF-3C01-5796-F4D45FCBFA54}"/>
          </ac:spMkLst>
        </pc:spChg>
        <pc:spChg chg="add mod">
          <ac:chgData name="Scoggin, Jake" userId="5ad58cec-b21c-486a-b6f0-9ede36b8ce4c" providerId="ADAL" clId="{27591446-8706-4445-B262-68BCED595E62}" dt="2024-09-20T13:57:39.222" v="902" actId="20577"/>
          <ac:spMkLst>
            <pc:docMk/>
            <pc:sldMk cId="1543787010" sldId="373"/>
            <ac:spMk id="4" creationId="{0E6DAC30-4CAE-0A27-0291-3F6589CFC8A4}"/>
          </ac:spMkLst>
        </pc:spChg>
        <pc:spChg chg="add mod">
          <ac:chgData name="Scoggin, Jake" userId="5ad58cec-b21c-486a-b6f0-9ede36b8ce4c" providerId="ADAL" clId="{27591446-8706-4445-B262-68BCED595E62}" dt="2024-09-20T14:00:20.042" v="920" actId="14100"/>
          <ac:spMkLst>
            <pc:docMk/>
            <pc:sldMk cId="1543787010" sldId="373"/>
            <ac:spMk id="5" creationId="{EB7A0A25-AAFE-5CB8-6736-D87CB506D5B3}"/>
          </ac:spMkLst>
        </pc:spChg>
        <pc:spChg chg="del">
          <ac:chgData name="Scoggin, Jake" userId="5ad58cec-b21c-486a-b6f0-9ede36b8ce4c" providerId="ADAL" clId="{27591446-8706-4445-B262-68BCED595E62}" dt="2024-09-20T13:53:31.648" v="621" actId="478"/>
          <ac:spMkLst>
            <pc:docMk/>
            <pc:sldMk cId="1543787010" sldId="373"/>
            <ac:spMk id="7" creationId="{B0F9D058-DDEC-2D94-564A-4F82EE8DC9E6}"/>
          </ac:spMkLst>
        </pc:spChg>
        <pc:spChg chg="add del mod">
          <ac:chgData name="Scoggin, Jake" userId="5ad58cec-b21c-486a-b6f0-9ede36b8ce4c" providerId="ADAL" clId="{27591446-8706-4445-B262-68BCED595E62}" dt="2024-09-20T13:56:27.472" v="892"/>
          <ac:spMkLst>
            <pc:docMk/>
            <pc:sldMk cId="1543787010" sldId="373"/>
            <ac:spMk id="8" creationId="{8A344B3D-E75D-A364-D597-52AA74512434}"/>
          </ac:spMkLst>
        </pc:spChg>
        <pc:spChg chg="add mod">
          <ac:chgData name="Scoggin, Jake" userId="5ad58cec-b21c-486a-b6f0-9ede36b8ce4c" providerId="ADAL" clId="{27591446-8706-4445-B262-68BCED595E62}" dt="2024-09-20T14:01:49.594" v="976" actId="1076"/>
          <ac:spMkLst>
            <pc:docMk/>
            <pc:sldMk cId="1543787010" sldId="373"/>
            <ac:spMk id="9" creationId="{AC391EDC-26AF-B34D-E4E1-FC5CCA205A1C}"/>
          </ac:spMkLst>
        </pc:spChg>
        <pc:spChg chg="del">
          <ac:chgData name="Scoggin, Jake" userId="5ad58cec-b21c-486a-b6f0-9ede36b8ce4c" providerId="ADAL" clId="{27591446-8706-4445-B262-68BCED595E62}" dt="2024-09-20T13:53:26.373" v="619" actId="478"/>
          <ac:spMkLst>
            <pc:docMk/>
            <pc:sldMk cId="1543787010" sldId="373"/>
            <ac:spMk id="12" creationId="{E3B9AF4F-C99F-5590-61C1-823553DF679A}"/>
          </ac:spMkLst>
        </pc:spChg>
        <pc:spChg chg="del">
          <ac:chgData name="Scoggin, Jake" userId="5ad58cec-b21c-486a-b6f0-9ede36b8ce4c" providerId="ADAL" clId="{27591446-8706-4445-B262-68BCED595E62}" dt="2024-09-20T13:53:28.996" v="620" actId="478"/>
          <ac:spMkLst>
            <pc:docMk/>
            <pc:sldMk cId="1543787010" sldId="373"/>
            <ac:spMk id="13" creationId="{2B5199A8-CE81-34E3-8540-E62D534A9D40}"/>
          </ac:spMkLst>
        </pc:spChg>
        <pc:spChg chg="del">
          <ac:chgData name="Scoggin, Jake" userId="5ad58cec-b21c-486a-b6f0-9ede36b8ce4c" providerId="ADAL" clId="{27591446-8706-4445-B262-68BCED595E62}" dt="2024-09-20T13:53:26.373" v="619" actId="478"/>
          <ac:spMkLst>
            <pc:docMk/>
            <pc:sldMk cId="1543787010" sldId="373"/>
            <ac:spMk id="14" creationId="{74A6A1E3-B833-8C9E-82B8-30771CEBE7FE}"/>
          </ac:spMkLst>
        </pc:spChg>
        <pc:spChg chg="del">
          <ac:chgData name="Scoggin, Jake" userId="5ad58cec-b21c-486a-b6f0-9ede36b8ce4c" providerId="ADAL" clId="{27591446-8706-4445-B262-68BCED595E62}" dt="2024-09-20T13:53:26.373" v="619" actId="478"/>
          <ac:spMkLst>
            <pc:docMk/>
            <pc:sldMk cId="1543787010" sldId="373"/>
            <ac:spMk id="15" creationId="{D6493674-E723-471F-321D-7712FB56B914}"/>
          </ac:spMkLst>
        </pc:spChg>
        <pc:spChg chg="del">
          <ac:chgData name="Scoggin, Jake" userId="5ad58cec-b21c-486a-b6f0-9ede36b8ce4c" providerId="ADAL" clId="{27591446-8706-4445-B262-68BCED595E62}" dt="2024-09-20T13:53:28.996" v="620" actId="478"/>
          <ac:spMkLst>
            <pc:docMk/>
            <pc:sldMk cId="1543787010" sldId="373"/>
            <ac:spMk id="16" creationId="{278F1B4B-2A00-6CDB-638F-8D249C804760}"/>
          </ac:spMkLst>
        </pc:spChg>
        <pc:spChg chg="del">
          <ac:chgData name="Scoggin, Jake" userId="5ad58cec-b21c-486a-b6f0-9ede36b8ce4c" providerId="ADAL" clId="{27591446-8706-4445-B262-68BCED595E62}" dt="2024-09-20T13:53:26.373" v="619" actId="478"/>
          <ac:spMkLst>
            <pc:docMk/>
            <pc:sldMk cId="1543787010" sldId="373"/>
            <ac:spMk id="17" creationId="{02F293EF-0C5D-2BB2-316A-1F546DEA7B05}"/>
          </ac:spMkLst>
        </pc:spChg>
        <pc:spChg chg="del">
          <ac:chgData name="Scoggin, Jake" userId="5ad58cec-b21c-486a-b6f0-9ede36b8ce4c" providerId="ADAL" clId="{27591446-8706-4445-B262-68BCED595E62}" dt="2024-09-20T13:53:26.373" v="619" actId="478"/>
          <ac:spMkLst>
            <pc:docMk/>
            <pc:sldMk cId="1543787010" sldId="373"/>
            <ac:spMk id="18" creationId="{D664DEEC-3735-E92F-3F7B-2705C28B5EB6}"/>
          </ac:spMkLst>
        </pc:spChg>
        <pc:spChg chg="del">
          <ac:chgData name="Scoggin, Jake" userId="5ad58cec-b21c-486a-b6f0-9ede36b8ce4c" providerId="ADAL" clId="{27591446-8706-4445-B262-68BCED595E62}" dt="2024-09-20T13:53:26.373" v="619" actId="478"/>
          <ac:spMkLst>
            <pc:docMk/>
            <pc:sldMk cId="1543787010" sldId="373"/>
            <ac:spMk id="19" creationId="{FAF9953D-8BD2-03CC-7A46-5C9FEB818439}"/>
          </ac:spMkLst>
        </pc:spChg>
        <pc:spChg chg="del">
          <ac:chgData name="Scoggin, Jake" userId="5ad58cec-b21c-486a-b6f0-9ede36b8ce4c" providerId="ADAL" clId="{27591446-8706-4445-B262-68BCED595E62}" dt="2024-09-20T13:53:26.373" v="619" actId="478"/>
          <ac:spMkLst>
            <pc:docMk/>
            <pc:sldMk cId="1543787010" sldId="373"/>
            <ac:spMk id="20" creationId="{0E2F8F56-27B5-948B-4416-2D63F52908A6}"/>
          </ac:spMkLst>
        </pc:spChg>
        <pc:spChg chg="del">
          <ac:chgData name="Scoggin, Jake" userId="5ad58cec-b21c-486a-b6f0-9ede36b8ce4c" providerId="ADAL" clId="{27591446-8706-4445-B262-68BCED595E62}" dt="2024-09-20T13:53:28.996" v="620" actId="478"/>
          <ac:spMkLst>
            <pc:docMk/>
            <pc:sldMk cId="1543787010" sldId="373"/>
            <ac:spMk id="23" creationId="{DD28C8A1-4313-B248-08CB-22F38FFA01FD}"/>
          </ac:spMkLst>
        </pc:spChg>
        <pc:spChg chg="del">
          <ac:chgData name="Scoggin, Jake" userId="5ad58cec-b21c-486a-b6f0-9ede36b8ce4c" providerId="ADAL" clId="{27591446-8706-4445-B262-68BCED595E62}" dt="2024-09-20T13:53:26.373" v="619" actId="478"/>
          <ac:spMkLst>
            <pc:docMk/>
            <pc:sldMk cId="1543787010" sldId="373"/>
            <ac:spMk id="1171" creationId="{00000000-0000-0000-0000-000000000000}"/>
          </ac:spMkLst>
        </pc:spChg>
        <pc:spChg chg="del">
          <ac:chgData name="Scoggin, Jake" userId="5ad58cec-b21c-486a-b6f0-9ede36b8ce4c" providerId="ADAL" clId="{27591446-8706-4445-B262-68BCED595E62}" dt="2024-09-20T13:53:31.648" v="621" actId="478"/>
          <ac:spMkLst>
            <pc:docMk/>
            <pc:sldMk cId="1543787010" sldId="373"/>
            <ac:spMk id="1192" creationId="{00000000-0000-0000-0000-000000000000}"/>
          </ac:spMkLst>
        </pc:spChg>
        <pc:spChg chg="del">
          <ac:chgData name="Scoggin, Jake" userId="5ad58cec-b21c-486a-b6f0-9ede36b8ce4c" providerId="ADAL" clId="{27591446-8706-4445-B262-68BCED595E62}" dt="2024-09-20T13:53:26.373" v="619" actId="478"/>
          <ac:spMkLst>
            <pc:docMk/>
            <pc:sldMk cId="1543787010" sldId="373"/>
            <ac:spMk id="1195" creationId="{00000000-0000-0000-0000-000000000000}"/>
          </ac:spMkLst>
        </pc:spChg>
        <pc:spChg chg="del">
          <ac:chgData name="Scoggin, Jake" userId="5ad58cec-b21c-486a-b6f0-9ede36b8ce4c" providerId="ADAL" clId="{27591446-8706-4445-B262-68BCED595E62}" dt="2024-09-20T13:53:28.996" v="620" actId="478"/>
          <ac:spMkLst>
            <pc:docMk/>
            <pc:sldMk cId="1543787010" sldId="373"/>
            <ac:spMk id="1196" creationId="{00000000-0000-0000-0000-000000000000}"/>
          </ac:spMkLst>
        </pc:spChg>
        <pc:spChg chg="del">
          <ac:chgData name="Scoggin, Jake" userId="5ad58cec-b21c-486a-b6f0-9ede36b8ce4c" providerId="ADAL" clId="{27591446-8706-4445-B262-68BCED595E62}" dt="2024-09-20T13:53:26.373" v="619" actId="478"/>
          <ac:spMkLst>
            <pc:docMk/>
            <pc:sldMk cId="1543787010" sldId="373"/>
            <ac:spMk id="1198" creationId="{00000000-0000-0000-0000-000000000000}"/>
          </ac:spMkLst>
        </pc:spChg>
        <pc:spChg chg="del">
          <ac:chgData name="Scoggin, Jake" userId="5ad58cec-b21c-486a-b6f0-9ede36b8ce4c" providerId="ADAL" clId="{27591446-8706-4445-B262-68BCED595E62}" dt="2024-09-20T13:53:26.373" v="619" actId="478"/>
          <ac:spMkLst>
            <pc:docMk/>
            <pc:sldMk cId="1543787010" sldId="373"/>
            <ac:spMk id="1199" creationId="{00000000-0000-0000-0000-000000000000}"/>
          </ac:spMkLst>
        </pc:spChg>
        <pc:spChg chg="del">
          <ac:chgData name="Scoggin, Jake" userId="5ad58cec-b21c-486a-b6f0-9ede36b8ce4c" providerId="ADAL" clId="{27591446-8706-4445-B262-68BCED595E62}" dt="2024-09-20T13:53:26.373" v="619" actId="478"/>
          <ac:spMkLst>
            <pc:docMk/>
            <pc:sldMk cId="1543787010" sldId="373"/>
            <ac:spMk id="1200" creationId="{00000000-0000-0000-0000-000000000000}"/>
          </ac:spMkLst>
        </pc:spChg>
        <pc:spChg chg="del">
          <ac:chgData name="Scoggin, Jake" userId="5ad58cec-b21c-486a-b6f0-9ede36b8ce4c" providerId="ADAL" clId="{27591446-8706-4445-B262-68BCED595E62}" dt="2024-09-20T13:53:26.373" v="619" actId="478"/>
          <ac:spMkLst>
            <pc:docMk/>
            <pc:sldMk cId="1543787010" sldId="373"/>
            <ac:spMk id="1201" creationId="{00000000-0000-0000-0000-000000000000}"/>
          </ac:spMkLst>
        </pc:spChg>
        <pc:spChg chg="del">
          <ac:chgData name="Scoggin, Jake" userId="5ad58cec-b21c-486a-b6f0-9ede36b8ce4c" providerId="ADAL" clId="{27591446-8706-4445-B262-68BCED595E62}" dt="2024-09-20T13:53:26.373" v="619" actId="478"/>
          <ac:spMkLst>
            <pc:docMk/>
            <pc:sldMk cId="1543787010" sldId="373"/>
            <ac:spMk id="1202" creationId="{00000000-0000-0000-0000-000000000000}"/>
          </ac:spMkLst>
        </pc:spChg>
        <pc:grpChg chg="del">
          <ac:chgData name="Scoggin, Jake" userId="5ad58cec-b21c-486a-b6f0-9ede36b8ce4c" providerId="ADAL" clId="{27591446-8706-4445-B262-68BCED595E62}" dt="2024-09-20T13:53:28.996" v="620" actId="478"/>
          <ac:grpSpMkLst>
            <pc:docMk/>
            <pc:sldMk cId="1543787010" sldId="373"/>
            <ac:grpSpMk id="51" creationId="{B7DC218D-7F03-5687-D1BC-C8B2F9260529}"/>
          </ac:grpSpMkLst>
        </pc:grpChg>
        <pc:grpChg chg="del">
          <ac:chgData name="Scoggin, Jake" userId="5ad58cec-b21c-486a-b6f0-9ede36b8ce4c" providerId="ADAL" clId="{27591446-8706-4445-B262-68BCED595E62}" dt="2024-09-20T13:53:26.373" v="619" actId="478"/>
          <ac:grpSpMkLst>
            <pc:docMk/>
            <pc:sldMk cId="1543787010" sldId="373"/>
            <ac:grpSpMk id="1178" creationId="{00000000-0000-0000-0000-000000000000}"/>
          </ac:grpSpMkLst>
        </pc:grpChg>
        <pc:grpChg chg="del">
          <ac:chgData name="Scoggin, Jake" userId="5ad58cec-b21c-486a-b6f0-9ede36b8ce4c" providerId="ADAL" clId="{27591446-8706-4445-B262-68BCED595E62}" dt="2024-09-20T13:53:26.373" v="619" actId="478"/>
          <ac:grpSpMkLst>
            <pc:docMk/>
            <pc:sldMk cId="1543787010" sldId="373"/>
            <ac:grpSpMk id="1181" creationId="{00000000-0000-0000-0000-000000000000}"/>
          </ac:grpSpMkLst>
        </pc:grpChg>
        <pc:grpChg chg="del">
          <ac:chgData name="Scoggin, Jake" userId="5ad58cec-b21c-486a-b6f0-9ede36b8ce4c" providerId="ADAL" clId="{27591446-8706-4445-B262-68BCED595E62}" dt="2024-09-20T13:53:26.373" v="619" actId="478"/>
          <ac:grpSpMkLst>
            <pc:docMk/>
            <pc:sldMk cId="1543787010" sldId="373"/>
            <ac:grpSpMk id="1184" creationId="{00000000-0000-0000-0000-000000000000}"/>
          </ac:grpSpMkLst>
        </pc:grpChg>
        <pc:grpChg chg="del">
          <ac:chgData name="Scoggin, Jake" userId="5ad58cec-b21c-486a-b6f0-9ede36b8ce4c" providerId="ADAL" clId="{27591446-8706-4445-B262-68BCED595E62}" dt="2024-09-20T13:53:26.373" v="619" actId="478"/>
          <ac:grpSpMkLst>
            <pc:docMk/>
            <pc:sldMk cId="1543787010" sldId="373"/>
            <ac:grpSpMk id="1187" creationId="{00000000-0000-0000-0000-000000000000}"/>
          </ac:grpSpMkLst>
        </pc:grpChg>
        <pc:grpChg chg="del">
          <ac:chgData name="Scoggin, Jake" userId="5ad58cec-b21c-486a-b6f0-9ede36b8ce4c" providerId="ADAL" clId="{27591446-8706-4445-B262-68BCED595E62}" dt="2024-09-20T13:53:26.373" v="619" actId="478"/>
          <ac:grpSpMkLst>
            <pc:docMk/>
            <pc:sldMk cId="1543787010" sldId="373"/>
            <ac:grpSpMk id="1191" creationId="{00000000-0000-0000-0000-000000000000}"/>
          </ac:grpSpMkLst>
        </pc:grpChg>
      </pc:sldChg>
      <pc:sldChg chg="addSp delSp modSp add mod ord modAnim">
        <pc:chgData name="Scoggin, Jake" userId="5ad58cec-b21c-486a-b6f0-9ede36b8ce4c" providerId="ADAL" clId="{27591446-8706-4445-B262-68BCED595E62}" dt="2024-09-23T19:23:10.803" v="1167"/>
        <pc:sldMkLst>
          <pc:docMk/>
          <pc:sldMk cId="464326211" sldId="374"/>
        </pc:sldMkLst>
        <pc:spChg chg="add del">
          <ac:chgData name="Scoggin, Jake" userId="5ad58cec-b21c-486a-b6f0-9ede36b8ce4c" providerId="ADAL" clId="{27591446-8706-4445-B262-68BCED595E62}" dt="2024-09-23T19:23:10.441" v="1166" actId="478"/>
          <ac:spMkLst>
            <pc:docMk/>
            <pc:sldMk cId="464326211" sldId="374"/>
            <ac:spMk id="5" creationId="{114E2930-7FDF-6471-38B1-8E071790A548}"/>
          </ac:spMkLst>
        </pc:spChg>
        <pc:spChg chg="add del">
          <ac:chgData name="Scoggin, Jake" userId="5ad58cec-b21c-486a-b6f0-9ede36b8ce4c" providerId="ADAL" clId="{27591446-8706-4445-B262-68BCED595E62}" dt="2024-09-23T19:23:10.441" v="1166" actId="478"/>
          <ac:spMkLst>
            <pc:docMk/>
            <pc:sldMk cId="464326211" sldId="374"/>
            <ac:spMk id="6" creationId="{D4723CAF-B48A-3CBB-7308-0C3E9EBC749E}"/>
          </ac:spMkLst>
        </pc:spChg>
        <pc:spChg chg="add del">
          <ac:chgData name="Scoggin, Jake" userId="5ad58cec-b21c-486a-b6f0-9ede36b8ce4c" providerId="ADAL" clId="{27591446-8706-4445-B262-68BCED595E62}" dt="2024-09-23T19:23:10.441" v="1166" actId="478"/>
          <ac:spMkLst>
            <pc:docMk/>
            <pc:sldMk cId="464326211" sldId="374"/>
            <ac:spMk id="7" creationId="{D8DD8D36-A386-9BA4-6734-9B5FA1964573}"/>
          </ac:spMkLst>
        </pc:spChg>
        <pc:spChg chg="add del">
          <ac:chgData name="Scoggin, Jake" userId="5ad58cec-b21c-486a-b6f0-9ede36b8ce4c" providerId="ADAL" clId="{27591446-8706-4445-B262-68BCED595E62}" dt="2024-09-23T19:23:10.441" v="1166" actId="478"/>
          <ac:spMkLst>
            <pc:docMk/>
            <pc:sldMk cId="464326211" sldId="374"/>
            <ac:spMk id="8" creationId="{87A40286-FE76-AFAE-BBA8-10CE3F6D1565}"/>
          </ac:spMkLst>
        </pc:spChg>
        <pc:spChg chg="add del">
          <ac:chgData name="Scoggin, Jake" userId="5ad58cec-b21c-486a-b6f0-9ede36b8ce4c" providerId="ADAL" clId="{27591446-8706-4445-B262-68BCED595E62}" dt="2024-09-23T19:23:10.441" v="1166" actId="478"/>
          <ac:spMkLst>
            <pc:docMk/>
            <pc:sldMk cId="464326211" sldId="374"/>
            <ac:spMk id="9" creationId="{5E8103C5-E5D8-FA66-D758-A2FE2C23E777}"/>
          </ac:spMkLst>
        </pc:spChg>
        <pc:spChg chg="add del">
          <ac:chgData name="Scoggin, Jake" userId="5ad58cec-b21c-486a-b6f0-9ede36b8ce4c" providerId="ADAL" clId="{27591446-8706-4445-B262-68BCED595E62}" dt="2024-09-23T19:23:10.441" v="1166" actId="478"/>
          <ac:spMkLst>
            <pc:docMk/>
            <pc:sldMk cId="464326211" sldId="374"/>
            <ac:spMk id="10" creationId="{64251110-C91C-6B87-87F4-2DA337574B2D}"/>
          </ac:spMkLst>
        </pc:spChg>
        <pc:spChg chg="add del">
          <ac:chgData name="Scoggin, Jake" userId="5ad58cec-b21c-486a-b6f0-9ede36b8ce4c" providerId="ADAL" clId="{27591446-8706-4445-B262-68BCED595E62}" dt="2024-09-23T19:23:10.441" v="1166" actId="478"/>
          <ac:spMkLst>
            <pc:docMk/>
            <pc:sldMk cId="464326211" sldId="374"/>
            <ac:spMk id="11" creationId="{916B1576-A23C-1CDD-26A1-3E34850E9E19}"/>
          </ac:spMkLst>
        </pc:spChg>
        <pc:spChg chg="add del">
          <ac:chgData name="Scoggin, Jake" userId="5ad58cec-b21c-486a-b6f0-9ede36b8ce4c" providerId="ADAL" clId="{27591446-8706-4445-B262-68BCED595E62}" dt="2024-09-23T19:23:10.441" v="1166" actId="478"/>
          <ac:spMkLst>
            <pc:docMk/>
            <pc:sldMk cId="464326211" sldId="374"/>
            <ac:spMk id="12" creationId="{726BB6BE-3B10-5BF3-E8F1-C47340E239BF}"/>
          </ac:spMkLst>
        </pc:spChg>
        <pc:spChg chg="add del">
          <ac:chgData name="Scoggin, Jake" userId="5ad58cec-b21c-486a-b6f0-9ede36b8ce4c" providerId="ADAL" clId="{27591446-8706-4445-B262-68BCED595E62}" dt="2024-09-23T19:23:10.441" v="1166" actId="478"/>
          <ac:spMkLst>
            <pc:docMk/>
            <pc:sldMk cId="464326211" sldId="374"/>
            <ac:spMk id="13" creationId="{747CFB61-54D7-9E95-3049-4AC25211F9EC}"/>
          </ac:spMkLst>
        </pc:spChg>
        <pc:spChg chg="add del">
          <ac:chgData name="Scoggin, Jake" userId="5ad58cec-b21c-486a-b6f0-9ede36b8ce4c" providerId="ADAL" clId="{27591446-8706-4445-B262-68BCED595E62}" dt="2024-09-23T19:23:10.441" v="1166" actId="478"/>
          <ac:spMkLst>
            <pc:docMk/>
            <pc:sldMk cId="464326211" sldId="374"/>
            <ac:spMk id="14" creationId="{D3004CCD-2A82-30D5-E1D7-F470DFA7CF52}"/>
          </ac:spMkLst>
        </pc:spChg>
        <pc:spChg chg="add del">
          <ac:chgData name="Scoggin, Jake" userId="5ad58cec-b21c-486a-b6f0-9ede36b8ce4c" providerId="ADAL" clId="{27591446-8706-4445-B262-68BCED595E62}" dt="2024-09-23T19:23:10.441" v="1166" actId="478"/>
          <ac:spMkLst>
            <pc:docMk/>
            <pc:sldMk cId="464326211" sldId="374"/>
            <ac:spMk id="15" creationId="{985870AE-CC39-3AE6-46DE-6B884991E1B6}"/>
          </ac:spMkLst>
        </pc:spChg>
        <pc:spChg chg="add del">
          <ac:chgData name="Scoggin, Jake" userId="5ad58cec-b21c-486a-b6f0-9ede36b8ce4c" providerId="ADAL" clId="{27591446-8706-4445-B262-68BCED595E62}" dt="2024-09-23T19:23:10.441" v="1166" actId="478"/>
          <ac:spMkLst>
            <pc:docMk/>
            <pc:sldMk cId="464326211" sldId="374"/>
            <ac:spMk id="16" creationId="{8559B52F-2FD7-2C99-94BA-6FFC5020F177}"/>
          </ac:spMkLst>
        </pc:spChg>
        <pc:spChg chg="add mod">
          <ac:chgData name="Scoggin, Jake" userId="5ad58cec-b21c-486a-b6f0-9ede36b8ce4c" providerId="ADAL" clId="{27591446-8706-4445-B262-68BCED595E62}" dt="2024-09-20T14:03:43.540" v="1038" actId="1076"/>
          <ac:spMkLst>
            <pc:docMk/>
            <pc:sldMk cId="464326211" sldId="374"/>
            <ac:spMk id="28" creationId="{5CFFE387-8A4D-8CC3-04FC-3B2311E73408}"/>
          </ac:spMkLst>
        </pc:spChg>
        <pc:spChg chg="add mod">
          <ac:chgData name="Scoggin, Jake" userId="5ad58cec-b21c-486a-b6f0-9ede36b8ce4c" providerId="ADAL" clId="{27591446-8706-4445-B262-68BCED595E62}" dt="2024-09-23T19:23:10.803" v="1167"/>
          <ac:spMkLst>
            <pc:docMk/>
            <pc:sldMk cId="464326211" sldId="374"/>
            <ac:spMk id="37" creationId="{6C69A00D-7714-8C0F-FB09-1270599D008D}"/>
          </ac:spMkLst>
        </pc:spChg>
        <pc:spChg chg="add mod">
          <ac:chgData name="Scoggin, Jake" userId="5ad58cec-b21c-486a-b6f0-9ede36b8ce4c" providerId="ADAL" clId="{27591446-8706-4445-B262-68BCED595E62}" dt="2024-09-23T19:23:10.803" v="1167"/>
          <ac:spMkLst>
            <pc:docMk/>
            <pc:sldMk cId="464326211" sldId="374"/>
            <ac:spMk id="38" creationId="{500E2CE5-3557-37DF-481E-F63C2D8F6BF7}"/>
          </ac:spMkLst>
        </pc:spChg>
        <pc:spChg chg="add mod">
          <ac:chgData name="Scoggin, Jake" userId="5ad58cec-b21c-486a-b6f0-9ede36b8ce4c" providerId="ADAL" clId="{27591446-8706-4445-B262-68BCED595E62}" dt="2024-09-23T19:23:10.803" v="1167"/>
          <ac:spMkLst>
            <pc:docMk/>
            <pc:sldMk cId="464326211" sldId="374"/>
            <ac:spMk id="55" creationId="{5EFA8DF1-A100-3992-11AD-6FB776003DB7}"/>
          </ac:spMkLst>
        </pc:spChg>
        <pc:spChg chg="add mod">
          <ac:chgData name="Scoggin, Jake" userId="5ad58cec-b21c-486a-b6f0-9ede36b8ce4c" providerId="ADAL" clId="{27591446-8706-4445-B262-68BCED595E62}" dt="2024-09-23T19:23:10.803" v="1167"/>
          <ac:spMkLst>
            <pc:docMk/>
            <pc:sldMk cId="464326211" sldId="374"/>
            <ac:spMk id="56" creationId="{805BC559-3294-5A9B-C6BA-EA6376CDA96E}"/>
          </ac:spMkLst>
        </pc:spChg>
        <pc:spChg chg="add mod">
          <ac:chgData name="Scoggin, Jake" userId="5ad58cec-b21c-486a-b6f0-9ede36b8ce4c" providerId="ADAL" clId="{27591446-8706-4445-B262-68BCED595E62}" dt="2024-09-23T19:23:10.803" v="1167"/>
          <ac:spMkLst>
            <pc:docMk/>
            <pc:sldMk cId="464326211" sldId="374"/>
            <ac:spMk id="57" creationId="{259C2738-7480-0976-8AAE-EFE9A2A7212C}"/>
          </ac:spMkLst>
        </pc:spChg>
        <pc:spChg chg="add mod">
          <ac:chgData name="Scoggin, Jake" userId="5ad58cec-b21c-486a-b6f0-9ede36b8ce4c" providerId="ADAL" clId="{27591446-8706-4445-B262-68BCED595E62}" dt="2024-09-23T19:23:10.803" v="1167"/>
          <ac:spMkLst>
            <pc:docMk/>
            <pc:sldMk cId="464326211" sldId="374"/>
            <ac:spMk id="58" creationId="{46BF6B07-898E-BA32-100F-30C6A29230D9}"/>
          </ac:spMkLst>
        </pc:spChg>
        <pc:spChg chg="add del">
          <ac:chgData name="Scoggin, Jake" userId="5ad58cec-b21c-486a-b6f0-9ede36b8ce4c" providerId="ADAL" clId="{27591446-8706-4445-B262-68BCED595E62}" dt="2024-09-23T19:23:10.441" v="1166" actId="478"/>
          <ac:spMkLst>
            <pc:docMk/>
            <pc:sldMk cId="464326211" sldId="374"/>
            <ac:spMk id="66" creationId="{4F207541-98B8-3C72-4215-8CF2A55C9305}"/>
          </ac:spMkLst>
        </pc:spChg>
        <pc:spChg chg="add del">
          <ac:chgData name="Scoggin, Jake" userId="5ad58cec-b21c-486a-b6f0-9ede36b8ce4c" providerId="ADAL" clId="{27591446-8706-4445-B262-68BCED595E62}" dt="2024-09-23T19:23:10.441" v="1166" actId="478"/>
          <ac:spMkLst>
            <pc:docMk/>
            <pc:sldMk cId="464326211" sldId="374"/>
            <ac:spMk id="67" creationId="{51CFFC50-423A-2426-1E63-569049682BE2}"/>
          </ac:spMkLst>
        </pc:spChg>
        <pc:spChg chg="add del">
          <ac:chgData name="Scoggin, Jake" userId="5ad58cec-b21c-486a-b6f0-9ede36b8ce4c" providerId="ADAL" clId="{27591446-8706-4445-B262-68BCED595E62}" dt="2024-09-23T19:23:10.441" v="1166" actId="478"/>
          <ac:spMkLst>
            <pc:docMk/>
            <pc:sldMk cId="464326211" sldId="374"/>
            <ac:spMk id="68" creationId="{2A3BB758-B93F-9476-7F21-F54E2AABA45F}"/>
          </ac:spMkLst>
        </pc:spChg>
        <pc:spChg chg="del">
          <ac:chgData name="Scoggin, Jake" userId="5ad58cec-b21c-486a-b6f0-9ede36b8ce4c" providerId="ADAL" clId="{27591446-8706-4445-B262-68BCED595E62}" dt="2024-09-23T19:23:10.441" v="1166" actId="478"/>
          <ac:spMkLst>
            <pc:docMk/>
            <pc:sldMk cId="464326211" sldId="374"/>
            <ac:spMk id="69" creationId="{5340AF8B-1A6C-B8B0-C4D2-8696A3EBE233}"/>
          </ac:spMkLst>
        </pc:spChg>
        <pc:spChg chg="add mod">
          <ac:chgData name="Scoggin, Jake" userId="5ad58cec-b21c-486a-b6f0-9ede36b8ce4c" providerId="ADAL" clId="{27591446-8706-4445-B262-68BCED595E62}" dt="2024-09-23T19:23:10.803" v="1167"/>
          <ac:spMkLst>
            <pc:docMk/>
            <pc:sldMk cId="464326211" sldId="374"/>
            <ac:spMk id="70" creationId="{5FBA1E58-32FF-8F6C-27C5-561A3AA0510F}"/>
          </ac:spMkLst>
        </pc:spChg>
        <pc:spChg chg="del">
          <ac:chgData name="Scoggin, Jake" userId="5ad58cec-b21c-486a-b6f0-9ede36b8ce4c" providerId="ADAL" clId="{27591446-8706-4445-B262-68BCED595E62}" dt="2024-09-23T19:23:10.441" v="1166" actId="478"/>
          <ac:spMkLst>
            <pc:docMk/>
            <pc:sldMk cId="464326211" sldId="374"/>
            <ac:spMk id="72" creationId="{5670D89D-A059-22CF-3499-79171B713A28}"/>
          </ac:spMkLst>
        </pc:spChg>
        <pc:spChg chg="add mod">
          <ac:chgData name="Scoggin, Jake" userId="5ad58cec-b21c-486a-b6f0-9ede36b8ce4c" providerId="ADAL" clId="{27591446-8706-4445-B262-68BCED595E62}" dt="2024-09-23T19:23:10.803" v="1167"/>
          <ac:spMkLst>
            <pc:docMk/>
            <pc:sldMk cId="464326211" sldId="374"/>
            <ac:spMk id="74" creationId="{B07E55E4-D5F3-F97D-5A36-7102E0AD86F3}"/>
          </ac:spMkLst>
        </pc:spChg>
        <pc:spChg chg="add mod">
          <ac:chgData name="Scoggin, Jake" userId="5ad58cec-b21c-486a-b6f0-9ede36b8ce4c" providerId="ADAL" clId="{27591446-8706-4445-B262-68BCED595E62}" dt="2024-09-23T19:23:10.803" v="1167"/>
          <ac:spMkLst>
            <pc:docMk/>
            <pc:sldMk cId="464326211" sldId="374"/>
            <ac:spMk id="75" creationId="{3391DC90-95D2-AA6F-9E89-C013A26AC388}"/>
          </ac:spMkLst>
        </pc:spChg>
        <pc:spChg chg="add mod">
          <ac:chgData name="Scoggin, Jake" userId="5ad58cec-b21c-486a-b6f0-9ede36b8ce4c" providerId="ADAL" clId="{27591446-8706-4445-B262-68BCED595E62}" dt="2024-09-23T19:23:10.803" v="1167"/>
          <ac:spMkLst>
            <pc:docMk/>
            <pc:sldMk cId="464326211" sldId="374"/>
            <ac:spMk id="79" creationId="{E036308A-E523-4459-F068-FB205232D93A}"/>
          </ac:spMkLst>
        </pc:spChg>
        <pc:spChg chg="add mod">
          <ac:chgData name="Scoggin, Jake" userId="5ad58cec-b21c-486a-b6f0-9ede36b8ce4c" providerId="ADAL" clId="{27591446-8706-4445-B262-68BCED595E62}" dt="2024-09-23T19:23:10.803" v="1167"/>
          <ac:spMkLst>
            <pc:docMk/>
            <pc:sldMk cId="464326211" sldId="374"/>
            <ac:spMk id="80" creationId="{328640F9-B804-8B35-5E63-2125234D1BE0}"/>
          </ac:spMkLst>
        </pc:spChg>
        <pc:spChg chg="add mod">
          <ac:chgData name="Scoggin, Jake" userId="5ad58cec-b21c-486a-b6f0-9ede36b8ce4c" providerId="ADAL" clId="{27591446-8706-4445-B262-68BCED595E62}" dt="2024-09-23T19:23:10.803" v="1167"/>
          <ac:spMkLst>
            <pc:docMk/>
            <pc:sldMk cId="464326211" sldId="374"/>
            <ac:spMk id="81" creationId="{91B883F0-7DF7-4F95-D4A6-440C4C73F061}"/>
          </ac:spMkLst>
        </pc:spChg>
        <pc:spChg chg="mod">
          <ac:chgData name="Scoggin, Jake" userId="5ad58cec-b21c-486a-b6f0-9ede36b8ce4c" providerId="ADAL" clId="{27591446-8706-4445-B262-68BCED595E62}" dt="2024-09-23T19:23:10.803" v="1167"/>
          <ac:spMkLst>
            <pc:docMk/>
            <pc:sldMk cId="464326211" sldId="374"/>
            <ac:spMk id="83" creationId="{C1159762-3074-07CA-FD65-40A8EBE6A7D4}"/>
          </ac:spMkLst>
        </pc:spChg>
        <pc:spChg chg="mod">
          <ac:chgData name="Scoggin, Jake" userId="5ad58cec-b21c-486a-b6f0-9ede36b8ce4c" providerId="ADAL" clId="{27591446-8706-4445-B262-68BCED595E62}" dt="2024-09-23T19:23:10.803" v="1167"/>
          <ac:spMkLst>
            <pc:docMk/>
            <pc:sldMk cId="464326211" sldId="374"/>
            <ac:spMk id="84" creationId="{7E8BF502-3B53-8F5F-96BA-C856CFE45FEB}"/>
          </ac:spMkLst>
        </pc:spChg>
        <pc:spChg chg="mod">
          <ac:chgData name="Scoggin, Jake" userId="5ad58cec-b21c-486a-b6f0-9ede36b8ce4c" providerId="ADAL" clId="{27591446-8706-4445-B262-68BCED595E62}" dt="2024-09-23T19:23:10.803" v="1167"/>
          <ac:spMkLst>
            <pc:docMk/>
            <pc:sldMk cId="464326211" sldId="374"/>
            <ac:spMk id="85" creationId="{20130E7B-63CB-D808-21F7-3CD7BE7B4D99}"/>
          </ac:spMkLst>
        </pc:spChg>
        <pc:spChg chg="mod">
          <ac:chgData name="Scoggin, Jake" userId="5ad58cec-b21c-486a-b6f0-9ede36b8ce4c" providerId="ADAL" clId="{27591446-8706-4445-B262-68BCED595E62}" dt="2024-09-23T19:23:10.803" v="1167"/>
          <ac:spMkLst>
            <pc:docMk/>
            <pc:sldMk cId="464326211" sldId="374"/>
            <ac:spMk id="86" creationId="{E3260333-3A6A-509E-288F-CEE38612CBDE}"/>
          </ac:spMkLst>
        </pc:spChg>
        <pc:spChg chg="mod">
          <ac:chgData name="Scoggin, Jake" userId="5ad58cec-b21c-486a-b6f0-9ede36b8ce4c" providerId="ADAL" clId="{27591446-8706-4445-B262-68BCED595E62}" dt="2024-09-23T19:23:10.803" v="1167"/>
          <ac:spMkLst>
            <pc:docMk/>
            <pc:sldMk cId="464326211" sldId="374"/>
            <ac:spMk id="87" creationId="{16EC628D-CDCA-9318-8733-898B2986D94E}"/>
          </ac:spMkLst>
        </pc:spChg>
        <pc:spChg chg="mod">
          <ac:chgData name="Scoggin, Jake" userId="5ad58cec-b21c-486a-b6f0-9ede36b8ce4c" providerId="ADAL" clId="{27591446-8706-4445-B262-68BCED595E62}" dt="2024-09-23T19:23:10.803" v="1167"/>
          <ac:spMkLst>
            <pc:docMk/>
            <pc:sldMk cId="464326211" sldId="374"/>
            <ac:spMk id="88" creationId="{C0FA890C-7B9F-4743-4DE3-3F96A620BDFF}"/>
          </ac:spMkLst>
        </pc:spChg>
        <pc:spChg chg="mod">
          <ac:chgData name="Scoggin, Jake" userId="5ad58cec-b21c-486a-b6f0-9ede36b8ce4c" providerId="ADAL" clId="{27591446-8706-4445-B262-68BCED595E62}" dt="2024-09-23T19:23:10.803" v="1167"/>
          <ac:spMkLst>
            <pc:docMk/>
            <pc:sldMk cId="464326211" sldId="374"/>
            <ac:spMk id="89" creationId="{5B061175-45BA-B207-8525-4530ECEEBEDD}"/>
          </ac:spMkLst>
        </pc:spChg>
        <pc:spChg chg="mod">
          <ac:chgData name="Scoggin, Jake" userId="5ad58cec-b21c-486a-b6f0-9ede36b8ce4c" providerId="ADAL" clId="{27591446-8706-4445-B262-68BCED595E62}" dt="2024-09-23T19:23:10.803" v="1167"/>
          <ac:spMkLst>
            <pc:docMk/>
            <pc:sldMk cId="464326211" sldId="374"/>
            <ac:spMk id="90" creationId="{CFD9DA6B-9A4C-02F5-6375-02EED811B4E6}"/>
          </ac:spMkLst>
        </pc:spChg>
        <pc:spChg chg="add mod">
          <ac:chgData name="Scoggin, Jake" userId="5ad58cec-b21c-486a-b6f0-9ede36b8ce4c" providerId="ADAL" clId="{27591446-8706-4445-B262-68BCED595E62}" dt="2024-09-23T19:23:10.803" v="1167"/>
          <ac:spMkLst>
            <pc:docMk/>
            <pc:sldMk cId="464326211" sldId="374"/>
            <ac:spMk id="96" creationId="{6042D293-DB1B-E274-2249-4992C73167CC}"/>
          </ac:spMkLst>
        </pc:spChg>
        <pc:spChg chg="add mod">
          <ac:chgData name="Scoggin, Jake" userId="5ad58cec-b21c-486a-b6f0-9ede36b8ce4c" providerId="ADAL" clId="{27591446-8706-4445-B262-68BCED595E62}" dt="2024-09-23T19:23:10.803" v="1167"/>
          <ac:spMkLst>
            <pc:docMk/>
            <pc:sldMk cId="464326211" sldId="374"/>
            <ac:spMk id="97" creationId="{74088C0F-CDFC-C1EA-16A1-958431A10EF4}"/>
          </ac:spMkLst>
        </pc:spChg>
        <pc:spChg chg="add mod">
          <ac:chgData name="Scoggin, Jake" userId="5ad58cec-b21c-486a-b6f0-9ede36b8ce4c" providerId="ADAL" clId="{27591446-8706-4445-B262-68BCED595E62}" dt="2024-09-23T19:23:10.803" v="1167"/>
          <ac:spMkLst>
            <pc:docMk/>
            <pc:sldMk cId="464326211" sldId="374"/>
            <ac:spMk id="98" creationId="{933EBAF5-F606-2813-D3B5-B1088098F0C0}"/>
          </ac:spMkLst>
        </pc:spChg>
        <pc:spChg chg="add mod">
          <ac:chgData name="Scoggin, Jake" userId="5ad58cec-b21c-486a-b6f0-9ede36b8ce4c" providerId="ADAL" clId="{27591446-8706-4445-B262-68BCED595E62}" dt="2024-09-23T19:23:10.803" v="1167"/>
          <ac:spMkLst>
            <pc:docMk/>
            <pc:sldMk cId="464326211" sldId="374"/>
            <ac:spMk id="99" creationId="{E94863F1-7AB3-14FA-5E97-B9DFFA3265C6}"/>
          </ac:spMkLst>
        </pc:spChg>
        <pc:spChg chg="add mod">
          <ac:chgData name="Scoggin, Jake" userId="5ad58cec-b21c-486a-b6f0-9ede36b8ce4c" providerId="ADAL" clId="{27591446-8706-4445-B262-68BCED595E62}" dt="2024-09-23T19:23:10.803" v="1167"/>
          <ac:spMkLst>
            <pc:docMk/>
            <pc:sldMk cId="464326211" sldId="374"/>
            <ac:spMk id="101" creationId="{52AA714C-AC08-FA89-9B9D-E10DE29694FA}"/>
          </ac:spMkLst>
        </pc:spChg>
        <pc:spChg chg="mod">
          <ac:chgData name="Scoggin, Jake" userId="5ad58cec-b21c-486a-b6f0-9ede36b8ce4c" providerId="ADAL" clId="{27591446-8706-4445-B262-68BCED595E62}" dt="2024-09-23T19:23:10.803" v="1167"/>
          <ac:spMkLst>
            <pc:docMk/>
            <pc:sldMk cId="464326211" sldId="374"/>
            <ac:spMk id="105" creationId="{743EF49B-5185-26A5-781F-28CAE6630D54}"/>
          </ac:spMkLst>
        </pc:spChg>
        <pc:spChg chg="mod">
          <ac:chgData name="Scoggin, Jake" userId="5ad58cec-b21c-486a-b6f0-9ede36b8ce4c" providerId="ADAL" clId="{27591446-8706-4445-B262-68BCED595E62}" dt="2024-09-23T19:23:10.803" v="1167"/>
          <ac:spMkLst>
            <pc:docMk/>
            <pc:sldMk cId="464326211" sldId="374"/>
            <ac:spMk id="106" creationId="{85B5BAAA-F671-41CF-F88F-7929547CF2BD}"/>
          </ac:spMkLst>
        </pc:spChg>
        <pc:spChg chg="mod">
          <ac:chgData name="Scoggin, Jake" userId="5ad58cec-b21c-486a-b6f0-9ede36b8ce4c" providerId="ADAL" clId="{27591446-8706-4445-B262-68BCED595E62}" dt="2024-09-23T19:23:10.803" v="1167"/>
          <ac:spMkLst>
            <pc:docMk/>
            <pc:sldMk cId="464326211" sldId="374"/>
            <ac:spMk id="107" creationId="{00766AA6-8888-4C4D-1983-298DFC1075CF}"/>
          </ac:spMkLst>
        </pc:spChg>
        <pc:spChg chg="mod">
          <ac:chgData name="Scoggin, Jake" userId="5ad58cec-b21c-486a-b6f0-9ede36b8ce4c" providerId="ADAL" clId="{27591446-8706-4445-B262-68BCED595E62}" dt="2024-09-23T19:23:10.803" v="1167"/>
          <ac:spMkLst>
            <pc:docMk/>
            <pc:sldMk cId="464326211" sldId="374"/>
            <ac:spMk id="108" creationId="{85219552-411C-D40F-3B32-29F8F28E8FA3}"/>
          </ac:spMkLst>
        </pc:spChg>
        <pc:spChg chg="mod">
          <ac:chgData name="Scoggin, Jake" userId="5ad58cec-b21c-486a-b6f0-9ede36b8ce4c" providerId="ADAL" clId="{27591446-8706-4445-B262-68BCED595E62}" dt="2024-09-23T19:23:10.803" v="1167"/>
          <ac:spMkLst>
            <pc:docMk/>
            <pc:sldMk cId="464326211" sldId="374"/>
            <ac:spMk id="109" creationId="{9CEABE16-A3D9-DCAC-AF87-2BA21E06C6F7}"/>
          </ac:spMkLst>
        </pc:spChg>
        <pc:spChg chg="mod">
          <ac:chgData name="Scoggin, Jake" userId="5ad58cec-b21c-486a-b6f0-9ede36b8ce4c" providerId="ADAL" clId="{27591446-8706-4445-B262-68BCED595E62}" dt="2024-09-23T19:23:10.803" v="1167"/>
          <ac:spMkLst>
            <pc:docMk/>
            <pc:sldMk cId="464326211" sldId="374"/>
            <ac:spMk id="110" creationId="{E9EFC6ED-D576-E558-C510-0385D7CA0686}"/>
          </ac:spMkLst>
        </pc:spChg>
        <pc:spChg chg="mod">
          <ac:chgData name="Scoggin, Jake" userId="5ad58cec-b21c-486a-b6f0-9ede36b8ce4c" providerId="ADAL" clId="{27591446-8706-4445-B262-68BCED595E62}" dt="2024-09-23T19:23:10.803" v="1167"/>
          <ac:spMkLst>
            <pc:docMk/>
            <pc:sldMk cId="464326211" sldId="374"/>
            <ac:spMk id="111" creationId="{0F07D832-33DB-54F0-0512-FDED993CA6D8}"/>
          </ac:spMkLst>
        </pc:spChg>
        <pc:spChg chg="mod">
          <ac:chgData name="Scoggin, Jake" userId="5ad58cec-b21c-486a-b6f0-9ede36b8ce4c" providerId="ADAL" clId="{27591446-8706-4445-B262-68BCED595E62}" dt="2024-09-23T19:23:10.803" v="1167"/>
          <ac:spMkLst>
            <pc:docMk/>
            <pc:sldMk cId="464326211" sldId="374"/>
            <ac:spMk id="112" creationId="{BDE11C5A-4C04-C4AE-D6AE-FEAED7C9A04A}"/>
          </ac:spMkLst>
        </pc:spChg>
        <pc:spChg chg="mod">
          <ac:chgData name="Scoggin, Jake" userId="5ad58cec-b21c-486a-b6f0-9ede36b8ce4c" providerId="ADAL" clId="{27591446-8706-4445-B262-68BCED595E62}" dt="2024-09-23T19:23:10.803" v="1167"/>
          <ac:spMkLst>
            <pc:docMk/>
            <pc:sldMk cId="464326211" sldId="374"/>
            <ac:spMk id="113" creationId="{5AB4415E-5857-8289-C83B-1A7658C5F5AB}"/>
          </ac:spMkLst>
        </pc:spChg>
        <pc:spChg chg="mod">
          <ac:chgData name="Scoggin, Jake" userId="5ad58cec-b21c-486a-b6f0-9ede36b8ce4c" providerId="ADAL" clId="{27591446-8706-4445-B262-68BCED595E62}" dt="2024-09-23T19:23:10.803" v="1167"/>
          <ac:spMkLst>
            <pc:docMk/>
            <pc:sldMk cId="464326211" sldId="374"/>
            <ac:spMk id="114" creationId="{2075E544-052D-23B0-D691-4CD8189507D4}"/>
          </ac:spMkLst>
        </pc:spChg>
        <pc:spChg chg="mod">
          <ac:chgData name="Scoggin, Jake" userId="5ad58cec-b21c-486a-b6f0-9ede36b8ce4c" providerId="ADAL" clId="{27591446-8706-4445-B262-68BCED595E62}" dt="2024-09-23T19:23:10.803" v="1167"/>
          <ac:spMkLst>
            <pc:docMk/>
            <pc:sldMk cId="464326211" sldId="374"/>
            <ac:spMk id="115" creationId="{2803501F-CCC6-2367-F5D1-F1BDC87B8556}"/>
          </ac:spMkLst>
        </pc:spChg>
        <pc:spChg chg="mod">
          <ac:chgData name="Scoggin, Jake" userId="5ad58cec-b21c-486a-b6f0-9ede36b8ce4c" providerId="ADAL" clId="{27591446-8706-4445-B262-68BCED595E62}" dt="2024-09-23T19:23:10.803" v="1167"/>
          <ac:spMkLst>
            <pc:docMk/>
            <pc:sldMk cId="464326211" sldId="374"/>
            <ac:spMk id="116" creationId="{C3D25379-077C-F057-0CF4-158C8BF9AF80}"/>
          </ac:spMkLst>
        </pc:spChg>
        <pc:spChg chg="mod">
          <ac:chgData name="Scoggin, Jake" userId="5ad58cec-b21c-486a-b6f0-9ede36b8ce4c" providerId="ADAL" clId="{27591446-8706-4445-B262-68BCED595E62}" dt="2024-09-23T19:23:10.803" v="1167"/>
          <ac:spMkLst>
            <pc:docMk/>
            <pc:sldMk cId="464326211" sldId="374"/>
            <ac:spMk id="117" creationId="{3B445ACE-EE97-513D-9811-E55326EF7753}"/>
          </ac:spMkLst>
        </pc:spChg>
        <pc:spChg chg="mod">
          <ac:chgData name="Scoggin, Jake" userId="5ad58cec-b21c-486a-b6f0-9ede36b8ce4c" providerId="ADAL" clId="{27591446-8706-4445-B262-68BCED595E62}" dt="2024-09-23T19:23:10.803" v="1167"/>
          <ac:spMkLst>
            <pc:docMk/>
            <pc:sldMk cId="464326211" sldId="374"/>
            <ac:spMk id="118" creationId="{2BC54B50-EF15-6DE9-F281-B3865173186D}"/>
          </ac:spMkLst>
        </pc:spChg>
        <pc:spChg chg="mod">
          <ac:chgData name="Scoggin, Jake" userId="5ad58cec-b21c-486a-b6f0-9ede36b8ce4c" providerId="ADAL" clId="{27591446-8706-4445-B262-68BCED595E62}" dt="2024-09-23T19:23:10.803" v="1167"/>
          <ac:spMkLst>
            <pc:docMk/>
            <pc:sldMk cId="464326211" sldId="374"/>
            <ac:spMk id="119" creationId="{2CB03079-0EAB-F6D0-99AC-C14642763138}"/>
          </ac:spMkLst>
        </pc:spChg>
        <pc:spChg chg="mod">
          <ac:chgData name="Scoggin, Jake" userId="5ad58cec-b21c-486a-b6f0-9ede36b8ce4c" providerId="ADAL" clId="{27591446-8706-4445-B262-68BCED595E62}" dt="2024-09-23T19:23:10.803" v="1167"/>
          <ac:spMkLst>
            <pc:docMk/>
            <pc:sldMk cId="464326211" sldId="374"/>
            <ac:spMk id="120" creationId="{4337A5F0-5532-BD76-5964-6F56AB850CD2}"/>
          </ac:spMkLst>
        </pc:spChg>
        <pc:spChg chg="mod">
          <ac:chgData name="Scoggin, Jake" userId="5ad58cec-b21c-486a-b6f0-9ede36b8ce4c" providerId="ADAL" clId="{27591446-8706-4445-B262-68BCED595E62}" dt="2024-09-23T19:23:10.803" v="1167"/>
          <ac:spMkLst>
            <pc:docMk/>
            <pc:sldMk cId="464326211" sldId="374"/>
            <ac:spMk id="121" creationId="{6C7569BB-EDD2-AD80-C4F7-D632750F5DC5}"/>
          </ac:spMkLst>
        </pc:spChg>
        <pc:spChg chg="mod">
          <ac:chgData name="Scoggin, Jake" userId="5ad58cec-b21c-486a-b6f0-9ede36b8ce4c" providerId="ADAL" clId="{27591446-8706-4445-B262-68BCED595E62}" dt="2024-09-23T19:23:10.803" v="1167"/>
          <ac:spMkLst>
            <pc:docMk/>
            <pc:sldMk cId="464326211" sldId="374"/>
            <ac:spMk id="122" creationId="{AB523ABE-5FED-E974-C2C1-C75AF85E5022}"/>
          </ac:spMkLst>
        </pc:spChg>
        <pc:spChg chg="mod">
          <ac:chgData name="Scoggin, Jake" userId="5ad58cec-b21c-486a-b6f0-9ede36b8ce4c" providerId="ADAL" clId="{27591446-8706-4445-B262-68BCED595E62}" dt="2024-09-23T19:23:10.803" v="1167"/>
          <ac:spMkLst>
            <pc:docMk/>
            <pc:sldMk cId="464326211" sldId="374"/>
            <ac:spMk id="123" creationId="{09A409E7-3003-6798-3B1A-88CD52D4518F}"/>
          </ac:spMkLst>
        </pc:spChg>
        <pc:spChg chg="mod">
          <ac:chgData name="Scoggin, Jake" userId="5ad58cec-b21c-486a-b6f0-9ede36b8ce4c" providerId="ADAL" clId="{27591446-8706-4445-B262-68BCED595E62}" dt="2024-09-23T19:23:10.803" v="1167"/>
          <ac:spMkLst>
            <pc:docMk/>
            <pc:sldMk cId="464326211" sldId="374"/>
            <ac:spMk id="124" creationId="{AE1287DC-7753-213C-E4FE-751BCF0898AC}"/>
          </ac:spMkLst>
        </pc:spChg>
        <pc:spChg chg="mod">
          <ac:chgData name="Scoggin, Jake" userId="5ad58cec-b21c-486a-b6f0-9ede36b8ce4c" providerId="ADAL" clId="{27591446-8706-4445-B262-68BCED595E62}" dt="2024-09-23T19:23:10.803" v="1167"/>
          <ac:spMkLst>
            <pc:docMk/>
            <pc:sldMk cId="464326211" sldId="374"/>
            <ac:spMk id="127" creationId="{D84E76BA-9B52-0B6A-E041-69DA096A749A}"/>
          </ac:spMkLst>
        </pc:spChg>
        <pc:spChg chg="mod">
          <ac:chgData name="Scoggin, Jake" userId="5ad58cec-b21c-486a-b6f0-9ede36b8ce4c" providerId="ADAL" clId="{27591446-8706-4445-B262-68BCED595E62}" dt="2024-09-23T19:23:10.803" v="1167"/>
          <ac:spMkLst>
            <pc:docMk/>
            <pc:sldMk cId="464326211" sldId="374"/>
            <ac:spMk id="128" creationId="{C0C7C459-B180-E727-AB2D-93798DC8FFA8}"/>
          </ac:spMkLst>
        </pc:spChg>
        <pc:spChg chg="mod">
          <ac:chgData name="Scoggin, Jake" userId="5ad58cec-b21c-486a-b6f0-9ede36b8ce4c" providerId="ADAL" clId="{27591446-8706-4445-B262-68BCED595E62}" dt="2024-09-23T19:23:10.803" v="1167"/>
          <ac:spMkLst>
            <pc:docMk/>
            <pc:sldMk cId="464326211" sldId="374"/>
            <ac:spMk id="129" creationId="{55394697-F2C3-DE10-36A2-FA1BB297EC9C}"/>
          </ac:spMkLst>
        </pc:spChg>
        <pc:spChg chg="mod">
          <ac:chgData name="Scoggin, Jake" userId="5ad58cec-b21c-486a-b6f0-9ede36b8ce4c" providerId="ADAL" clId="{27591446-8706-4445-B262-68BCED595E62}" dt="2024-09-23T19:23:10.803" v="1167"/>
          <ac:spMkLst>
            <pc:docMk/>
            <pc:sldMk cId="464326211" sldId="374"/>
            <ac:spMk id="130" creationId="{F11AC450-0BF1-7168-3F84-596A7C9034D0}"/>
          </ac:spMkLst>
        </pc:spChg>
        <pc:spChg chg="mod">
          <ac:chgData name="Scoggin, Jake" userId="5ad58cec-b21c-486a-b6f0-9ede36b8ce4c" providerId="ADAL" clId="{27591446-8706-4445-B262-68BCED595E62}" dt="2024-09-23T19:23:10.803" v="1167"/>
          <ac:spMkLst>
            <pc:docMk/>
            <pc:sldMk cId="464326211" sldId="374"/>
            <ac:spMk id="131" creationId="{F6E0B880-01D6-F930-DD67-71A3B7965DA0}"/>
          </ac:spMkLst>
        </pc:spChg>
        <pc:spChg chg="mod">
          <ac:chgData name="Scoggin, Jake" userId="5ad58cec-b21c-486a-b6f0-9ede36b8ce4c" providerId="ADAL" clId="{27591446-8706-4445-B262-68BCED595E62}" dt="2024-09-23T19:23:10.803" v="1167"/>
          <ac:spMkLst>
            <pc:docMk/>
            <pc:sldMk cId="464326211" sldId="374"/>
            <ac:spMk id="132" creationId="{12DEA0BC-2603-11AF-751A-99CE5A81BDC4}"/>
          </ac:spMkLst>
        </pc:spChg>
        <pc:spChg chg="mod">
          <ac:chgData name="Scoggin, Jake" userId="5ad58cec-b21c-486a-b6f0-9ede36b8ce4c" providerId="ADAL" clId="{27591446-8706-4445-B262-68BCED595E62}" dt="2024-09-23T19:23:10.803" v="1167"/>
          <ac:spMkLst>
            <pc:docMk/>
            <pc:sldMk cId="464326211" sldId="374"/>
            <ac:spMk id="133" creationId="{1E8565A1-A431-1F25-26EA-95A3E7C90D8C}"/>
          </ac:spMkLst>
        </pc:spChg>
        <pc:spChg chg="mod">
          <ac:chgData name="Scoggin, Jake" userId="5ad58cec-b21c-486a-b6f0-9ede36b8ce4c" providerId="ADAL" clId="{27591446-8706-4445-B262-68BCED595E62}" dt="2024-09-23T19:23:10.803" v="1167"/>
          <ac:spMkLst>
            <pc:docMk/>
            <pc:sldMk cId="464326211" sldId="374"/>
            <ac:spMk id="134" creationId="{9C932A71-1A4B-94D6-766F-0C82A8D688DD}"/>
          </ac:spMkLst>
        </pc:spChg>
        <pc:spChg chg="mod">
          <ac:chgData name="Scoggin, Jake" userId="5ad58cec-b21c-486a-b6f0-9ede36b8ce4c" providerId="ADAL" clId="{27591446-8706-4445-B262-68BCED595E62}" dt="2024-09-23T19:23:10.803" v="1167"/>
          <ac:spMkLst>
            <pc:docMk/>
            <pc:sldMk cId="464326211" sldId="374"/>
            <ac:spMk id="135" creationId="{26CA5B44-0BC2-FC64-5864-02A3A744185C}"/>
          </ac:spMkLst>
        </pc:spChg>
        <pc:spChg chg="mod">
          <ac:chgData name="Scoggin, Jake" userId="5ad58cec-b21c-486a-b6f0-9ede36b8ce4c" providerId="ADAL" clId="{27591446-8706-4445-B262-68BCED595E62}" dt="2024-09-23T19:23:10.803" v="1167"/>
          <ac:spMkLst>
            <pc:docMk/>
            <pc:sldMk cId="464326211" sldId="374"/>
            <ac:spMk id="136" creationId="{0572C8C2-C3AA-4D6D-DDAB-FDB5CCDE218B}"/>
          </ac:spMkLst>
        </pc:spChg>
        <pc:spChg chg="mod">
          <ac:chgData name="Scoggin, Jake" userId="5ad58cec-b21c-486a-b6f0-9ede36b8ce4c" providerId="ADAL" clId="{27591446-8706-4445-B262-68BCED595E62}" dt="2024-09-23T19:23:10.803" v="1167"/>
          <ac:spMkLst>
            <pc:docMk/>
            <pc:sldMk cId="464326211" sldId="374"/>
            <ac:spMk id="137" creationId="{ADC6E06A-99E7-0FE7-72AB-3625BEFD76D4}"/>
          </ac:spMkLst>
        </pc:spChg>
        <pc:spChg chg="mod">
          <ac:chgData name="Scoggin, Jake" userId="5ad58cec-b21c-486a-b6f0-9ede36b8ce4c" providerId="ADAL" clId="{27591446-8706-4445-B262-68BCED595E62}" dt="2024-09-23T19:23:10.803" v="1167"/>
          <ac:spMkLst>
            <pc:docMk/>
            <pc:sldMk cId="464326211" sldId="374"/>
            <ac:spMk id="138" creationId="{02C88CAE-1E43-6E1C-5997-57A1A046C302}"/>
          </ac:spMkLst>
        </pc:spChg>
        <pc:spChg chg="mod">
          <ac:chgData name="Scoggin, Jake" userId="5ad58cec-b21c-486a-b6f0-9ede36b8ce4c" providerId="ADAL" clId="{27591446-8706-4445-B262-68BCED595E62}" dt="2024-09-23T19:23:10.803" v="1167"/>
          <ac:spMkLst>
            <pc:docMk/>
            <pc:sldMk cId="464326211" sldId="374"/>
            <ac:spMk id="139" creationId="{D40F8C88-D862-2B24-7DC0-2819FB34E0BF}"/>
          </ac:spMkLst>
        </pc:spChg>
        <pc:spChg chg="mod">
          <ac:chgData name="Scoggin, Jake" userId="5ad58cec-b21c-486a-b6f0-9ede36b8ce4c" providerId="ADAL" clId="{27591446-8706-4445-B262-68BCED595E62}" dt="2024-09-23T19:23:10.803" v="1167"/>
          <ac:spMkLst>
            <pc:docMk/>
            <pc:sldMk cId="464326211" sldId="374"/>
            <ac:spMk id="140" creationId="{4CAF29B3-0795-2F71-DB6E-D03154565DC2}"/>
          </ac:spMkLst>
        </pc:spChg>
        <pc:spChg chg="mod">
          <ac:chgData name="Scoggin, Jake" userId="5ad58cec-b21c-486a-b6f0-9ede36b8ce4c" providerId="ADAL" clId="{27591446-8706-4445-B262-68BCED595E62}" dt="2024-09-23T19:23:10.803" v="1167"/>
          <ac:spMkLst>
            <pc:docMk/>
            <pc:sldMk cId="464326211" sldId="374"/>
            <ac:spMk id="141" creationId="{539FE857-9B3C-E699-F844-A32E4438BD33}"/>
          </ac:spMkLst>
        </pc:spChg>
        <pc:spChg chg="mod">
          <ac:chgData name="Scoggin, Jake" userId="5ad58cec-b21c-486a-b6f0-9ede36b8ce4c" providerId="ADAL" clId="{27591446-8706-4445-B262-68BCED595E62}" dt="2024-09-23T19:23:10.803" v="1167"/>
          <ac:spMkLst>
            <pc:docMk/>
            <pc:sldMk cId="464326211" sldId="374"/>
            <ac:spMk id="142" creationId="{82CE047C-A314-A096-7903-BFF563CE370E}"/>
          </ac:spMkLst>
        </pc:spChg>
        <pc:spChg chg="mod">
          <ac:chgData name="Scoggin, Jake" userId="5ad58cec-b21c-486a-b6f0-9ede36b8ce4c" providerId="ADAL" clId="{27591446-8706-4445-B262-68BCED595E62}" dt="2024-09-23T19:23:10.803" v="1167"/>
          <ac:spMkLst>
            <pc:docMk/>
            <pc:sldMk cId="464326211" sldId="374"/>
            <ac:spMk id="143" creationId="{D2AC12DA-A8C8-B585-7009-CD3D0BDEBED3}"/>
          </ac:spMkLst>
        </pc:spChg>
        <pc:spChg chg="mod">
          <ac:chgData name="Scoggin, Jake" userId="5ad58cec-b21c-486a-b6f0-9ede36b8ce4c" providerId="ADAL" clId="{27591446-8706-4445-B262-68BCED595E62}" dt="2024-09-23T19:23:10.803" v="1167"/>
          <ac:spMkLst>
            <pc:docMk/>
            <pc:sldMk cId="464326211" sldId="374"/>
            <ac:spMk id="144" creationId="{1D32DA0C-D620-30D4-0DAB-0D65EB4690A0}"/>
          </ac:spMkLst>
        </pc:spChg>
        <pc:spChg chg="mod">
          <ac:chgData name="Scoggin, Jake" userId="5ad58cec-b21c-486a-b6f0-9ede36b8ce4c" providerId="ADAL" clId="{27591446-8706-4445-B262-68BCED595E62}" dt="2024-09-23T19:23:10.803" v="1167"/>
          <ac:spMkLst>
            <pc:docMk/>
            <pc:sldMk cId="464326211" sldId="374"/>
            <ac:spMk id="145" creationId="{0DCDAE99-8179-9B2A-E941-B503F53C1FB4}"/>
          </ac:spMkLst>
        </pc:spChg>
        <pc:spChg chg="mod">
          <ac:chgData name="Scoggin, Jake" userId="5ad58cec-b21c-486a-b6f0-9ede36b8ce4c" providerId="ADAL" clId="{27591446-8706-4445-B262-68BCED595E62}" dt="2024-09-23T19:23:10.803" v="1167"/>
          <ac:spMkLst>
            <pc:docMk/>
            <pc:sldMk cId="464326211" sldId="374"/>
            <ac:spMk id="146" creationId="{8C568B1F-313E-6AF0-6B64-01481E960FB5}"/>
          </ac:spMkLst>
        </pc:spChg>
        <pc:spChg chg="mod">
          <ac:chgData name="Scoggin, Jake" userId="5ad58cec-b21c-486a-b6f0-9ede36b8ce4c" providerId="ADAL" clId="{27591446-8706-4445-B262-68BCED595E62}" dt="2024-09-23T19:23:10.803" v="1167"/>
          <ac:spMkLst>
            <pc:docMk/>
            <pc:sldMk cId="464326211" sldId="374"/>
            <ac:spMk id="150" creationId="{B4B7A47B-0283-7EE6-8AB9-E76A41AD5C21}"/>
          </ac:spMkLst>
        </pc:spChg>
        <pc:spChg chg="mod">
          <ac:chgData name="Scoggin, Jake" userId="5ad58cec-b21c-486a-b6f0-9ede36b8ce4c" providerId="ADAL" clId="{27591446-8706-4445-B262-68BCED595E62}" dt="2024-09-23T19:23:10.803" v="1167"/>
          <ac:spMkLst>
            <pc:docMk/>
            <pc:sldMk cId="464326211" sldId="374"/>
            <ac:spMk id="151" creationId="{6317704D-78E0-9229-F1BE-2C46EE6D4D0D}"/>
          </ac:spMkLst>
        </pc:spChg>
        <pc:spChg chg="mod">
          <ac:chgData name="Scoggin, Jake" userId="5ad58cec-b21c-486a-b6f0-9ede36b8ce4c" providerId="ADAL" clId="{27591446-8706-4445-B262-68BCED595E62}" dt="2024-09-23T19:23:10.803" v="1167"/>
          <ac:spMkLst>
            <pc:docMk/>
            <pc:sldMk cId="464326211" sldId="374"/>
            <ac:spMk id="152" creationId="{127382F3-87DA-97F5-7243-F7403705655B}"/>
          </ac:spMkLst>
        </pc:spChg>
        <pc:spChg chg="mod">
          <ac:chgData name="Scoggin, Jake" userId="5ad58cec-b21c-486a-b6f0-9ede36b8ce4c" providerId="ADAL" clId="{27591446-8706-4445-B262-68BCED595E62}" dt="2024-09-23T19:23:10.803" v="1167"/>
          <ac:spMkLst>
            <pc:docMk/>
            <pc:sldMk cId="464326211" sldId="374"/>
            <ac:spMk id="153" creationId="{F61D4C11-D6FC-8A95-620F-761986266F0F}"/>
          </ac:spMkLst>
        </pc:spChg>
        <pc:spChg chg="mod">
          <ac:chgData name="Scoggin, Jake" userId="5ad58cec-b21c-486a-b6f0-9ede36b8ce4c" providerId="ADAL" clId="{27591446-8706-4445-B262-68BCED595E62}" dt="2024-09-23T19:23:10.803" v="1167"/>
          <ac:spMkLst>
            <pc:docMk/>
            <pc:sldMk cId="464326211" sldId="374"/>
            <ac:spMk id="154" creationId="{E15234EB-62A1-96A3-C54F-12F8461FCF45}"/>
          </ac:spMkLst>
        </pc:spChg>
        <pc:spChg chg="mod">
          <ac:chgData name="Scoggin, Jake" userId="5ad58cec-b21c-486a-b6f0-9ede36b8ce4c" providerId="ADAL" clId="{27591446-8706-4445-B262-68BCED595E62}" dt="2024-09-23T19:23:10.803" v="1167"/>
          <ac:spMkLst>
            <pc:docMk/>
            <pc:sldMk cId="464326211" sldId="374"/>
            <ac:spMk id="155" creationId="{ADB810C6-6345-2F56-9014-332C8EE4BC8C}"/>
          </ac:spMkLst>
        </pc:spChg>
        <pc:spChg chg="mod">
          <ac:chgData name="Scoggin, Jake" userId="5ad58cec-b21c-486a-b6f0-9ede36b8ce4c" providerId="ADAL" clId="{27591446-8706-4445-B262-68BCED595E62}" dt="2024-09-23T19:23:10.803" v="1167"/>
          <ac:spMkLst>
            <pc:docMk/>
            <pc:sldMk cId="464326211" sldId="374"/>
            <ac:spMk id="156" creationId="{9B3FF538-6510-141C-D180-C3484B2239BE}"/>
          </ac:spMkLst>
        </pc:spChg>
        <pc:spChg chg="mod">
          <ac:chgData name="Scoggin, Jake" userId="5ad58cec-b21c-486a-b6f0-9ede36b8ce4c" providerId="ADAL" clId="{27591446-8706-4445-B262-68BCED595E62}" dt="2024-09-23T19:23:10.803" v="1167"/>
          <ac:spMkLst>
            <pc:docMk/>
            <pc:sldMk cId="464326211" sldId="374"/>
            <ac:spMk id="157" creationId="{E08F4CC7-4A25-A3C7-DAE8-ABFB1EF07F52}"/>
          </ac:spMkLst>
        </pc:spChg>
        <pc:spChg chg="mod">
          <ac:chgData name="Scoggin, Jake" userId="5ad58cec-b21c-486a-b6f0-9ede36b8ce4c" providerId="ADAL" clId="{27591446-8706-4445-B262-68BCED595E62}" dt="2024-09-23T19:23:10.803" v="1167"/>
          <ac:spMkLst>
            <pc:docMk/>
            <pc:sldMk cId="464326211" sldId="374"/>
            <ac:spMk id="158" creationId="{A250313A-FB48-ED0B-3E01-9C678868035F}"/>
          </ac:spMkLst>
        </pc:spChg>
        <pc:spChg chg="mod">
          <ac:chgData name="Scoggin, Jake" userId="5ad58cec-b21c-486a-b6f0-9ede36b8ce4c" providerId="ADAL" clId="{27591446-8706-4445-B262-68BCED595E62}" dt="2024-09-23T19:23:10.803" v="1167"/>
          <ac:spMkLst>
            <pc:docMk/>
            <pc:sldMk cId="464326211" sldId="374"/>
            <ac:spMk id="159" creationId="{49B54792-CD88-4167-3C83-6AD3991DB937}"/>
          </ac:spMkLst>
        </pc:spChg>
        <pc:spChg chg="mod">
          <ac:chgData name="Scoggin, Jake" userId="5ad58cec-b21c-486a-b6f0-9ede36b8ce4c" providerId="ADAL" clId="{27591446-8706-4445-B262-68BCED595E62}" dt="2024-09-23T19:23:10.803" v="1167"/>
          <ac:spMkLst>
            <pc:docMk/>
            <pc:sldMk cId="464326211" sldId="374"/>
            <ac:spMk id="160" creationId="{6C258E67-8C31-9AB5-8FCB-5962D021D243}"/>
          </ac:spMkLst>
        </pc:spChg>
        <pc:spChg chg="mod">
          <ac:chgData name="Scoggin, Jake" userId="5ad58cec-b21c-486a-b6f0-9ede36b8ce4c" providerId="ADAL" clId="{27591446-8706-4445-B262-68BCED595E62}" dt="2024-09-23T19:23:10.803" v="1167"/>
          <ac:spMkLst>
            <pc:docMk/>
            <pc:sldMk cId="464326211" sldId="374"/>
            <ac:spMk id="161" creationId="{E29D47B1-49D7-A9B8-1E98-44EF3521195B}"/>
          </ac:spMkLst>
        </pc:spChg>
        <pc:spChg chg="mod">
          <ac:chgData name="Scoggin, Jake" userId="5ad58cec-b21c-486a-b6f0-9ede36b8ce4c" providerId="ADAL" clId="{27591446-8706-4445-B262-68BCED595E62}" dt="2024-09-23T19:23:10.803" v="1167"/>
          <ac:spMkLst>
            <pc:docMk/>
            <pc:sldMk cId="464326211" sldId="374"/>
            <ac:spMk id="162" creationId="{584998F7-FE9C-A018-80A5-87C628C9F62A}"/>
          </ac:spMkLst>
        </pc:spChg>
        <pc:spChg chg="mod">
          <ac:chgData name="Scoggin, Jake" userId="5ad58cec-b21c-486a-b6f0-9ede36b8ce4c" providerId="ADAL" clId="{27591446-8706-4445-B262-68BCED595E62}" dt="2024-09-23T19:23:10.803" v="1167"/>
          <ac:spMkLst>
            <pc:docMk/>
            <pc:sldMk cId="464326211" sldId="374"/>
            <ac:spMk id="163" creationId="{1BC7E69E-0BEF-1897-756E-BE5C90A12B44}"/>
          </ac:spMkLst>
        </pc:spChg>
        <pc:spChg chg="mod">
          <ac:chgData name="Scoggin, Jake" userId="5ad58cec-b21c-486a-b6f0-9ede36b8ce4c" providerId="ADAL" clId="{27591446-8706-4445-B262-68BCED595E62}" dt="2024-09-23T19:23:10.803" v="1167"/>
          <ac:spMkLst>
            <pc:docMk/>
            <pc:sldMk cId="464326211" sldId="374"/>
            <ac:spMk id="164" creationId="{128C03B9-0635-081C-2D8C-954B201ADE64}"/>
          </ac:spMkLst>
        </pc:spChg>
        <pc:grpChg chg="add del">
          <ac:chgData name="Scoggin, Jake" userId="5ad58cec-b21c-486a-b6f0-9ede36b8ce4c" providerId="ADAL" clId="{27591446-8706-4445-B262-68BCED595E62}" dt="2024-09-23T19:23:10.441" v="1166" actId="478"/>
          <ac:grpSpMkLst>
            <pc:docMk/>
            <pc:sldMk cId="464326211" sldId="374"/>
            <ac:grpSpMk id="2" creationId="{18B7F3DE-DEB3-F911-5921-8764889BCA2C}"/>
          </ac:grpSpMkLst>
        </pc:grpChg>
        <pc:grpChg chg="add del">
          <ac:chgData name="Scoggin, Jake" userId="5ad58cec-b21c-486a-b6f0-9ede36b8ce4c" providerId="ADAL" clId="{27591446-8706-4445-B262-68BCED595E62}" dt="2024-09-23T19:23:10.441" v="1166" actId="478"/>
          <ac:grpSpMkLst>
            <pc:docMk/>
            <pc:sldMk cId="464326211" sldId="374"/>
            <ac:grpSpMk id="3" creationId="{8CF66093-A77C-CD3B-2C55-D44A687E5B61}"/>
          </ac:grpSpMkLst>
        </pc:grpChg>
        <pc:grpChg chg="add del">
          <ac:chgData name="Scoggin, Jake" userId="5ad58cec-b21c-486a-b6f0-9ede36b8ce4c" providerId="ADAL" clId="{27591446-8706-4445-B262-68BCED595E62}" dt="2024-09-23T19:23:10.441" v="1166" actId="478"/>
          <ac:grpSpMkLst>
            <pc:docMk/>
            <pc:sldMk cId="464326211" sldId="374"/>
            <ac:grpSpMk id="4" creationId="{9453AFC5-5BAE-FF18-B926-FFB154519091}"/>
          </ac:grpSpMkLst>
        </pc:grpChg>
        <pc:grpChg chg="add del">
          <ac:chgData name="Scoggin, Jake" userId="5ad58cec-b21c-486a-b6f0-9ede36b8ce4c" providerId="ADAL" clId="{27591446-8706-4445-B262-68BCED595E62}" dt="2024-09-23T19:23:10.441" v="1166" actId="478"/>
          <ac:grpSpMkLst>
            <pc:docMk/>
            <pc:sldMk cId="464326211" sldId="374"/>
            <ac:grpSpMk id="17" creationId="{7D90287A-9D87-5620-F86C-DFBC3BF4D733}"/>
          </ac:grpSpMkLst>
        </pc:grpChg>
        <pc:grpChg chg="add del">
          <ac:chgData name="Scoggin, Jake" userId="5ad58cec-b21c-486a-b6f0-9ede36b8ce4c" providerId="ADAL" clId="{27591446-8706-4445-B262-68BCED595E62}" dt="2024-09-23T19:23:10.441" v="1166" actId="478"/>
          <ac:grpSpMkLst>
            <pc:docMk/>
            <pc:sldMk cId="464326211" sldId="374"/>
            <ac:grpSpMk id="18" creationId="{516ADDB5-3B8B-FAB5-7192-A2C625D13898}"/>
          </ac:grpSpMkLst>
        </pc:grpChg>
        <pc:grpChg chg="add del">
          <ac:chgData name="Scoggin, Jake" userId="5ad58cec-b21c-486a-b6f0-9ede36b8ce4c" providerId="ADAL" clId="{27591446-8706-4445-B262-68BCED595E62}" dt="2024-09-23T19:23:10.441" v="1166" actId="478"/>
          <ac:grpSpMkLst>
            <pc:docMk/>
            <pc:sldMk cId="464326211" sldId="374"/>
            <ac:grpSpMk id="27" creationId="{54F4F9CB-FF90-09C9-A7B0-2EB9BE1C7BAA}"/>
          </ac:grpSpMkLst>
        </pc:grpChg>
        <pc:grpChg chg="add del">
          <ac:chgData name="Scoggin, Jake" userId="5ad58cec-b21c-486a-b6f0-9ede36b8ce4c" providerId="ADAL" clId="{27591446-8706-4445-B262-68BCED595E62}" dt="2024-09-23T19:23:10.441" v="1166" actId="478"/>
          <ac:grpSpMkLst>
            <pc:docMk/>
            <pc:sldMk cId="464326211" sldId="374"/>
            <ac:grpSpMk id="60" creationId="{F0D513EE-9D78-9BFB-2CA9-6C4F4DCBFAEF}"/>
          </ac:grpSpMkLst>
        </pc:grpChg>
        <pc:grpChg chg="add del">
          <ac:chgData name="Scoggin, Jake" userId="5ad58cec-b21c-486a-b6f0-9ede36b8ce4c" providerId="ADAL" clId="{27591446-8706-4445-B262-68BCED595E62}" dt="2024-09-23T19:23:10.441" v="1166" actId="478"/>
          <ac:grpSpMkLst>
            <pc:docMk/>
            <pc:sldMk cId="464326211" sldId="374"/>
            <ac:grpSpMk id="76" creationId="{A1A64D95-C715-C31B-E1D2-18320481BD48}"/>
          </ac:grpSpMkLst>
        </pc:grpChg>
        <pc:grpChg chg="add del">
          <ac:chgData name="Scoggin, Jake" userId="5ad58cec-b21c-486a-b6f0-9ede36b8ce4c" providerId="ADAL" clId="{27591446-8706-4445-B262-68BCED595E62}" dt="2024-09-23T19:23:10.441" v="1166" actId="478"/>
          <ac:grpSpMkLst>
            <pc:docMk/>
            <pc:sldMk cId="464326211" sldId="374"/>
            <ac:grpSpMk id="77" creationId="{9708F1E2-9C07-2053-5A8F-D92F5187986F}"/>
          </ac:grpSpMkLst>
        </pc:grpChg>
        <pc:grpChg chg="add del">
          <ac:chgData name="Scoggin, Jake" userId="5ad58cec-b21c-486a-b6f0-9ede36b8ce4c" providerId="ADAL" clId="{27591446-8706-4445-B262-68BCED595E62}" dt="2024-09-23T19:23:10.441" v="1166" actId="478"/>
          <ac:grpSpMkLst>
            <pc:docMk/>
            <pc:sldMk cId="464326211" sldId="374"/>
            <ac:grpSpMk id="78" creationId="{A9E1D188-29FA-B31C-6618-C4F16FEC91D3}"/>
          </ac:grpSpMkLst>
        </pc:grpChg>
        <pc:grpChg chg="add mod">
          <ac:chgData name="Scoggin, Jake" userId="5ad58cec-b21c-486a-b6f0-9ede36b8ce4c" providerId="ADAL" clId="{27591446-8706-4445-B262-68BCED595E62}" dt="2024-09-23T19:23:10.803" v="1167"/>
          <ac:grpSpMkLst>
            <pc:docMk/>
            <pc:sldMk cId="464326211" sldId="374"/>
            <ac:grpSpMk id="82" creationId="{1E4FDF86-5B2F-735A-1B7E-451FE4BCBE3E}"/>
          </ac:grpSpMkLst>
        </pc:grpChg>
        <pc:grpChg chg="add mod">
          <ac:chgData name="Scoggin, Jake" userId="5ad58cec-b21c-486a-b6f0-9ede36b8ce4c" providerId="ADAL" clId="{27591446-8706-4445-B262-68BCED595E62}" dt="2024-09-23T19:23:10.803" v="1167"/>
          <ac:grpSpMkLst>
            <pc:docMk/>
            <pc:sldMk cId="464326211" sldId="374"/>
            <ac:grpSpMk id="103" creationId="{6F149466-6441-B605-541F-86FC530B031E}"/>
          </ac:grpSpMkLst>
        </pc:grpChg>
        <pc:grpChg chg="mod">
          <ac:chgData name="Scoggin, Jake" userId="5ad58cec-b21c-486a-b6f0-9ede36b8ce4c" providerId="ADAL" clId="{27591446-8706-4445-B262-68BCED595E62}" dt="2024-09-23T19:23:10.803" v="1167"/>
          <ac:grpSpMkLst>
            <pc:docMk/>
            <pc:sldMk cId="464326211" sldId="374"/>
            <ac:grpSpMk id="104" creationId="{F97AB456-CA86-2C8D-600A-AE0973EFFBFD}"/>
          </ac:grpSpMkLst>
        </pc:grpChg>
        <pc:grpChg chg="add mod">
          <ac:chgData name="Scoggin, Jake" userId="5ad58cec-b21c-486a-b6f0-9ede36b8ce4c" providerId="ADAL" clId="{27591446-8706-4445-B262-68BCED595E62}" dt="2024-09-23T19:23:10.803" v="1167"/>
          <ac:grpSpMkLst>
            <pc:docMk/>
            <pc:sldMk cId="464326211" sldId="374"/>
            <ac:grpSpMk id="125" creationId="{338E87F5-4914-A293-96AC-27A169E1EBCB}"/>
          </ac:grpSpMkLst>
        </pc:grpChg>
        <pc:grpChg chg="mod">
          <ac:chgData name="Scoggin, Jake" userId="5ad58cec-b21c-486a-b6f0-9ede36b8ce4c" providerId="ADAL" clId="{27591446-8706-4445-B262-68BCED595E62}" dt="2024-09-23T19:23:10.803" v="1167"/>
          <ac:grpSpMkLst>
            <pc:docMk/>
            <pc:sldMk cId="464326211" sldId="374"/>
            <ac:grpSpMk id="126" creationId="{83E91702-2DF1-E5C1-D80D-8103DE86CA16}"/>
          </ac:grpSpMkLst>
        </pc:grpChg>
        <pc:grpChg chg="add mod">
          <ac:chgData name="Scoggin, Jake" userId="5ad58cec-b21c-486a-b6f0-9ede36b8ce4c" providerId="ADAL" clId="{27591446-8706-4445-B262-68BCED595E62}" dt="2024-09-23T19:23:10.803" v="1167"/>
          <ac:grpSpMkLst>
            <pc:docMk/>
            <pc:sldMk cId="464326211" sldId="374"/>
            <ac:grpSpMk id="147" creationId="{487C526D-D755-2216-5A4C-183A02E0C417}"/>
          </ac:grpSpMkLst>
        </pc:grpChg>
        <pc:grpChg chg="mod">
          <ac:chgData name="Scoggin, Jake" userId="5ad58cec-b21c-486a-b6f0-9ede36b8ce4c" providerId="ADAL" clId="{27591446-8706-4445-B262-68BCED595E62}" dt="2024-09-23T19:23:10.803" v="1167"/>
          <ac:grpSpMkLst>
            <pc:docMk/>
            <pc:sldMk cId="464326211" sldId="374"/>
            <ac:grpSpMk id="148" creationId="{B8179204-271F-802B-9998-2A64D0013121}"/>
          </ac:grpSpMkLst>
        </pc:grpChg>
        <pc:grpChg chg="mod">
          <ac:chgData name="Scoggin, Jake" userId="5ad58cec-b21c-486a-b6f0-9ede36b8ce4c" providerId="ADAL" clId="{27591446-8706-4445-B262-68BCED595E62}" dt="2024-09-23T19:23:10.803" v="1167"/>
          <ac:grpSpMkLst>
            <pc:docMk/>
            <pc:sldMk cId="464326211" sldId="374"/>
            <ac:grpSpMk id="149" creationId="{295BD939-381C-0295-5471-DC18ED961BA9}"/>
          </ac:grpSpMkLst>
        </pc:grpChg>
        <pc:cxnChg chg="add del">
          <ac:chgData name="Scoggin, Jake" userId="5ad58cec-b21c-486a-b6f0-9ede36b8ce4c" providerId="ADAL" clId="{27591446-8706-4445-B262-68BCED595E62}" dt="2024-09-23T19:23:10.441" v="1166" actId="478"/>
          <ac:cxnSpMkLst>
            <pc:docMk/>
            <pc:sldMk cId="464326211" sldId="374"/>
            <ac:cxnSpMk id="61" creationId="{268CB700-50FE-29CD-08E8-AAD1B2998DDD}"/>
          </ac:cxnSpMkLst>
        </pc:cxnChg>
        <pc:cxnChg chg="add del">
          <ac:chgData name="Scoggin, Jake" userId="5ad58cec-b21c-486a-b6f0-9ede36b8ce4c" providerId="ADAL" clId="{27591446-8706-4445-B262-68BCED595E62}" dt="2024-09-23T19:23:10.441" v="1166" actId="478"/>
          <ac:cxnSpMkLst>
            <pc:docMk/>
            <pc:sldMk cId="464326211" sldId="374"/>
            <ac:cxnSpMk id="62" creationId="{5B760654-C611-D91D-99F4-63AEF36A9E7F}"/>
          </ac:cxnSpMkLst>
        </pc:cxnChg>
        <pc:cxnChg chg="add del">
          <ac:chgData name="Scoggin, Jake" userId="5ad58cec-b21c-486a-b6f0-9ede36b8ce4c" providerId="ADAL" clId="{27591446-8706-4445-B262-68BCED595E62}" dt="2024-09-23T19:23:10.441" v="1166" actId="478"/>
          <ac:cxnSpMkLst>
            <pc:docMk/>
            <pc:sldMk cId="464326211" sldId="374"/>
            <ac:cxnSpMk id="63" creationId="{C8AD3F5A-9C52-CC59-C046-9B8A8D7668C9}"/>
          </ac:cxnSpMkLst>
        </pc:cxnChg>
        <pc:cxnChg chg="add del">
          <ac:chgData name="Scoggin, Jake" userId="5ad58cec-b21c-486a-b6f0-9ede36b8ce4c" providerId="ADAL" clId="{27591446-8706-4445-B262-68BCED595E62}" dt="2024-09-23T19:23:10.441" v="1166" actId="478"/>
          <ac:cxnSpMkLst>
            <pc:docMk/>
            <pc:sldMk cId="464326211" sldId="374"/>
            <ac:cxnSpMk id="64" creationId="{13340690-32F7-54B6-134F-AF416DBED44B}"/>
          </ac:cxnSpMkLst>
        </pc:cxnChg>
        <pc:cxnChg chg="add del">
          <ac:chgData name="Scoggin, Jake" userId="5ad58cec-b21c-486a-b6f0-9ede36b8ce4c" providerId="ADAL" clId="{27591446-8706-4445-B262-68BCED595E62}" dt="2024-09-23T19:23:10.441" v="1166" actId="478"/>
          <ac:cxnSpMkLst>
            <pc:docMk/>
            <pc:sldMk cId="464326211" sldId="374"/>
            <ac:cxnSpMk id="65" creationId="{7F47D01D-F439-9647-3D60-19176FE96382}"/>
          </ac:cxnSpMkLst>
        </pc:cxnChg>
        <pc:cxnChg chg="del">
          <ac:chgData name="Scoggin, Jake" userId="5ad58cec-b21c-486a-b6f0-9ede36b8ce4c" providerId="ADAL" clId="{27591446-8706-4445-B262-68BCED595E62}" dt="2024-09-23T19:23:10.441" v="1166" actId="478"/>
          <ac:cxnSpMkLst>
            <pc:docMk/>
            <pc:sldMk cId="464326211" sldId="374"/>
            <ac:cxnSpMk id="71" creationId="{CE32CE2E-2214-F4CF-4C48-8F615BFA549D}"/>
          </ac:cxnSpMkLst>
        </pc:cxnChg>
        <pc:cxnChg chg="del">
          <ac:chgData name="Scoggin, Jake" userId="5ad58cec-b21c-486a-b6f0-9ede36b8ce4c" providerId="ADAL" clId="{27591446-8706-4445-B262-68BCED595E62}" dt="2024-09-23T19:23:10.441" v="1166" actId="478"/>
          <ac:cxnSpMkLst>
            <pc:docMk/>
            <pc:sldMk cId="464326211" sldId="374"/>
            <ac:cxnSpMk id="73" creationId="{8CED4C92-F976-9F96-3888-4743049FB885}"/>
          </ac:cxnSpMkLst>
        </pc:cxnChg>
        <pc:cxnChg chg="add mod">
          <ac:chgData name="Scoggin, Jake" userId="5ad58cec-b21c-486a-b6f0-9ede36b8ce4c" providerId="ADAL" clId="{27591446-8706-4445-B262-68BCED595E62}" dt="2024-09-23T19:23:10.803" v="1167"/>
          <ac:cxnSpMkLst>
            <pc:docMk/>
            <pc:sldMk cId="464326211" sldId="374"/>
            <ac:cxnSpMk id="91" creationId="{248A398C-ECD3-B385-F502-82A442982F21}"/>
          </ac:cxnSpMkLst>
        </pc:cxnChg>
        <pc:cxnChg chg="add mod">
          <ac:chgData name="Scoggin, Jake" userId="5ad58cec-b21c-486a-b6f0-9ede36b8ce4c" providerId="ADAL" clId="{27591446-8706-4445-B262-68BCED595E62}" dt="2024-09-23T19:23:10.803" v="1167"/>
          <ac:cxnSpMkLst>
            <pc:docMk/>
            <pc:sldMk cId="464326211" sldId="374"/>
            <ac:cxnSpMk id="92" creationId="{FE89C61A-3359-CD64-52E0-C87E9D591292}"/>
          </ac:cxnSpMkLst>
        </pc:cxnChg>
        <pc:cxnChg chg="add mod">
          <ac:chgData name="Scoggin, Jake" userId="5ad58cec-b21c-486a-b6f0-9ede36b8ce4c" providerId="ADAL" clId="{27591446-8706-4445-B262-68BCED595E62}" dt="2024-09-23T19:23:10.803" v="1167"/>
          <ac:cxnSpMkLst>
            <pc:docMk/>
            <pc:sldMk cId="464326211" sldId="374"/>
            <ac:cxnSpMk id="93" creationId="{2E148EDF-F958-E822-4CBB-DF309F89195D}"/>
          </ac:cxnSpMkLst>
        </pc:cxnChg>
        <pc:cxnChg chg="add mod">
          <ac:chgData name="Scoggin, Jake" userId="5ad58cec-b21c-486a-b6f0-9ede36b8ce4c" providerId="ADAL" clId="{27591446-8706-4445-B262-68BCED595E62}" dt="2024-09-23T19:23:10.803" v="1167"/>
          <ac:cxnSpMkLst>
            <pc:docMk/>
            <pc:sldMk cId="464326211" sldId="374"/>
            <ac:cxnSpMk id="94" creationId="{06236E84-8AA5-EDA7-2EE4-A979EF794621}"/>
          </ac:cxnSpMkLst>
        </pc:cxnChg>
        <pc:cxnChg chg="add mod">
          <ac:chgData name="Scoggin, Jake" userId="5ad58cec-b21c-486a-b6f0-9ede36b8ce4c" providerId="ADAL" clId="{27591446-8706-4445-B262-68BCED595E62}" dt="2024-09-23T19:23:10.803" v="1167"/>
          <ac:cxnSpMkLst>
            <pc:docMk/>
            <pc:sldMk cId="464326211" sldId="374"/>
            <ac:cxnSpMk id="95" creationId="{4B8E5E8F-FE59-187D-5584-91B6A89E1049}"/>
          </ac:cxnSpMkLst>
        </pc:cxnChg>
        <pc:cxnChg chg="add mod">
          <ac:chgData name="Scoggin, Jake" userId="5ad58cec-b21c-486a-b6f0-9ede36b8ce4c" providerId="ADAL" clId="{27591446-8706-4445-B262-68BCED595E62}" dt="2024-09-23T19:23:10.803" v="1167"/>
          <ac:cxnSpMkLst>
            <pc:docMk/>
            <pc:sldMk cId="464326211" sldId="374"/>
            <ac:cxnSpMk id="100" creationId="{FFD5D870-30DC-8BB2-E0AF-1794198C9118}"/>
          </ac:cxnSpMkLst>
        </pc:cxnChg>
        <pc:cxnChg chg="add mod">
          <ac:chgData name="Scoggin, Jake" userId="5ad58cec-b21c-486a-b6f0-9ede36b8ce4c" providerId="ADAL" clId="{27591446-8706-4445-B262-68BCED595E62}" dt="2024-09-23T19:23:10.803" v="1167"/>
          <ac:cxnSpMkLst>
            <pc:docMk/>
            <pc:sldMk cId="464326211" sldId="374"/>
            <ac:cxnSpMk id="102" creationId="{B3CB79BF-1451-7856-D538-FAB62443974D}"/>
          </ac:cxnSpMkLst>
        </pc:cxnChg>
      </pc:sldChg>
      <pc:sldChg chg="addSp delSp new mod">
        <pc:chgData name="Scoggin, Jake" userId="5ad58cec-b21c-486a-b6f0-9ede36b8ce4c" providerId="ADAL" clId="{27591446-8706-4445-B262-68BCED595E62}" dt="2024-09-20T14:06:42.702" v="1041"/>
        <pc:sldMkLst>
          <pc:docMk/>
          <pc:sldMk cId="3109180109" sldId="375"/>
        </pc:sldMkLst>
        <pc:spChg chg="del">
          <ac:chgData name="Scoggin, Jake" userId="5ad58cec-b21c-486a-b6f0-9ede36b8ce4c" providerId="ADAL" clId="{27591446-8706-4445-B262-68BCED595E62}" dt="2024-09-20T14:03:53.575" v="1040" actId="478"/>
          <ac:spMkLst>
            <pc:docMk/>
            <pc:sldMk cId="3109180109" sldId="375"/>
            <ac:spMk id="2" creationId="{6E698C54-5EF9-252B-1E58-F0045186D9B5}"/>
          </ac:spMkLst>
        </pc:spChg>
        <pc:spChg chg="del">
          <ac:chgData name="Scoggin, Jake" userId="5ad58cec-b21c-486a-b6f0-9ede36b8ce4c" providerId="ADAL" clId="{27591446-8706-4445-B262-68BCED595E62}" dt="2024-09-20T14:03:53.575" v="1040" actId="478"/>
          <ac:spMkLst>
            <pc:docMk/>
            <pc:sldMk cId="3109180109" sldId="375"/>
            <ac:spMk id="3" creationId="{E8E85F56-B371-4971-F240-6F4408569888}"/>
          </ac:spMkLst>
        </pc:spChg>
        <pc:spChg chg="del">
          <ac:chgData name="Scoggin, Jake" userId="5ad58cec-b21c-486a-b6f0-9ede36b8ce4c" providerId="ADAL" clId="{27591446-8706-4445-B262-68BCED595E62}" dt="2024-09-20T14:03:53.575" v="1040" actId="478"/>
          <ac:spMkLst>
            <pc:docMk/>
            <pc:sldMk cId="3109180109" sldId="375"/>
            <ac:spMk id="4" creationId="{EA7A75BC-9DAE-4E90-4FD8-9169FF52C454}"/>
          </ac:spMkLst>
        </pc:spChg>
        <pc:graphicFrameChg chg="add">
          <ac:chgData name="Scoggin, Jake" userId="5ad58cec-b21c-486a-b6f0-9ede36b8ce4c" providerId="ADAL" clId="{27591446-8706-4445-B262-68BCED595E62}" dt="2024-09-20T14:06:42.702" v="1041"/>
          <ac:graphicFrameMkLst>
            <pc:docMk/>
            <pc:sldMk cId="3109180109" sldId="375"/>
            <ac:graphicFrameMk id="5" creationId="{3EB69024-6891-E584-EE98-AD1296E3B0CE}"/>
          </ac:graphicFrameMkLst>
        </pc:graphicFrameChg>
      </pc:sldChg>
      <pc:sldChg chg="add del">
        <pc:chgData name="Scoggin, Jake" userId="5ad58cec-b21c-486a-b6f0-9ede36b8ce4c" providerId="ADAL" clId="{27591446-8706-4445-B262-68BCED595E62}" dt="2024-09-23T19:22:59.344" v="1164"/>
        <pc:sldMkLst>
          <pc:docMk/>
          <pc:sldMk cId="4007204454" sldId="377"/>
        </pc:sldMkLst>
      </pc:sldChg>
    </pc:docChg>
  </pc:docChgLst>
  <pc:docChgLst>
    <pc:chgData name="Scoggin, Jake" userId="5ad58cec-b21c-486a-b6f0-9ede36b8ce4c" providerId="ADAL" clId="{74E4CF14-F46C-467B-9A1B-5CD763E160C3}"/>
    <pc:docChg chg="custSel addSld modSld">
      <pc:chgData name="Scoggin, Jake" userId="5ad58cec-b21c-486a-b6f0-9ede36b8ce4c" providerId="ADAL" clId="{74E4CF14-F46C-467B-9A1B-5CD763E160C3}" dt="2024-09-20T16:05:34.771" v="7" actId="6549"/>
      <pc:docMkLst>
        <pc:docMk/>
      </pc:docMkLst>
      <pc:sldChg chg="addSp delSp modSp mod delAnim modAnim">
        <pc:chgData name="Scoggin, Jake" userId="5ad58cec-b21c-486a-b6f0-9ede36b8ce4c" providerId="ADAL" clId="{74E4CF14-F46C-467B-9A1B-5CD763E160C3}" dt="2024-09-20T16:05:34.771" v="7" actId="6549"/>
        <pc:sldMkLst>
          <pc:docMk/>
          <pc:sldMk cId="208580718" sldId="370"/>
        </pc:sldMkLst>
        <pc:spChg chg="mod">
          <ac:chgData name="Scoggin, Jake" userId="5ad58cec-b21c-486a-b6f0-9ede36b8ce4c" providerId="ADAL" clId="{74E4CF14-F46C-467B-9A1B-5CD763E160C3}" dt="2024-09-20T16:03:20.434" v="2" actId="20577"/>
          <ac:spMkLst>
            <pc:docMk/>
            <pc:sldMk cId="208580718" sldId="370"/>
            <ac:spMk id="34" creationId="{FCDF2B73-A8FD-06C2-54DD-A53D8EB2D635}"/>
          </ac:spMkLst>
        </pc:spChg>
        <pc:spChg chg="mod">
          <ac:chgData name="Scoggin, Jake" userId="5ad58cec-b21c-486a-b6f0-9ede36b8ce4c" providerId="ADAL" clId="{74E4CF14-F46C-467B-9A1B-5CD763E160C3}" dt="2024-09-20T16:05:31.517" v="6" actId="6549"/>
          <ac:spMkLst>
            <pc:docMk/>
            <pc:sldMk cId="208580718" sldId="370"/>
            <ac:spMk id="37" creationId="{2DA72980-4DD7-77E8-A43E-9DC423464971}"/>
          </ac:spMkLst>
        </pc:spChg>
        <pc:spChg chg="mod">
          <ac:chgData name="Scoggin, Jake" userId="5ad58cec-b21c-486a-b6f0-9ede36b8ce4c" providerId="ADAL" clId="{74E4CF14-F46C-467B-9A1B-5CD763E160C3}" dt="2024-09-20T16:05:34.771" v="7" actId="6549"/>
          <ac:spMkLst>
            <pc:docMk/>
            <pc:sldMk cId="208580718" sldId="370"/>
            <ac:spMk id="38" creationId="{2A99C97E-9DEB-681C-D8D4-F15DD41AFD36}"/>
          </ac:spMkLst>
        </pc:spChg>
        <pc:grpChg chg="del">
          <ac:chgData name="Scoggin, Jake" userId="5ad58cec-b21c-486a-b6f0-9ede36b8ce4c" providerId="ADAL" clId="{74E4CF14-F46C-467B-9A1B-5CD763E160C3}" dt="2024-09-20T16:03:24.293" v="3" actId="478"/>
          <ac:grpSpMkLst>
            <pc:docMk/>
            <pc:sldMk cId="208580718" sldId="370"/>
            <ac:grpSpMk id="3" creationId="{8CF66093-A77C-CD3B-2C55-D44A687E5B61}"/>
          </ac:grpSpMkLst>
        </pc:grpChg>
        <pc:grpChg chg="add mod">
          <ac:chgData name="Scoggin, Jake" userId="5ad58cec-b21c-486a-b6f0-9ede36b8ce4c" providerId="ADAL" clId="{74E4CF14-F46C-467B-9A1B-5CD763E160C3}" dt="2024-09-20T16:03:29.534" v="5" actId="1076"/>
          <ac:grpSpMkLst>
            <pc:docMk/>
            <pc:sldMk cId="208580718" sldId="370"/>
            <ac:grpSpMk id="28" creationId="{FE47A7DC-879A-0CF2-00F8-FFE661DDBE2A}"/>
          </ac:grpSpMkLst>
        </pc:grpChg>
      </pc:sldChg>
      <pc:sldChg chg="add">
        <pc:chgData name="Scoggin, Jake" userId="5ad58cec-b21c-486a-b6f0-9ede36b8ce4c" providerId="ADAL" clId="{74E4CF14-F46C-467B-9A1B-5CD763E160C3}" dt="2024-09-20T15:12:08.801" v="0"/>
        <pc:sldMkLst>
          <pc:docMk/>
          <pc:sldMk cId="1350247941" sldId="376"/>
        </pc:sldMkLst>
      </pc:sldChg>
    </pc:docChg>
  </pc:docChgLst>
  <pc:docChgLst>
    <pc:chgData name="Scoggin, Jake" userId="S::jake.scoggin@uconn.edu::5ad58cec-b21c-486a-b6f0-9ede36b8ce4c" providerId="AD" clId="Web-{A8EEF4CD-AE87-6BA2-6AB9-CF7BBBB3AC88}"/>
    <pc:docChg chg="addSld modSld modSection">
      <pc:chgData name="Scoggin, Jake" userId="S::jake.scoggin@uconn.edu::5ad58cec-b21c-486a-b6f0-9ede36b8ce4c" providerId="AD" clId="Web-{A8EEF4CD-AE87-6BA2-6AB9-CF7BBBB3AC88}" dt="2024-09-18T15:48:54.798" v="1"/>
      <pc:docMkLst>
        <pc:docMk/>
      </pc:docMkLst>
      <pc:sldChg chg="delSp add replId delAnim">
        <pc:chgData name="Scoggin, Jake" userId="S::jake.scoggin@uconn.edu::5ad58cec-b21c-486a-b6f0-9ede36b8ce4c" providerId="AD" clId="Web-{A8EEF4CD-AE87-6BA2-6AB9-CF7BBBB3AC88}" dt="2024-09-18T15:48:54.798" v="1"/>
        <pc:sldMkLst>
          <pc:docMk/>
          <pc:sldMk cId="3258055912" sldId="369"/>
        </pc:sldMkLst>
        <pc:grpChg chg="del">
          <ac:chgData name="Scoggin, Jake" userId="S::jake.scoggin@uconn.edu::5ad58cec-b21c-486a-b6f0-9ede36b8ce4c" providerId="AD" clId="Web-{A8EEF4CD-AE87-6BA2-6AB9-CF7BBBB3AC88}" dt="2024-09-18T15:48:54.798" v="1"/>
          <ac:grpSpMkLst>
            <pc:docMk/>
            <pc:sldMk cId="3258055912" sldId="369"/>
            <ac:grpSpMk id="14" creationId="{D4FA5B4A-3885-0E5D-116C-38ED660116BA}"/>
          </ac:grpSpMkLst>
        </pc:grpChg>
      </pc:sldChg>
    </pc:docChg>
  </pc:docChgLst>
  <pc:docChgLst>
    <pc:chgData name="Scoggin, Jake" userId="5ad58cec-b21c-486a-b6f0-9ede36b8ce4c" providerId="ADAL" clId="{DDDEF4EB-BEF8-4B65-8FFA-DD543ABAE04E}"/>
    <pc:docChg chg="undo custSel addSld delSld modSld sldOrd modSection">
      <pc:chgData name="Scoggin, Jake" userId="5ad58cec-b21c-486a-b6f0-9ede36b8ce4c" providerId="ADAL" clId="{DDDEF4EB-BEF8-4B65-8FFA-DD543ABAE04E}" dt="2024-09-18T15:14:36.499" v="856" actId="1076"/>
      <pc:docMkLst>
        <pc:docMk/>
      </pc:docMkLst>
      <pc:sldChg chg="modSp mod ord">
        <pc:chgData name="Scoggin, Jake" userId="5ad58cec-b21c-486a-b6f0-9ede36b8ce4c" providerId="ADAL" clId="{DDDEF4EB-BEF8-4B65-8FFA-DD543ABAE04E}" dt="2024-09-18T15:07:36.529" v="837" actId="20577"/>
        <pc:sldMkLst>
          <pc:docMk/>
          <pc:sldMk cId="0" sldId="292"/>
        </pc:sldMkLst>
        <pc:spChg chg="mod">
          <ac:chgData name="Scoggin, Jake" userId="5ad58cec-b21c-486a-b6f0-9ede36b8ce4c" providerId="ADAL" clId="{DDDEF4EB-BEF8-4B65-8FFA-DD543ABAE04E}" dt="2024-09-16T14:38:15.554" v="74" actId="27636"/>
          <ac:spMkLst>
            <pc:docMk/>
            <pc:sldMk cId="0" sldId="292"/>
            <ac:spMk id="977" creationId="{00000000-0000-0000-0000-000000000000}"/>
          </ac:spMkLst>
        </pc:spChg>
        <pc:spChg chg="mod">
          <ac:chgData name="Scoggin, Jake" userId="5ad58cec-b21c-486a-b6f0-9ede36b8ce4c" providerId="ADAL" clId="{DDDEF4EB-BEF8-4B65-8FFA-DD543ABAE04E}" dt="2024-09-18T15:07:36.529" v="837" actId="20577"/>
          <ac:spMkLst>
            <pc:docMk/>
            <pc:sldMk cId="0" sldId="292"/>
            <ac:spMk id="991" creationId="{00000000-0000-0000-0000-000000000000}"/>
          </ac:spMkLst>
        </pc:spChg>
      </pc:sldChg>
      <pc:sldChg chg="addSp delSp modSp mod modAnim">
        <pc:chgData name="Scoggin, Jake" userId="5ad58cec-b21c-486a-b6f0-9ede36b8ce4c" providerId="ADAL" clId="{DDDEF4EB-BEF8-4B65-8FFA-DD543ABAE04E}" dt="2024-09-18T14:34:57.816" v="799"/>
        <pc:sldMkLst>
          <pc:docMk/>
          <pc:sldMk cId="2137225298" sldId="352"/>
        </pc:sldMkLst>
        <pc:spChg chg="add del mod">
          <ac:chgData name="Scoggin, Jake" userId="5ad58cec-b21c-486a-b6f0-9ede36b8ce4c" providerId="ADAL" clId="{DDDEF4EB-BEF8-4B65-8FFA-DD543ABAE04E}" dt="2024-09-18T14:30:46.527" v="621" actId="478"/>
          <ac:spMkLst>
            <pc:docMk/>
            <pc:sldMk cId="2137225298" sldId="352"/>
            <ac:spMk id="2" creationId="{69AE322F-4C61-296C-EB14-5AD21D5C0D48}"/>
          </ac:spMkLst>
        </pc:spChg>
        <pc:spChg chg="add mod ord">
          <ac:chgData name="Scoggin, Jake" userId="5ad58cec-b21c-486a-b6f0-9ede36b8ce4c" providerId="ADAL" clId="{DDDEF4EB-BEF8-4B65-8FFA-DD543ABAE04E}" dt="2024-09-18T14:31:43.970" v="630" actId="167"/>
          <ac:spMkLst>
            <pc:docMk/>
            <pc:sldMk cId="2137225298" sldId="352"/>
            <ac:spMk id="3" creationId="{CE9A44BC-0A07-F1D6-6FA3-9D58D19A83F9}"/>
          </ac:spMkLst>
        </pc:spChg>
        <pc:spChg chg="add del mod">
          <ac:chgData name="Scoggin, Jake" userId="5ad58cec-b21c-486a-b6f0-9ede36b8ce4c" providerId="ADAL" clId="{DDDEF4EB-BEF8-4B65-8FFA-DD543ABAE04E}" dt="2024-09-18T14:31:51.625" v="633" actId="478"/>
          <ac:spMkLst>
            <pc:docMk/>
            <pc:sldMk cId="2137225298" sldId="352"/>
            <ac:spMk id="5" creationId="{FEAD77F5-3746-A595-FBE2-FD81A25A8A3B}"/>
          </ac:spMkLst>
        </pc:spChg>
        <pc:spChg chg="add del mod">
          <ac:chgData name="Scoggin, Jake" userId="5ad58cec-b21c-486a-b6f0-9ede36b8ce4c" providerId="ADAL" clId="{DDDEF4EB-BEF8-4B65-8FFA-DD543ABAE04E}" dt="2024-09-18T14:32:05.362" v="635" actId="478"/>
          <ac:spMkLst>
            <pc:docMk/>
            <pc:sldMk cId="2137225298" sldId="352"/>
            <ac:spMk id="7" creationId="{95D707BC-6C23-B084-A60E-87922EF3E11E}"/>
          </ac:spMkLst>
        </pc:spChg>
        <pc:spChg chg="add mod">
          <ac:chgData name="Scoggin, Jake" userId="5ad58cec-b21c-486a-b6f0-9ede36b8ce4c" providerId="ADAL" clId="{DDDEF4EB-BEF8-4B65-8FFA-DD543ABAE04E}" dt="2024-09-18T14:33:11.219" v="658" actId="1076"/>
          <ac:spMkLst>
            <pc:docMk/>
            <pc:sldMk cId="2137225298" sldId="352"/>
            <ac:spMk id="8" creationId="{E210D51A-CF18-D6D2-6ABC-17BBEF2244A2}"/>
          </ac:spMkLst>
        </pc:spChg>
        <pc:spChg chg="add mod">
          <ac:chgData name="Scoggin, Jake" userId="5ad58cec-b21c-486a-b6f0-9ede36b8ce4c" providerId="ADAL" clId="{DDDEF4EB-BEF8-4B65-8FFA-DD543ABAE04E}" dt="2024-09-18T14:32:50.381" v="651" actId="20577"/>
          <ac:spMkLst>
            <pc:docMk/>
            <pc:sldMk cId="2137225298" sldId="352"/>
            <ac:spMk id="9" creationId="{90E8621E-733A-5BF1-FAE5-EBD37C32B28B}"/>
          </ac:spMkLst>
        </pc:spChg>
        <pc:spChg chg="add mod">
          <ac:chgData name="Scoggin, Jake" userId="5ad58cec-b21c-486a-b6f0-9ede36b8ce4c" providerId="ADAL" clId="{DDDEF4EB-BEF8-4B65-8FFA-DD543ABAE04E}" dt="2024-09-18T14:32:55.548" v="653" actId="1076"/>
          <ac:spMkLst>
            <pc:docMk/>
            <pc:sldMk cId="2137225298" sldId="352"/>
            <ac:spMk id="10" creationId="{EAAEA606-0444-79DB-3797-B85578B26B69}"/>
          </ac:spMkLst>
        </pc:spChg>
        <pc:spChg chg="add mod">
          <ac:chgData name="Scoggin, Jake" userId="5ad58cec-b21c-486a-b6f0-9ede36b8ce4c" providerId="ADAL" clId="{DDDEF4EB-BEF8-4B65-8FFA-DD543ABAE04E}" dt="2024-09-18T14:33:24.015" v="662" actId="14100"/>
          <ac:spMkLst>
            <pc:docMk/>
            <pc:sldMk cId="2137225298" sldId="352"/>
            <ac:spMk id="11" creationId="{B110AD70-8347-3D49-C57E-6C4C5F222922}"/>
          </ac:spMkLst>
        </pc:spChg>
        <pc:spChg chg="add mod">
          <ac:chgData name="Scoggin, Jake" userId="5ad58cec-b21c-486a-b6f0-9ede36b8ce4c" providerId="ADAL" clId="{DDDEF4EB-BEF8-4B65-8FFA-DD543ABAE04E}" dt="2024-09-18T14:33:27.413" v="664" actId="14100"/>
          <ac:spMkLst>
            <pc:docMk/>
            <pc:sldMk cId="2137225298" sldId="352"/>
            <ac:spMk id="12" creationId="{3329408D-6014-549D-0BF5-4909524A48FA}"/>
          </ac:spMkLst>
        </pc:spChg>
        <pc:spChg chg="del">
          <ac:chgData name="Scoggin, Jake" userId="5ad58cec-b21c-486a-b6f0-9ede36b8ce4c" providerId="ADAL" clId="{DDDEF4EB-BEF8-4B65-8FFA-DD543ABAE04E}" dt="2024-09-18T14:31:49.528" v="632" actId="478"/>
          <ac:spMkLst>
            <pc:docMk/>
            <pc:sldMk cId="2137225298" sldId="352"/>
            <ac:spMk id="1054" creationId="{EB6FEB6A-7392-26B5-C6F2-84EACCC241F5}"/>
          </ac:spMkLst>
        </pc:spChg>
        <pc:spChg chg="del">
          <ac:chgData name="Scoggin, Jake" userId="5ad58cec-b21c-486a-b6f0-9ede36b8ce4c" providerId="ADAL" clId="{DDDEF4EB-BEF8-4B65-8FFA-DD543ABAE04E}" dt="2024-09-18T14:31:54.939" v="634" actId="478"/>
          <ac:spMkLst>
            <pc:docMk/>
            <pc:sldMk cId="2137225298" sldId="352"/>
            <ac:spMk id="1055" creationId="{DF6A3BDA-487F-FBFB-F70E-7E8D28164A9C}"/>
          </ac:spMkLst>
        </pc:spChg>
        <pc:spChg chg="del">
          <ac:chgData name="Scoggin, Jake" userId="5ad58cec-b21c-486a-b6f0-9ede36b8ce4c" providerId="ADAL" clId="{DDDEF4EB-BEF8-4B65-8FFA-DD543ABAE04E}" dt="2024-09-18T14:31:18.891" v="623" actId="478"/>
          <ac:spMkLst>
            <pc:docMk/>
            <pc:sldMk cId="2137225298" sldId="352"/>
            <ac:spMk id="1063" creationId="{540D4A79-AC73-008D-94F8-DB8590A49148}"/>
          </ac:spMkLst>
        </pc:spChg>
        <pc:spChg chg="del">
          <ac:chgData name="Scoggin, Jake" userId="5ad58cec-b21c-486a-b6f0-9ede36b8ce4c" providerId="ADAL" clId="{DDDEF4EB-BEF8-4B65-8FFA-DD543ABAE04E}" dt="2024-09-18T14:31:18.891" v="623" actId="478"/>
          <ac:spMkLst>
            <pc:docMk/>
            <pc:sldMk cId="2137225298" sldId="352"/>
            <ac:spMk id="1064" creationId="{96462659-0A31-C23B-C282-AB0DA36DF94F}"/>
          </ac:spMkLst>
        </pc:spChg>
        <pc:spChg chg="mod ord topLvl">
          <ac:chgData name="Scoggin, Jake" userId="5ad58cec-b21c-486a-b6f0-9ede36b8ce4c" providerId="ADAL" clId="{DDDEF4EB-BEF8-4B65-8FFA-DD543ABAE04E}" dt="2024-09-18T14:34:43.917" v="795" actId="1076"/>
          <ac:spMkLst>
            <pc:docMk/>
            <pc:sldMk cId="2137225298" sldId="352"/>
            <ac:spMk id="1083" creationId="{2A0E25FD-036C-F1EB-8005-B206F863890A}"/>
          </ac:spMkLst>
        </pc:spChg>
        <pc:grpChg chg="del">
          <ac:chgData name="Scoggin, Jake" userId="5ad58cec-b21c-486a-b6f0-9ede36b8ce4c" providerId="ADAL" clId="{DDDEF4EB-BEF8-4B65-8FFA-DD543ABAE04E}" dt="2024-09-18T14:31:18.891" v="623" actId="478"/>
          <ac:grpSpMkLst>
            <pc:docMk/>
            <pc:sldMk cId="2137225298" sldId="352"/>
            <ac:grpSpMk id="1062" creationId="{4405529B-977A-F40A-B900-3ED56268D421}"/>
          </ac:grpSpMkLst>
        </pc:grpChg>
        <pc:grpChg chg="del">
          <ac:chgData name="Scoggin, Jake" userId="5ad58cec-b21c-486a-b6f0-9ede36b8ce4c" providerId="ADAL" clId="{DDDEF4EB-BEF8-4B65-8FFA-DD543ABAE04E}" dt="2024-09-18T14:31:11.045" v="622" actId="478"/>
          <ac:grpSpMkLst>
            <pc:docMk/>
            <pc:sldMk cId="2137225298" sldId="352"/>
            <ac:grpSpMk id="1081" creationId="{2AC915CF-717D-2C54-7FAC-5B8D3EFDF768}"/>
          </ac:grpSpMkLst>
        </pc:grpChg>
        <pc:grpChg chg="del mod">
          <ac:chgData name="Scoggin, Jake" userId="5ad58cec-b21c-486a-b6f0-9ede36b8ce4c" providerId="ADAL" clId="{DDDEF4EB-BEF8-4B65-8FFA-DD543ABAE04E}" dt="2024-09-18T14:34:36.019" v="792" actId="165"/>
          <ac:grpSpMkLst>
            <pc:docMk/>
            <pc:sldMk cId="2137225298" sldId="352"/>
            <ac:grpSpMk id="1084" creationId="{779436C4-D429-B7E5-1E25-88724DFB4955}"/>
          </ac:grpSpMkLst>
        </pc:grpChg>
        <pc:picChg chg="del">
          <ac:chgData name="Scoggin, Jake" userId="5ad58cec-b21c-486a-b6f0-9ede36b8ce4c" providerId="ADAL" clId="{DDDEF4EB-BEF8-4B65-8FFA-DD543ABAE04E}" dt="2024-09-18T14:30:35.601" v="619" actId="478"/>
          <ac:picMkLst>
            <pc:docMk/>
            <pc:sldMk cId="2137225298" sldId="352"/>
            <ac:picMk id="1065" creationId="{E3059F8E-0496-99B1-D1AE-444E3520104B}"/>
          </ac:picMkLst>
        </pc:picChg>
        <pc:picChg chg="del mod topLvl">
          <ac:chgData name="Scoggin, Jake" userId="5ad58cec-b21c-486a-b6f0-9ede36b8ce4c" providerId="ADAL" clId="{DDDEF4EB-BEF8-4B65-8FFA-DD543ABAE04E}" dt="2024-09-18T14:34:39.945" v="794" actId="478"/>
          <ac:picMkLst>
            <pc:docMk/>
            <pc:sldMk cId="2137225298" sldId="352"/>
            <ac:picMk id="1082" creationId="{AD9BE621-D174-E1EA-F47F-B90245E014F7}"/>
          </ac:picMkLst>
        </pc:picChg>
      </pc:sldChg>
      <pc:sldChg chg="addSp delSp modSp mod">
        <pc:chgData name="Scoggin, Jake" userId="5ad58cec-b21c-486a-b6f0-9ede36b8ce4c" providerId="ADAL" clId="{DDDEF4EB-BEF8-4B65-8FFA-DD543ABAE04E}" dt="2024-09-18T14:30:23.602" v="618" actId="14100"/>
        <pc:sldMkLst>
          <pc:docMk/>
          <pc:sldMk cId="857337526" sldId="353"/>
        </pc:sldMkLst>
        <pc:spChg chg="add mod">
          <ac:chgData name="Scoggin, Jake" userId="5ad58cec-b21c-486a-b6f0-9ede36b8ce4c" providerId="ADAL" clId="{DDDEF4EB-BEF8-4B65-8FFA-DD543ABAE04E}" dt="2024-09-18T14:30:23.602" v="618" actId="14100"/>
          <ac:spMkLst>
            <pc:docMk/>
            <pc:sldMk cId="857337526" sldId="353"/>
            <ac:spMk id="2" creationId="{79E51C1F-110F-E4FE-5BFB-971C7FE52247}"/>
          </ac:spMkLst>
        </pc:spChg>
        <pc:picChg chg="del">
          <ac:chgData name="Scoggin, Jake" userId="5ad58cec-b21c-486a-b6f0-9ede36b8ce4c" providerId="ADAL" clId="{DDDEF4EB-BEF8-4B65-8FFA-DD543ABAE04E}" dt="2024-09-18T14:29:57.176" v="614" actId="478"/>
          <ac:picMkLst>
            <pc:docMk/>
            <pc:sldMk cId="857337526" sldId="353"/>
            <ac:picMk id="6" creationId="{058E9BA5-3937-B5ED-7AE6-4A37407EEEE9}"/>
          </ac:picMkLst>
        </pc:picChg>
      </pc:sldChg>
      <pc:sldChg chg="addSp delSp modSp new mod modAnim">
        <pc:chgData name="Scoggin, Jake" userId="5ad58cec-b21c-486a-b6f0-9ede36b8ce4c" providerId="ADAL" clId="{DDDEF4EB-BEF8-4B65-8FFA-DD543ABAE04E}" dt="2024-09-18T14:26:02.880" v="566" actId="1076"/>
        <pc:sldMkLst>
          <pc:docMk/>
          <pc:sldMk cId="432860429" sldId="363"/>
        </pc:sldMkLst>
        <pc:spChg chg="del">
          <ac:chgData name="Scoggin, Jake" userId="5ad58cec-b21c-486a-b6f0-9ede36b8ce4c" providerId="ADAL" clId="{DDDEF4EB-BEF8-4B65-8FFA-DD543ABAE04E}" dt="2024-09-18T12:38:17.867" v="77" actId="478"/>
          <ac:spMkLst>
            <pc:docMk/>
            <pc:sldMk cId="432860429" sldId="363"/>
            <ac:spMk id="2" creationId="{8C5E9B47-BA08-D29A-D13D-167E5E81E8B2}"/>
          </ac:spMkLst>
        </pc:spChg>
        <pc:spChg chg="del">
          <ac:chgData name="Scoggin, Jake" userId="5ad58cec-b21c-486a-b6f0-9ede36b8ce4c" providerId="ADAL" clId="{DDDEF4EB-BEF8-4B65-8FFA-DD543ABAE04E}" dt="2024-09-18T12:38:17.867" v="77" actId="478"/>
          <ac:spMkLst>
            <pc:docMk/>
            <pc:sldMk cId="432860429" sldId="363"/>
            <ac:spMk id="3" creationId="{C4BA8031-A008-E955-80A2-E4E35C84AF60}"/>
          </ac:spMkLst>
        </pc:spChg>
        <pc:spChg chg="del">
          <ac:chgData name="Scoggin, Jake" userId="5ad58cec-b21c-486a-b6f0-9ede36b8ce4c" providerId="ADAL" clId="{DDDEF4EB-BEF8-4B65-8FFA-DD543ABAE04E}" dt="2024-09-18T12:38:17.867" v="77" actId="478"/>
          <ac:spMkLst>
            <pc:docMk/>
            <pc:sldMk cId="432860429" sldId="363"/>
            <ac:spMk id="4" creationId="{AD57FF57-F6C9-00DC-0ED2-5544DD2894B0}"/>
          </ac:spMkLst>
        </pc:spChg>
        <pc:spChg chg="add mod">
          <ac:chgData name="Scoggin, Jake" userId="5ad58cec-b21c-486a-b6f0-9ede36b8ce4c" providerId="ADAL" clId="{DDDEF4EB-BEF8-4B65-8FFA-DD543ABAE04E}" dt="2024-09-18T12:43:20.038" v="322" actId="1037"/>
          <ac:spMkLst>
            <pc:docMk/>
            <pc:sldMk cId="432860429" sldId="363"/>
            <ac:spMk id="5" creationId="{114E2930-7FDF-6471-38B1-8E071790A548}"/>
          </ac:spMkLst>
        </pc:spChg>
        <pc:spChg chg="add mod">
          <ac:chgData name="Scoggin, Jake" userId="5ad58cec-b21c-486a-b6f0-9ede36b8ce4c" providerId="ADAL" clId="{DDDEF4EB-BEF8-4B65-8FFA-DD543ABAE04E}" dt="2024-09-18T12:43:20.038" v="322" actId="1037"/>
          <ac:spMkLst>
            <pc:docMk/>
            <pc:sldMk cId="432860429" sldId="363"/>
            <ac:spMk id="6" creationId="{D4723CAF-B48A-3CBB-7308-0C3E9EBC749E}"/>
          </ac:spMkLst>
        </pc:spChg>
        <pc:spChg chg="add mod">
          <ac:chgData name="Scoggin, Jake" userId="5ad58cec-b21c-486a-b6f0-9ede36b8ce4c" providerId="ADAL" clId="{DDDEF4EB-BEF8-4B65-8FFA-DD543ABAE04E}" dt="2024-09-18T12:43:20.038" v="322" actId="1037"/>
          <ac:spMkLst>
            <pc:docMk/>
            <pc:sldMk cId="432860429" sldId="363"/>
            <ac:spMk id="7" creationId="{D8DD8D36-A386-9BA4-6734-9B5FA1964573}"/>
          </ac:spMkLst>
        </pc:spChg>
        <pc:spChg chg="add mod">
          <ac:chgData name="Scoggin, Jake" userId="5ad58cec-b21c-486a-b6f0-9ede36b8ce4c" providerId="ADAL" clId="{DDDEF4EB-BEF8-4B65-8FFA-DD543ABAE04E}" dt="2024-09-18T12:43:20.038" v="322" actId="1037"/>
          <ac:spMkLst>
            <pc:docMk/>
            <pc:sldMk cId="432860429" sldId="363"/>
            <ac:spMk id="8" creationId="{87A40286-FE76-AFAE-BBA8-10CE3F6D1565}"/>
          </ac:spMkLst>
        </pc:spChg>
        <pc:spChg chg="add mod">
          <ac:chgData name="Scoggin, Jake" userId="5ad58cec-b21c-486a-b6f0-9ede36b8ce4c" providerId="ADAL" clId="{DDDEF4EB-BEF8-4B65-8FFA-DD543ABAE04E}" dt="2024-09-18T12:43:20.038" v="322" actId="1037"/>
          <ac:spMkLst>
            <pc:docMk/>
            <pc:sldMk cId="432860429" sldId="363"/>
            <ac:spMk id="9" creationId="{5E8103C5-E5D8-FA66-D758-A2FE2C23E777}"/>
          </ac:spMkLst>
        </pc:spChg>
        <pc:spChg chg="add mod">
          <ac:chgData name="Scoggin, Jake" userId="5ad58cec-b21c-486a-b6f0-9ede36b8ce4c" providerId="ADAL" clId="{DDDEF4EB-BEF8-4B65-8FFA-DD543ABAE04E}" dt="2024-09-18T12:43:20.038" v="322" actId="1037"/>
          <ac:spMkLst>
            <pc:docMk/>
            <pc:sldMk cId="432860429" sldId="363"/>
            <ac:spMk id="10" creationId="{64251110-C91C-6B87-87F4-2DA337574B2D}"/>
          </ac:spMkLst>
        </pc:spChg>
        <pc:spChg chg="add mod">
          <ac:chgData name="Scoggin, Jake" userId="5ad58cec-b21c-486a-b6f0-9ede36b8ce4c" providerId="ADAL" clId="{DDDEF4EB-BEF8-4B65-8FFA-DD543ABAE04E}" dt="2024-09-18T12:43:20.038" v="322" actId="1037"/>
          <ac:spMkLst>
            <pc:docMk/>
            <pc:sldMk cId="432860429" sldId="363"/>
            <ac:spMk id="11" creationId="{916B1576-A23C-1CDD-26A1-3E34850E9E19}"/>
          </ac:spMkLst>
        </pc:spChg>
        <pc:spChg chg="add mod">
          <ac:chgData name="Scoggin, Jake" userId="5ad58cec-b21c-486a-b6f0-9ede36b8ce4c" providerId="ADAL" clId="{DDDEF4EB-BEF8-4B65-8FFA-DD543ABAE04E}" dt="2024-09-18T12:43:20.038" v="322" actId="1037"/>
          <ac:spMkLst>
            <pc:docMk/>
            <pc:sldMk cId="432860429" sldId="363"/>
            <ac:spMk id="12" creationId="{726BB6BE-3B10-5BF3-E8F1-C47340E239BF}"/>
          </ac:spMkLst>
        </pc:spChg>
        <pc:spChg chg="add mod">
          <ac:chgData name="Scoggin, Jake" userId="5ad58cec-b21c-486a-b6f0-9ede36b8ce4c" providerId="ADAL" clId="{DDDEF4EB-BEF8-4B65-8FFA-DD543ABAE04E}" dt="2024-09-18T12:47:24.810" v="448" actId="113"/>
          <ac:spMkLst>
            <pc:docMk/>
            <pc:sldMk cId="432860429" sldId="363"/>
            <ac:spMk id="13" creationId="{747CFB61-54D7-9E95-3049-4AC25211F9EC}"/>
          </ac:spMkLst>
        </pc:spChg>
        <pc:spChg chg="add mod">
          <ac:chgData name="Scoggin, Jake" userId="5ad58cec-b21c-486a-b6f0-9ede36b8ce4c" providerId="ADAL" clId="{DDDEF4EB-BEF8-4B65-8FFA-DD543ABAE04E}" dt="2024-09-18T12:47:28.549" v="449" actId="113"/>
          <ac:spMkLst>
            <pc:docMk/>
            <pc:sldMk cId="432860429" sldId="363"/>
            <ac:spMk id="14" creationId="{D3004CCD-2A82-30D5-E1D7-F470DFA7CF52}"/>
          </ac:spMkLst>
        </pc:spChg>
        <pc:spChg chg="add mod">
          <ac:chgData name="Scoggin, Jake" userId="5ad58cec-b21c-486a-b6f0-9ede36b8ce4c" providerId="ADAL" clId="{DDDEF4EB-BEF8-4B65-8FFA-DD543ABAE04E}" dt="2024-09-18T12:47:28.549" v="449" actId="113"/>
          <ac:spMkLst>
            <pc:docMk/>
            <pc:sldMk cId="432860429" sldId="363"/>
            <ac:spMk id="15" creationId="{985870AE-CC39-3AE6-46DE-6B884991E1B6}"/>
          </ac:spMkLst>
        </pc:spChg>
        <pc:spChg chg="add mod">
          <ac:chgData name="Scoggin, Jake" userId="5ad58cec-b21c-486a-b6f0-9ede36b8ce4c" providerId="ADAL" clId="{DDDEF4EB-BEF8-4B65-8FFA-DD543ABAE04E}" dt="2024-09-18T12:47:28.549" v="449" actId="113"/>
          <ac:spMkLst>
            <pc:docMk/>
            <pc:sldMk cId="432860429" sldId="363"/>
            <ac:spMk id="16" creationId="{8559B52F-2FD7-2C99-94BA-6FFC5020F177}"/>
          </ac:spMkLst>
        </pc:spChg>
        <pc:spChg chg="add mod">
          <ac:chgData name="Scoggin, Jake" userId="5ad58cec-b21c-486a-b6f0-9ede36b8ce4c" providerId="ADAL" clId="{DDDEF4EB-BEF8-4B65-8FFA-DD543ABAE04E}" dt="2024-09-18T14:26:02.880" v="566" actId="1076"/>
          <ac:spMkLst>
            <pc:docMk/>
            <pc:sldMk cId="432860429" sldId="363"/>
            <ac:spMk id="17" creationId="{B329802C-B6AA-F9B0-C065-24D7E5D29836}"/>
          </ac:spMkLst>
        </pc:spChg>
        <pc:spChg chg="add mod">
          <ac:chgData name="Scoggin, Jake" userId="5ad58cec-b21c-486a-b6f0-9ede36b8ce4c" providerId="ADAL" clId="{DDDEF4EB-BEF8-4B65-8FFA-DD543ABAE04E}" dt="2024-09-18T12:41:30.622" v="251" actId="767"/>
          <ac:spMkLst>
            <pc:docMk/>
            <pc:sldMk cId="432860429" sldId="363"/>
            <ac:spMk id="18" creationId="{E7FB9EB1-9066-198B-E2ED-28062EEC1F5F}"/>
          </ac:spMkLst>
        </pc:spChg>
        <pc:spChg chg="add mod">
          <ac:chgData name="Scoggin, Jake" userId="5ad58cec-b21c-486a-b6f0-9ede36b8ce4c" providerId="ADAL" clId="{DDDEF4EB-BEF8-4B65-8FFA-DD543ABAE04E}" dt="2024-09-18T12:48:55.352" v="526" actId="164"/>
          <ac:spMkLst>
            <pc:docMk/>
            <pc:sldMk cId="432860429" sldId="363"/>
            <ac:spMk id="19" creationId="{1FD167BC-4A6A-4F08-7AD2-0593945ACC19}"/>
          </ac:spMkLst>
        </pc:spChg>
        <pc:spChg chg="add mod">
          <ac:chgData name="Scoggin, Jake" userId="5ad58cec-b21c-486a-b6f0-9ede36b8ce4c" providerId="ADAL" clId="{DDDEF4EB-BEF8-4B65-8FFA-DD543ABAE04E}" dt="2024-09-18T12:48:55.352" v="526" actId="164"/>
          <ac:spMkLst>
            <pc:docMk/>
            <pc:sldMk cId="432860429" sldId="363"/>
            <ac:spMk id="20" creationId="{71D48083-D264-88C8-208E-3D5356924163}"/>
          </ac:spMkLst>
        </pc:spChg>
        <pc:spChg chg="add mod">
          <ac:chgData name="Scoggin, Jake" userId="5ad58cec-b21c-486a-b6f0-9ede36b8ce4c" providerId="ADAL" clId="{DDDEF4EB-BEF8-4B65-8FFA-DD543ABAE04E}" dt="2024-09-18T12:44:29.348" v="335" actId="20577"/>
          <ac:spMkLst>
            <pc:docMk/>
            <pc:sldMk cId="432860429" sldId="363"/>
            <ac:spMk id="21" creationId="{6660AA36-6B1E-941D-2F1E-166D236A19FC}"/>
          </ac:spMkLst>
        </pc:spChg>
        <pc:spChg chg="add mod">
          <ac:chgData name="Scoggin, Jake" userId="5ad58cec-b21c-486a-b6f0-9ede36b8ce4c" providerId="ADAL" clId="{DDDEF4EB-BEF8-4B65-8FFA-DD543ABAE04E}" dt="2024-09-18T12:44:31.716" v="336" actId="20577"/>
          <ac:spMkLst>
            <pc:docMk/>
            <pc:sldMk cId="432860429" sldId="363"/>
            <ac:spMk id="22" creationId="{2E3A304B-AF19-F42E-72C7-2F338F04BF1A}"/>
          </ac:spMkLst>
        </pc:spChg>
        <pc:spChg chg="add del mod">
          <ac:chgData name="Scoggin, Jake" userId="5ad58cec-b21c-486a-b6f0-9ede36b8ce4c" providerId="ADAL" clId="{DDDEF4EB-BEF8-4B65-8FFA-DD543ABAE04E}" dt="2024-09-18T14:24:35.547" v="560" actId="478"/>
          <ac:spMkLst>
            <pc:docMk/>
            <pc:sldMk cId="432860429" sldId="363"/>
            <ac:spMk id="23" creationId="{55244B11-5ECC-C352-3E27-0D449759A49B}"/>
          </ac:spMkLst>
        </pc:spChg>
        <pc:spChg chg="add del mod">
          <ac:chgData name="Scoggin, Jake" userId="5ad58cec-b21c-486a-b6f0-9ede36b8ce4c" providerId="ADAL" clId="{DDDEF4EB-BEF8-4B65-8FFA-DD543ABAE04E}" dt="2024-09-18T14:24:35.547" v="560" actId="478"/>
          <ac:spMkLst>
            <pc:docMk/>
            <pc:sldMk cId="432860429" sldId="363"/>
            <ac:spMk id="24" creationId="{261AD037-B164-E07C-6EA4-9FB01B76A234}"/>
          </ac:spMkLst>
        </pc:spChg>
        <pc:spChg chg="add del mod">
          <ac:chgData name="Scoggin, Jake" userId="5ad58cec-b21c-486a-b6f0-9ede36b8ce4c" providerId="ADAL" clId="{DDDEF4EB-BEF8-4B65-8FFA-DD543ABAE04E}" dt="2024-09-18T14:24:35.547" v="560" actId="478"/>
          <ac:spMkLst>
            <pc:docMk/>
            <pc:sldMk cId="432860429" sldId="363"/>
            <ac:spMk id="25" creationId="{35CC1AD3-7A8F-7392-FA3F-537772BD516D}"/>
          </ac:spMkLst>
        </pc:spChg>
        <pc:spChg chg="add del mod">
          <ac:chgData name="Scoggin, Jake" userId="5ad58cec-b21c-486a-b6f0-9ede36b8ce4c" providerId="ADAL" clId="{DDDEF4EB-BEF8-4B65-8FFA-DD543ABAE04E}" dt="2024-09-18T14:24:35.547" v="560" actId="478"/>
          <ac:spMkLst>
            <pc:docMk/>
            <pc:sldMk cId="432860429" sldId="363"/>
            <ac:spMk id="26" creationId="{0F96A56B-71A7-9DB5-39A9-FF0B6E82D83C}"/>
          </ac:spMkLst>
        </pc:spChg>
        <pc:spChg chg="add del mod">
          <ac:chgData name="Scoggin, Jake" userId="5ad58cec-b21c-486a-b6f0-9ede36b8ce4c" providerId="ADAL" clId="{DDDEF4EB-BEF8-4B65-8FFA-DD543ABAE04E}" dt="2024-09-18T14:24:35.547" v="560" actId="478"/>
          <ac:spMkLst>
            <pc:docMk/>
            <pc:sldMk cId="432860429" sldId="363"/>
            <ac:spMk id="27" creationId="{5847DA43-20C7-B706-568C-1FB66E92E361}"/>
          </ac:spMkLst>
        </pc:spChg>
        <pc:spChg chg="add del mod">
          <ac:chgData name="Scoggin, Jake" userId="5ad58cec-b21c-486a-b6f0-9ede36b8ce4c" providerId="ADAL" clId="{DDDEF4EB-BEF8-4B65-8FFA-DD543ABAE04E}" dt="2024-09-18T14:24:35.547" v="560" actId="478"/>
          <ac:spMkLst>
            <pc:docMk/>
            <pc:sldMk cId="432860429" sldId="363"/>
            <ac:spMk id="28" creationId="{29122FF2-4394-BF8E-913A-ADE9C7924F51}"/>
          </ac:spMkLst>
        </pc:spChg>
        <pc:spChg chg="add mod">
          <ac:chgData name="Scoggin, Jake" userId="5ad58cec-b21c-486a-b6f0-9ede36b8ce4c" providerId="ADAL" clId="{DDDEF4EB-BEF8-4B65-8FFA-DD543ABAE04E}" dt="2024-09-18T12:49:28.677" v="533" actId="207"/>
          <ac:spMkLst>
            <pc:docMk/>
            <pc:sldMk cId="432860429" sldId="363"/>
            <ac:spMk id="29" creationId="{ADF297BF-FE7B-CF2A-487F-DC3416ED0984}"/>
          </ac:spMkLst>
        </pc:spChg>
        <pc:spChg chg="add mod">
          <ac:chgData name="Scoggin, Jake" userId="5ad58cec-b21c-486a-b6f0-9ede36b8ce4c" providerId="ADAL" clId="{DDDEF4EB-BEF8-4B65-8FFA-DD543ABAE04E}" dt="2024-09-18T12:49:31.688" v="534" actId="207"/>
          <ac:spMkLst>
            <pc:docMk/>
            <pc:sldMk cId="432860429" sldId="363"/>
            <ac:spMk id="30" creationId="{FD5DF76A-F8A7-07F4-0171-A2B47BBF58AF}"/>
          </ac:spMkLst>
        </pc:spChg>
        <pc:spChg chg="add mod">
          <ac:chgData name="Scoggin, Jake" userId="5ad58cec-b21c-486a-b6f0-9ede36b8ce4c" providerId="ADAL" clId="{DDDEF4EB-BEF8-4B65-8FFA-DD543ABAE04E}" dt="2024-09-18T12:44:34.581" v="337" actId="20577"/>
          <ac:spMkLst>
            <pc:docMk/>
            <pc:sldMk cId="432860429" sldId="363"/>
            <ac:spMk id="31" creationId="{59FDC1B0-1591-5553-5448-113BD185E922}"/>
          </ac:spMkLst>
        </pc:spChg>
        <pc:spChg chg="add mod">
          <ac:chgData name="Scoggin, Jake" userId="5ad58cec-b21c-486a-b6f0-9ede36b8ce4c" providerId="ADAL" clId="{DDDEF4EB-BEF8-4B65-8FFA-DD543ABAE04E}" dt="2024-09-18T14:25:50.054" v="565" actId="20577"/>
          <ac:spMkLst>
            <pc:docMk/>
            <pc:sldMk cId="432860429" sldId="363"/>
            <ac:spMk id="32" creationId="{DF9FC08F-F6AA-D3F9-0633-85C61C281A0A}"/>
          </ac:spMkLst>
        </pc:spChg>
        <pc:spChg chg="add del mod">
          <ac:chgData name="Scoggin, Jake" userId="5ad58cec-b21c-486a-b6f0-9ede36b8ce4c" providerId="ADAL" clId="{DDDEF4EB-BEF8-4B65-8FFA-DD543ABAE04E}" dt="2024-09-18T14:24:35.547" v="560" actId="478"/>
          <ac:spMkLst>
            <pc:docMk/>
            <pc:sldMk cId="432860429" sldId="363"/>
            <ac:spMk id="33" creationId="{CAAB7EB8-3C82-7D4B-7583-69F429A7B85E}"/>
          </ac:spMkLst>
        </pc:spChg>
        <pc:spChg chg="add del mod">
          <ac:chgData name="Scoggin, Jake" userId="5ad58cec-b21c-486a-b6f0-9ede36b8ce4c" providerId="ADAL" clId="{DDDEF4EB-BEF8-4B65-8FFA-DD543ABAE04E}" dt="2024-09-18T14:24:35.547" v="560" actId="478"/>
          <ac:spMkLst>
            <pc:docMk/>
            <pc:sldMk cId="432860429" sldId="363"/>
            <ac:spMk id="34" creationId="{FCDF2B73-A8FD-06C2-54DD-A53D8EB2D635}"/>
          </ac:spMkLst>
        </pc:spChg>
        <pc:spChg chg="add del mod">
          <ac:chgData name="Scoggin, Jake" userId="5ad58cec-b21c-486a-b6f0-9ede36b8ce4c" providerId="ADAL" clId="{DDDEF4EB-BEF8-4B65-8FFA-DD543ABAE04E}" dt="2024-09-18T14:24:35.547" v="560" actId="478"/>
          <ac:spMkLst>
            <pc:docMk/>
            <pc:sldMk cId="432860429" sldId="363"/>
            <ac:spMk id="35" creationId="{3045E952-E85D-B73E-202B-00DEEB8DABFB}"/>
          </ac:spMkLst>
        </pc:spChg>
        <pc:spChg chg="add del mod">
          <ac:chgData name="Scoggin, Jake" userId="5ad58cec-b21c-486a-b6f0-9ede36b8ce4c" providerId="ADAL" clId="{DDDEF4EB-BEF8-4B65-8FFA-DD543ABAE04E}" dt="2024-09-18T14:24:35.547" v="560" actId="478"/>
          <ac:spMkLst>
            <pc:docMk/>
            <pc:sldMk cId="432860429" sldId="363"/>
            <ac:spMk id="36" creationId="{E91A51CB-31B0-4EDA-1C72-948238C4EB9E}"/>
          </ac:spMkLst>
        </pc:spChg>
        <pc:spChg chg="add del mod">
          <ac:chgData name="Scoggin, Jake" userId="5ad58cec-b21c-486a-b6f0-9ede36b8ce4c" providerId="ADAL" clId="{DDDEF4EB-BEF8-4B65-8FFA-DD543ABAE04E}" dt="2024-09-18T14:24:35.547" v="560" actId="478"/>
          <ac:spMkLst>
            <pc:docMk/>
            <pc:sldMk cId="432860429" sldId="363"/>
            <ac:spMk id="37" creationId="{360DD7CC-C38A-BF71-9CED-3764D42815B6}"/>
          </ac:spMkLst>
        </pc:spChg>
        <pc:spChg chg="add del mod">
          <ac:chgData name="Scoggin, Jake" userId="5ad58cec-b21c-486a-b6f0-9ede36b8ce4c" providerId="ADAL" clId="{DDDEF4EB-BEF8-4B65-8FFA-DD543ABAE04E}" dt="2024-09-18T14:24:35.547" v="560" actId="478"/>
          <ac:spMkLst>
            <pc:docMk/>
            <pc:sldMk cId="432860429" sldId="363"/>
            <ac:spMk id="38" creationId="{5E0F4523-EEEB-1666-ED3B-AB5D43D3EA3A}"/>
          </ac:spMkLst>
        </pc:spChg>
        <pc:spChg chg="add mod">
          <ac:chgData name="Scoggin, Jake" userId="5ad58cec-b21c-486a-b6f0-9ede36b8ce4c" providerId="ADAL" clId="{DDDEF4EB-BEF8-4B65-8FFA-DD543ABAE04E}" dt="2024-09-18T12:50:42.740" v="544"/>
          <ac:spMkLst>
            <pc:docMk/>
            <pc:sldMk cId="432860429" sldId="363"/>
            <ac:spMk id="39" creationId="{077CA35D-784B-C940-E766-E8E3917E5BA8}"/>
          </ac:spMkLst>
        </pc:spChg>
        <pc:spChg chg="add mod">
          <ac:chgData name="Scoggin, Jake" userId="5ad58cec-b21c-486a-b6f0-9ede36b8ce4c" providerId="ADAL" clId="{DDDEF4EB-BEF8-4B65-8FFA-DD543ABAE04E}" dt="2024-09-18T12:50:49.134" v="547"/>
          <ac:spMkLst>
            <pc:docMk/>
            <pc:sldMk cId="432860429" sldId="363"/>
            <ac:spMk id="40" creationId="{6E8A5AF0-D953-94CE-742E-044CE1EE3922}"/>
          </ac:spMkLst>
        </pc:spChg>
        <pc:spChg chg="add mod">
          <ac:chgData name="Scoggin, Jake" userId="5ad58cec-b21c-486a-b6f0-9ede36b8ce4c" providerId="ADAL" clId="{DDDEF4EB-BEF8-4B65-8FFA-DD543ABAE04E}" dt="2024-09-18T12:50:45.411" v="545"/>
          <ac:spMkLst>
            <pc:docMk/>
            <pc:sldMk cId="432860429" sldId="363"/>
            <ac:spMk id="41" creationId="{8E768EB7-02A8-AE32-BF25-35C8116F2723}"/>
          </ac:spMkLst>
        </pc:spChg>
        <pc:spChg chg="add mod">
          <ac:chgData name="Scoggin, Jake" userId="5ad58cec-b21c-486a-b6f0-9ede36b8ce4c" providerId="ADAL" clId="{DDDEF4EB-BEF8-4B65-8FFA-DD543ABAE04E}" dt="2024-09-18T12:50:46.430" v="546"/>
          <ac:spMkLst>
            <pc:docMk/>
            <pc:sldMk cId="432860429" sldId="363"/>
            <ac:spMk id="42" creationId="{F57A0425-4821-410B-96AC-6D182866801B}"/>
          </ac:spMkLst>
        </pc:spChg>
        <pc:spChg chg="add mod">
          <ac:chgData name="Scoggin, Jake" userId="5ad58cec-b21c-486a-b6f0-9ede36b8ce4c" providerId="ADAL" clId="{DDDEF4EB-BEF8-4B65-8FFA-DD543ABAE04E}" dt="2024-09-18T12:44:37.484" v="338" actId="20577"/>
          <ac:spMkLst>
            <pc:docMk/>
            <pc:sldMk cId="432860429" sldId="363"/>
            <ac:spMk id="43" creationId="{6E9A9B7F-23FC-9E18-56AD-0930D6DEFC98}"/>
          </ac:spMkLst>
        </pc:spChg>
        <pc:spChg chg="add mod">
          <ac:chgData name="Scoggin, Jake" userId="5ad58cec-b21c-486a-b6f0-9ede36b8ce4c" providerId="ADAL" clId="{DDDEF4EB-BEF8-4B65-8FFA-DD543ABAE04E}" dt="2024-09-18T12:44:39.388" v="339" actId="20577"/>
          <ac:spMkLst>
            <pc:docMk/>
            <pc:sldMk cId="432860429" sldId="363"/>
            <ac:spMk id="44" creationId="{CE2C0BF2-1B9E-E3F2-8780-07B6F5E0B145}"/>
          </ac:spMkLst>
        </pc:spChg>
        <pc:spChg chg="add mod">
          <ac:chgData name="Scoggin, Jake" userId="5ad58cec-b21c-486a-b6f0-9ede36b8ce4c" providerId="ADAL" clId="{DDDEF4EB-BEF8-4B65-8FFA-DD543ABAE04E}" dt="2024-09-18T12:44:41.894" v="340" actId="20577"/>
          <ac:spMkLst>
            <pc:docMk/>
            <pc:sldMk cId="432860429" sldId="363"/>
            <ac:spMk id="45" creationId="{BA244D8B-F3C7-0282-BAE0-BF5766E403E0}"/>
          </ac:spMkLst>
        </pc:spChg>
        <pc:spChg chg="add mod">
          <ac:chgData name="Scoggin, Jake" userId="5ad58cec-b21c-486a-b6f0-9ede36b8ce4c" providerId="ADAL" clId="{DDDEF4EB-BEF8-4B65-8FFA-DD543ABAE04E}" dt="2024-09-18T12:44:45.395" v="341" actId="20577"/>
          <ac:spMkLst>
            <pc:docMk/>
            <pc:sldMk cId="432860429" sldId="363"/>
            <ac:spMk id="46" creationId="{47CD85F0-8B69-5852-8B40-23DEA68E8FE5}"/>
          </ac:spMkLst>
        </pc:spChg>
        <pc:spChg chg="add del mod">
          <ac:chgData name="Scoggin, Jake" userId="5ad58cec-b21c-486a-b6f0-9ede36b8ce4c" providerId="ADAL" clId="{DDDEF4EB-BEF8-4B65-8FFA-DD543ABAE04E}" dt="2024-09-18T14:24:38.804" v="561" actId="478"/>
          <ac:spMkLst>
            <pc:docMk/>
            <pc:sldMk cId="432860429" sldId="363"/>
            <ac:spMk id="47" creationId="{296670E1-7720-ED6A-A309-8F070508A9B2}"/>
          </ac:spMkLst>
        </pc:spChg>
        <pc:spChg chg="add del mod">
          <ac:chgData name="Scoggin, Jake" userId="5ad58cec-b21c-486a-b6f0-9ede36b8ce4c" providerId="ADAL" clId="{DDDEF4EB-BEF8-4B65-8FFA-DD543ABAE04E}" dt="2024-09-18T14:24:38.804" v="561" actId="478"/>
          <ac:spMkLst>
            <pc:docMk/>
            <pc:sldMk cId="432860429" sldId="363"/>
            <ac:spMk id="48" creationId="{D9D4ED59-DDC1-D65B-2F2E-09E13CC7EEBD}"/>
          </ac:spMkLst>
        </pc:spChg>
        <pc:spChg chg="add del mod">
          <ac:chgData name="Scoggin, Jake" userId="5ad58cec-b21c-486a-b6f0-9ede36b8ce4c" providerId="ADAL" clId="{DDDEF4EB-BEF8-4B65-8FFA-DD543ABAE04E}" dt="2024-09-18T14:24:38.804" v="561" actId="478"/>
          <ac:spMkLst>
            <pc:docMk/>
            <pc:sldMk cId="432860429" sldId="363"/>
            <ac:spMk id="49" creationId="{8BF33D5C-76F4-9931-9A7B-9542B26595A2}"/>
          </ac:spMkLst>
        </pc:spChg>
        <pc:spChg chg="add del mod">
          <ac:chgData name="Scoggin, Jake" userId="5ad58cec-b21c-486a-b6f0-9ede36b8ce4c" providerId="ADAL" clId="{DDDEF4EB-BEF8-4B65-8FFA-DD543ABAE04E}" dt="2024-09-18T14:24:38.804" v="561" actId="478"/>
          <ac:spMkLst>
            <pc:docMk/>
            <pc:sldMk cId="432860429" sldId="363"/>
            <ac:spMk id="50" creationId="{E5DF32B7-9C0D-951A-FD4E-B61E4467CF8A}"/>
          </ac:spMkLst>
        </pc:spChg>
        <pc:spChg chg="add del mod">
          <ac:chgData name="Scoggin, Jake" userId="5ad58cec-b21c-486a-b6f0-9ede36b8ce4c" providerId="ADAL" clId="{DDDEF4EB-BEF8-4B65-8FFA-DD543ABAE04E}" dt="2024-09-18T14:24:35.547" v="560" actId="478"/>
          <ac:spMkLst>
            <pc:docMk/>
            <pc:sldMk cId="432860429" sldId="363"/>
            <ac:spMk id="51" creationId="{7B46235F-A9BF-64FE-911B-06A1BF899A86}"/>
          </ac:spMkLst>
        </pc:spChg>
        <pc:spChg chg="add del mod">
          <ac:chgData name="Scoggin, Jake" userId="5ad58cec-b21c-486a-b6f0-9ede36b8ce4c" providerId="ADAL" clId="{DDDEF4EB-BEF8-4B65-8FFA-DD543ABAE04E}" dt="2024-09-18T14:24:35.547" v="560" actId="478"/>
          <ac:spMkLst>
            <pc:docMk/>
            <pc:sldMk cId="432860429" sldId="363"/>
            <ac:spMk id="52" creationId="{6DAE1358-3F2F-5179-C5A1-3697D653BB2B}"/>
          </ac:spMkLst>
        </pc:spChg>
        <pc:spChg chg="add del mod">
          <ac:chgData name="Scoggin, Jake" userId="5ad58cec-b21c-486a-b6f0-9ede36b8ce4c" providerId="ADAL" clId="{DDDEF4EB-BEF8-4B65-8FFA-DD543ABAE04E}" dt="2024-09-18T14:24:35.547" v="560" actId="478"/>
          <ac:spMkLst>
            <pc:docMk/>
            <pc:sldMk cId="432860429" sldId="363"/>
            <ac:spMk id="53" creationId="{D721D2F2-2531-E983-CD58-CD4DE63D16A3}"/>
          </ac:spMkLst>
        </pc:spChg>
        <pc:spChg chg="add del mod">
          <ac:chgData name="Scoggin, Jake" userId="5ad58cec-b21c-486a-b6f0-9ede36b8ce4c" providerId="ADAL" clId="{DDDEF4EB-BEF8-4B65-8FFA-DD543ABAE04E}" dt="2024-09-18T14:24:35.547" v="560" actId="478"/>
          <ac:spMkLst>
            <pc:docMk/>
            <pc:sldMk cId="432860429" sldId="363"/>
            <ac:spMk id="54" creationId="{E7A6865D-F3EF-CD23-2954-23103B162D11}"/>
          </ac:spMkLst>
        </pc:spChg>
        <pc:spChg chg="add del mod">
          <ac:chgData name="Scoggin, Jake" userId="5ad58cec-b21c-486a-b6f0-9ede36b8ce4c" providerId="ADAL" clId="{DDDEF4EB-BEF8-4B65-8FFA-DD543ABAE04E}" dt="2024-09-18T14:24:35.547" v="560" actId="478"/>
          <ac:spMkLst>
            <pc:docMk/>
            <pc:sldMk cId="432860429" sldId="363"/>
            <ac:spMk id="55" creationId="{41401F75-9A93-2ACF-DD53-E7FCB7E08493}"/>
          </ac:spMkLst>
        </pc:spChg>
        <pc:spChg chg="add del mod">
          <ac:chgData name="Scoggin, Jake" userId="5ad58cec-b21c-486a-b6f0-9ede36b8ce4c" providerId="ADAL" clId="{DDDEF4EB-BEF8-4B65-8FFA-DD543ABAE04E}" dt="2024-09-18T14:24:35.547" v="560" actId="478"/>
          <ac:spMkLst>
            <pc:docMk/>
            <pc:sldMk cId="432860429" sldId="363"/>
            <ac:spMk id="56" creationId="{CBEB4FBE-7BC1-1FFD-56FD-EB5CCC03064B}"/>
          </ac:spMkLst>
        </pc:spChg>
        <pc:spChg chg="add del mod">
          <ac:chgData name="Scoggin, Jake" userId="5ad58cec-b21c-486a-b6f0-9ede36b8ce4c" providerId="ADAL" clId="{DDDEF4EB-BEF8-4B65-8FFA-DD543ABAE04E}" dt="2024-09-18T14:24:35.547" v="560" actId="478"/>
          <ac:spMkLst>
            <pc:docMk/>
            <pc:sldMk cId="432860429" sldId="363"/>
            <ac:spMk id="57" creationId="{FEF7D70F-C50C-E02A-B51E-AF961BA1C57B}"/>
          </ac:spMkLst>
        </pc:spChg>
        <pc:spChg chg="add del mod">
          <ac:chgData name="Scoggin, Jake" userId="5ad58cec-b21c-486a-b6f0-9ede36b8ce4c" providerId="ADAL" clId="{DDDEF4EB-BEF8-4B65-8FFA-DD543ABAE04E}" dt="2024-09-18T14:24:35.547" v="560" actId="478"/>
          <ac:spMkLst>
            <pc:docMk/>
            <pc:sldMk cId="432860429" sldId="363"/>
            <ac:spMk id="58" creationId="{191DA8E6-CCF9-1C58-3691-1247D579D856}"/>
          </ac:spMkLst>
        </pc:spChg>
        <pc:spChg chg="add mod">
          <ac:chgData name="Scoggin, Jake" userId="5ad58cec-b21c-486a-b6f0-9ede36b8ce4c" providerId="ADAL" clId="{DDDEF4EB-BEF8-4B65-8FFA-DD543ABAE04E}" dt="2024-09-18T12:46:33.757" v="426" actId="207"/>
          <ac:spMkLst>
            <pc:docMk/>
            <pc:sldMk cId="432860429" sldId="363"/>
            <ac:spMk id="59" creationId="{17681D79-397E-29C7-7E4A-5FADD2F67CCE}"/>
          </ac:spMkLst>
        </pc:spChg>
        <pc:spChg chg="add mod">
          <ac:chgData name="Scoggin, Jake" userId="5ad58cec-b21c-486a-b6f0-9ede36b8ce4c" providerId="ADAL" clId="{DDDEF4EB-BEF8-4B65-8FFA-DD543ABAE04E}" dt="2024-09-18T12:47:39.374" v="459" actId="1076"/>
          <ac:spMkLst>
            <pc:docMk/>
            <pc:sldMk cId="432860429" sldId="363"/>
            <ac:spMk id="66" creationId="{4F207541-98B8-3C72-4215-8CF2A55C9305}"/>
          </ac:spMkLst>
        </pc:spChg>
        <pc:spChg chg="add mod">
          <ac:chgData name="Scoggin, Jake" userId="5ad58cec-b21c-486a-b6f0-9ede36b8ce4c" providerId="ADAL" clId="{DDDEF4EB-BEF8-4B65-8FFA-DD543ABAE04E}" dt="2024-09-18T12:47:42.928" v="465" actId="20577"/>
          <ac:spMkLst>
            <pc:docMk/>
            <pc:sldMk cId="432860429" sldId="363"/>
            <ac:spMk id="67" creationId="{51CFFC50-423A-2426-1E63-569049682BE2}"/>
          </ac:spMkLst>
        </pc:spChg>
        <pc:spChg chg="add mod">
          <ac:chgData name="Scoggin, Jake" userId="5ad58cec-b21c-486a-b6f0-9ede36b8ce4c" providerId="ADAL" clId="{DDDEF4EB-BEF8-4B65-8FFA-DD543ABAE04E}" dt="2024-09-18T12:47:50.437" v="472" actId="6549"/>
          <ac:spMkLst>
            <pc:docMk/>
            <pc:sldMk cId="432860429" sldId="363"/>
            <ac:spMk id="68" creationId="{2A3BB758-B93F-9476-7F21-F54E2AABA45F}"/>
          </ac:spMkLst>
        </pc:spChg>
        <pc:spChg chg="add mod">
          <ac:chgData name="Scoggin, Jake" userId="5ad58cec-b21c-486a-b6f0-9ede36b8ce4c" providerId="ADAL" clId="{DDDEF4EB-BEF8-4B65-8FFA-DD543ABAE04E}" dt="2024-09-18T12:48:21.482" v="499" actId="1076"/>
          <ac:spMkLst>
            <pc:docMk/>
            <pc:sldMk cId="432860429" sldId="363"/>
            <ac:spMk id="69" creationId="{5340AF8B-1A6C-B8B0-C4D2-8696A3EBE233}"/>
          </ac:spMkLst>
        </pc:spChg>
        <pc:spChg chg="add mod">
          <ac:chgData name="Scoggin, Jake" userId="5ad58cec-b21c-486a-b6f0-9ede36b8ce4c" providerId="ADAL" clId="{DDDEF4EB-BEF8-4B65-8FFA-DD543ABAE04E}" dt="2024-09-18T12:48:32.959" v="520" actId="1076"/>
          <ac:spMkLst>
            <pc:docMk/>
            <pc:sldMk cId="432860429" sldId="363"/>
            <ac:spMk id="72" creationId="{5670D89D-A059-22CF-3499-79171B713A28}"/>
          </ac:spMkLst>
        </pc:spChg>
        <pc:grpChg chg="add mod">
          <ac:chgData name="Scoggin, Jake" userId="5ad58cec-b21c-486a-b6f0-9ede36b8ce4c" providerId="ADAL" clId="{DDDEF4EB-BEF8-4B65-8FFA-DD543ABAE04E}" dt="2024-09-18T12:48:55.352" v="526" actId="164"/>
          <ac:grpSpMkLst>
            <pc:docMk/>
            <pc:sldMk cId="432860429" sldId="363"/>
            <ac:grpSpMk id="76" creationId="{A1A64D95-C715-C31B-E1D2-18320481BD48}"/>
          </ac:grpSpMkLst>
        </pc:grpChg>
        <pc:grpChg chg="add mod">
          <ac:chgData name="Scoggin, Jake" userId="5ad58cec-b21c-486a-b6f0-9ede36b8ce4c" providerId="ADAL" clId="{DDDEF4EB-BEF8-4B65-8FFA-DD543ABAE04E}" dt="2024-09-18T12:49:03.159" v="527" actId="164"/>
          <ac:grpSpMkLst>
            <pc:docMk/>
            <pc:sldMk cId="432860429" sldId="363"/>
            <ac:grpSpMk id="77" creationId="{9708F1E2-9C07-2053-5A8F-D92F5187986F}"/>
          </ac:grpSpMkLst>
        </pc:grpChg>
        <pc:grpChg chg="add mod">
          <ac:chgData name="Scoggin, Jake" userId="5ad58cec-b21c-486a-b6f0-9ede36b8ce4c" providerId="ADAL" clId="{DDDEF4EB-BEF8-4B65-8FFA-DD543ABAE04E}" dt="2024-09-18T12:49:08.191" v="528" actId="164"/>
          <ac:grpSpMkLst>
            <pc:docMk/>
            <pc:sldMk cId="432860429" sldId="363"/>
            <ac:grpSpMk id="78" creationId="{A9E1D188-29FA-B31C-6618-C4F16FEC91D3}"/>
          </ac:grpSpMkLst>
        </pc:grpChg>
        <pc:cxnChg chg="add mod">
          <ac:chgData name="Scoggin, Jake" userId="5ad58cec-b21c-486a-b6f0-9ede36b8ce4c" providerId="ADAL" clId="{DDDEF4EB-BEF8-4B65-8FFA-DD543ABAE04E}" dt="2024-09-18T12:47:20.399" v="447" actId="554"/>
          <ac:cxnSpMkLst>
            <pc:docMk/>
            <pc:sldMk cId="432860429" sldId="363"/>
            <ac:cxnSpMk id="61" creationId="{268CB700-50FE-29CD-08E8-AAD1B2998DDD}"/>
          </ac:cxnSpMkLst>
        </pc:cxnChg>
        <pc:cxnChg chg="add mod">
          <ac:chgData name="Scoggin, Jake" userId="5ad58cec-b21c-486a-b6f0-9ede36b8ce4c" providerId="ADAL" clId="{DDDEF4EB-BEF8-4B65-8FFA-DD543ABAE04E}" dt="2024-09-18T12:47:20.399" v="447" actId="554"/>
          <ac:cxnSpMkLst>
            <pc:docMk/>
            <pc:sldMk cId="432860429" sldId="363"/>
            <ac:cxnSpMk id="62" creationId="{5B760654-C611-D91D-99F4-63AEF36A9E7F}"/>
          </ac:cxnSpMkLst>
        </pc:cxnChg>
        <pc:cxnChg chg="add mod">
          <ac:chgData name="Scoggin, Jake" userId="5ad58cec-b21c-486a-b6f0-9ede36b8ce4c" providerId="ADAL" clId="{DDDEF4EB-BEF8-4B65-8FFA-DD543ABAE04E}" dt="2024-09-18T12:47:20.399" v="447" actId="554"/>
          <ac:cxnSpMkLst>
            <pc:docMk/>
            <pc:sldMk cId="432860429" sldId="363"/>
            <ac:cxnSpMk id="63" creationId="{C8AD3F5A-9C52-CC59-C046-9B8A8D7668C9}"/>
          </ac:cxnSpMkLst>
        </pc:cxnChg>
        <pc:cxnChg chg="add mod">
          <ac:chgData name="Scoggin, Jake" userId="5ad58cec-b21c-486a-b6f0-9ede36b8ce4c" providerId="ADAL" clId="{DDDEF4EB-BEF8-4B65-8FFA-DD543ABAE04E}" dt="2024-09-18T12:47:20.399" v="447" actId="554"/>
          <ac:cxnSpMkLst>
            <pc:docMk/>
            <pc:sldMk cId="432860429" sldId="363"/>
            <ac:cxnSpMk id="64" creationId="{13340690-32F7-54B6-134F-AF416DBED44B}"/>
          </ac:cxnSpMkLst>
        </pc:cxnChg>
        <pc:cxnChg chg="add mod">
          <ac:chgData name="Scoggin, Jake" userId="5ad58cec-b21c-486a-b6f0-9ede36b8ce4c" providerId="ADAL" clId="{DDDEF4EB-BEF8-4B65-8FFA-DD543ABAE04E}" dt="2024-09-18T12:47:20.399" v="447" actId="554"/>
          <ac:cxnSpMkLst>
            <pc:docMk/>
            <pc:sldMk cId="432860429" sldId="363"/>
            <ac:cxnSpMk id="65" creationId="{7F47D01D-F439-9647-3D60-19176FE96382}"/>
          </ac:cxnSpMkLst>
        </pc:cxnChg>
        <pc:cxnChg chg="add mod">
          <ac:chgData name="Scoggin, Jake" userId="5ad58cec-b21c-486a-b6f0-9ede36b8ce4c" providerId="ADAL" clId="{DDDEF4EB-BEF8-4B65-8FFA-DD543ABAE04E}" dt="2024-09-18T12:48:18.649" v="498" actId="1582"/>
          <ac:cxnSpMkLst>
            <pc:docMk/>
            <pc:sldMk cId="432860429" sldId="363"/>
            <ac:cxnSpMk id="71" creationId="{CE32CE2E-2214-F4CF-4C48-8F615BFA549D}"/>
          </ac:cxnSpMkLst>
        </pc:cxnChg>
        <pc:cxnChg chg="add mod">
          <ac:chgData name="Scoggin, Jake" userId="5ad58cec-b21c-486a-b6f0-9ede36b8ce4c" providerId="ADAL" clId="{DDDEF4EB-BEF8-4B65-8FFA-DD543ABAE04E}" dt="2024-09-18T12:48:40.478" v="525" actId="14100"/>
          <ac:cxnSpMkLst>
            <pc:docMk/>
            <pc:sldMk cId="432860429" sldId="363"/>
            <ac:cxnSpMk id="73" creationId="{8CED4C92-F976-9F96-3888-4743049FB885}"/>
          </ac:cxnSpMkLst>
        </pc:cxnChg>
      </pc:sldChg>
      <pc:sldChg chg="addSp delSp modSp add mod ord modAnim">
        <pc:chgData name="Scoggin, Jake" userId="5ad58cec-b21c-486a-b6f0-9ede36b8ce4c" providerId="ADAL" clId="{DDDEF4EB-BEF8-4B65-8FFA-DD543ABAE04E}" dt="2024-09-18T14:43:10.175" v="820" actId="207"/>
        <pc:sldMkLst>
          <pc:docMk/>
          <pc:sldMk cId="1972629128" sldId="364"/>
        </pc:sldMkLst>
        <pc:spChg chg="del">
          <ac:chgData name="Scoggin, Jake" userId="5ad58cec-b21c-486a-b6f0-9ede36b8ce4c" providerId="ADAL" clId="{DDDEF4EB-BEF8-4B65-8FFA-DD543ABAE04E}" dt="2024-09-18T14:40:55.466" v="800" actId="478"/>
          <ac:spMkLst>
            <pc:docMk/>
            <pc:sldMk cId="1972629128" sldId="364"/>
            <ac:spMk id="17" creationId="{B329802C-B6AA-F9B0-C065-24D7E5D29836}"/>
          </ac:spMkLst>
        </pc:spChg>
        <pc:spChg chg="mod">
          <ac:chgData name="Scoggin, Jake" userId="5ad58cec-b21c-486a-b6f0-9ede36b8ce4c" providerId="ADAL" clId="{DDDEF4EB-BEF8-4B65-8FFA-DD543ABAE04E}" dt="2024-09-18T14:41:03.897" v="801" actId="164"/>
          <ac:spMkLst>
            <pc:docMk/>
            <pc:sldMk cId="1972629128" sldId="364"/>
            <ac:spMk id="23" creationId="{55244B11-5ECC-C352-3E27-0D449759A49B}"/>
          </ac:spMkLst>
        </pc:spChg>
        <pc:spChg chg="mod">
          <ac:chgData name="Scoggin, Jake" userId="5ad58cec-b21c-486a-b6f0-9ede36b8ce4c" providerId="ADAL" clId="{DDDEF4EB-BEF8-4B65-8FFA-DD543ABAE04E}" dt="2024-09-18T14:41:03.897" v="801" actId="164"/>
          <ac:spMkLst>
            <pc:docMk/>
            <pc:sldMk cId="1972629128" sldId="364"/>
            <ac:spMk id="24" creationId="{261AD037-B164-E07C-6EA4-9FB01B76A234}"/>
          </ac:spMkLst>
        </pc:spChg>
        <pc:spChg chg="mod">
          <ac:chgData name="Scoggin, Jake" userId="5ad58cec-b21c-486a-b6f0-9ede36b8ce4c" providerId="ADAL" clId="{DDDEF4EB-BEF8-4B65-8FFA-DD543ABAE04E}" dt="2024-09-18T14:41:25.708" v="804" actId="164"/>
          <ac:spMkLst>
            <pc:docMk/>
            <pc:sldMk cId="1972629128" sldId="364"/>
            <ac:spMk id="25" creationId="{35CC1AD3-7A8F-7392-FA3F-537772BD516D}"/>
          </ac:spMkLst>
        </pc:spChg>
        <pc:spChg chg="mod">
          <ac:chgData name="Scoggin, Jake" userId="5ad58cec-b21c-486a-b6f0-9ede36b8ce4c" providerId="ADAL" clId="{DDDEF4EB-BEF8-4B65-8FFA-DD543ABAE04E}" dt="2024-09-18T14:41:25.708" v="804" actId="164"/>
          <ac:spMkLst>
            <pc:docMk/>
            <pc:sldMk cId="1972629128" sldId="364"/>
            <ac:spMk id="26" creationId="{0F96A56B-71A7-9DB5-39A9-FF0B6E82D83C}"/>
          </ac:spMkLst>
        </pc:spChg>
        <pc:spChg chg="del">
          <ac:chgData name="Scoggin, Jake" userId="5ad58cec-b21c-486a-b6f0-9ede36b8ce4c" providerId="ADAL" clId="{DDDEF4EB-BEF8-4B65-8FFA-DD543ABAE04E}" dt="2024-09-18T14:40:55.466" v="800" actId="478"/>
          <ac:spMkLst>
            <pc:docMk/>
            <pc:sldMk cId="1972629128" sldId="364"/>
            <ac:spMk id="27" creationId="{5847DA43-20C7-B706-568C-1FB66E92E361}"/>
          </ac:spMkLst>
        </pc:spChg>
        <pc:spChg chg="del">
          <ac:chgData name="Scoggin, Jake" userId="5ad58cec-b21c-486a-b6f0-9ede36b8ce4c" providerId="ADAL" clId="{DDDEF4EB-BEF8-4B65-8FFA-DD543ABAE04E}" dt="2024-09-18T14:40:55.466" v="800" actId="478"/>
          <ac:spMkLst>
            <pc:docMk/>
            <pc:sldMk cId="1972629128" sldId="364"/>
            <ac:spMk id="28" creationId="{29122FF2-4394-BF8E-913A-ADE9C7924F51}"/>
          </ac:spMkLst>
        </pc:spChg>
        <pc:spChg chg="mod">
          <ac:chgData name="Scoggin, Jake" userId="5ad58cec-b21c-486a-b6f0-9ede36b8ce4c" providerId="ADAL" clId="{DDDEF4EB-BEF8-4B65-8FFA-DD543ABAE04E}" dt="2024-09-18T14:42:14.252" v="811" actId="20577"/>
          <ac:spMkLst>
            <pc:docMk/>
            <pc:sldMk cId="1972629128" sldId="364"/>
            <ac:spMk id="32" creationId="{DF9FC08F-F6AA-D3F9-0633-85C61C281A0A}"/>
          </ac:spMkLst>
        </pc:spChg>
        <pc:spChg chg="mod">
          <ac:chgData name="Scoggin, Jake" userId="5ad58cec-b21c-486a-b6f0-9ede36b8ce4c" providerId="ADAL" clId="{DDDEF4EB-BEF8-4B65-8FFA-DD543ABAE04E}" dt="2024-09-18T14:41:08.064" v="802" actId="164"/>
          <ac:spMkLst>
            <pc:docMk/>
            <pc:sldMk cId="1972629128" sldId="364"/>
            <ac:spMk id="33" creationId="{CAAB7EB8-3C82-7D4B-7583-69F429A7B85E}"/>
          </ac:spMkLst>
        </pc:spChg>
        <pc:spChg chg="mod">
          <ac:chgData name="Scoggin, Jake" userId="5ad58cec-b21c-486a-b6f0-9ede36b8ce4c" providerId="ADAL" clId="{DDDEF4EB-BEF8-4B65-8FFA-DD543ABAE04E}" dt="2024-09-18T14:41:08.064" v="802" actId="164"/>
          <ac:spMkLst>
            <pc:docMk/>
            <pc:sldMk cId="1972629128" sldId="364"/>
            <ac:spMk id="34" creationId="{FCDF2B73-A8FD-06C2-54DD-A53D8EB2D635}"/>
          </ac:spMkLst>
        </pc:spChg>
        <pc:spChg chg="mod">
          <ac:chgData name="Scoggin, Jake" userId="5ad58cec-b21c-486a-b6f0-9ede36b8ce4c" providerId="ADAL" clId="{DDDEF4EB-BEF8-4B65-8FFA-DD543ABAE04E}" dt="2024-09-18T14:41:31.146" v="805" actId="164"/>
          <ac:spMkLst>
            <pc:docMk/>
            <pc:sldMk cId="1972629128" sldId="364"/>
            <ac:spMk id="35" creationId="{3045E952-E85D-B73E-202B-00DEEB8DABFB}"/>
          </ac:spMkLst>
        </pc:spChg>
        <pc:spChg chg="mod">
          <ac:chgData name="Scoggin, Jake" userId="5ad58cec-b21c-486a-b6f0-9ede36b8ce4c" providerId="ADAL" clId="{DDDEF4EB-BEF8-4B65-8FFA-DD543ABAE04E}" dt="2024-09-18T14:41:31.146" v="805" actId="164"/>
          <ac:spMkLst>
            <pc:docMk/>
            <pc:sldMk cId="1972629128" sldId="364"/>
            <ac:spMk id="36" creationId="{E91A51CB-31B0-4EDA-1C72-948238C4EB9E}"/>
          </ac:spMkLst>
        </pc:spChg>
        <pc:spChg chg="del">
          <ac:chgData name="Scoggin, Jake" userId="5ad58cec-b21c-486a-b6f0-9ede36b8ce4c" providerId="ADAL" clId="{DDDEF4EB-BEF8-4B65-8FFA-DD543ABAE04E}" dt="2024-09-18T14:40:55.466" v="800" actId="478"/>
          <ac:spMkLst>
            <pc:docMk/>
            <pc:sldMk cId="1972629128" sldId="364"/>
            <ac:spMk id="37" creationId="{360DD7CC-C38A-BF71-9CED-3764D42815B6}"/>
          </ac:spMkLst>
        </pc:spChg>
        <pc:spChg chg="del">
          <ac:chgData name="Scoggin, Jake" userId="5ad58cec-b21c-486a-b6f0-9ede36b8ce4c" providerId="ADAL" clId="{DDDEF4EB-BEF8-4B65-8FFA-DD543ABAE04E}" dt="2024-09-18T14:40:55.466" v="800" actId="478"/>
          <ac:spMkLst>
            <pc:docMk/>
            <pc:sldMk cId="1972629128" sldId="364"/>
            <ac:spMk id="38" creationId="{5E0F4523-EEEB-1666-ED3B-AB5D43D3EA3A}"/>
          </ac:spMkLst>
        </pc:spChg>
        <pc:spChg chg="mod">
          <ac:chgData name="Scoggin, Jake" userId="5ad58cec-b21c-486a-b6f0-9ede36b8ce4c" providerId="ADAL" clId="{DDDEF4EB-BEF8-4B65-8FFA-DD543ABAE04E}" dt="2024-09-18T14:42:47.197" v="815" actId="207"/>
          <ac:spMkLst>
            <pc:docMk/>
            <pc:sldMk cId="1972629128" sldId="364"/>
            <ac:spMk id="47" creationId="{296670E1-7720-ED6A-A309-8F070508A9B2}"/>
          </ac:spMkLst>
        </pc:spChg>
        <pc:spChg chg="mod">
          <ac:chgData name="Scoggin, Jake" userId="5ad58cec-b21c-486a-b6f0-9ede36b8ce4c" providerId="ADAL" clId="{DDDEF4EB-BEF8-4B65-8FFA-DD543ABAE04E}" dt="2024-09-18T14:42:50.401" v="816" actId="207"/>
          <ac:spMkLst>
            <pc:docMk/>
            <pc:sldMk cId="1972629128" sldId="364"/>
            <ac:spMk id="48" creationId="{D9D4ED59-DDC1-D65B-2F2E-09E13CC7EEBD}"/>
          </ac:spMkLst>
        </pc:spChg>
        <pc:spChg chg="mod">
          <ac:chgData name="Scoggin, Jake" userId="5ad58cec-b21c-486a-b6f0-9ede36b8ce4c" providerId="ADAL" clId="{DDDEF4EB-BEF8-4B65-8FFA-DD543ABAE04E}" dt="2024-09-18T14:42:54.422" v="817" actId="207"/>
          <ac:spMkLst>
            <pc:docMk/>
            <pc:sldMk cId="1972629128" sldId="364"/>
            <ac:spMk id="49" creationId="{8BF33D5C-76F4-9931-9A7B-9542B26595A2}"/>
          </ac:spMkLst>
        </pc:spChg>
        <pc:spChg chg="mod">
          <ac:chgData name="Scoggin, Jake" userId="5ad58cec-b21c-486a-b6f0-9ede36b8ce4c" providerId="ADAL" clId="{DDDEF4EB-BEF8-4B65-8FFA-DD543ABAE04E}" dt="2024-09-18T14:42:59.792" v="818" actId="207"/>
          <ac:spMkLst>
            <pc:docMk/>
            <pc:sldMk cId="1972629128" sldId="364"/>
            <ac:spMk id="50" creationId="{E5DF32B7-9C0D-951A-FD4E-B61E4467CF8A}"/>
          </ac:spMkLst>
        </pc:spChg>
        <pc:spChg chg="mod">
          <ac:chgData name="Scoggin, Jake" userId="5ad58cec-b21c-486a-b6f0-9ede36b8ce4c" providerId="ADAL" clId="{DDDEF4EB-BEF8-4B65-8FFA-DD543ABAE04E}" dt="2024-09-18T14:43:04.482" v="819" actId="207"/>
          <ac:spMkLst>
            <pc:docMk/>
            <pc:sldMk cId="1972629128" sldId="364"/>
            <ac:spMk id="52" creationId="{6DAE1358-3F2F-5179-C5A1-3697D653BB2B}"/>
          </ac:spMkLst>
        </pc:spChg>
        <pc:spChg chg="mod">
          <ac:chgData name="Scoggin, Jake" userId="5ad58cec-b21c-486a-b6f0-9ede36b8ce4c" providerId="ADAL" clId="{DDDEF4EB-BEF8-4B65-8FFA-DD543ABAE04E}" dt="2024-09-18T14:41:55.758" v="810" actId="20577"/>
          <ac:spMkLst>
            <pc:docMk/>
            <pc:sldMk cId="1972629128" sldId="364"/>
            <ac:spMk id="53" creationId="{D721D2F2-2531-E983-CD58-CD4DE63D16A3}"/>
          </ac:spMkLst>
        </pc:spChg>
        <pc:spChg chg="mod">
          <ac:chgData name="Scoggin, Jake" userId="5ad58cec-b21c-486a-b6f0-9ede36b8ce4c" providerId="ADAL" clId="{DDDEF4EB-BEF8-4B65-8FFA-DD543ABAE04E}" dt="2024-09-18T14:43:10.175" v="820" actId="207"/>
          <ac:spMkLst>
            <pc:docMk/>
            <pc:sldMk cId="1972629128" sldId="364"/>
            <ac:spMk id="54" creationId="{E7A6865D-F3EF-CD23-2954-23103B162D11}"/>
          </ac:spMkLst>
        </pc:spChg>
        <pc:spChg chg="del">
          <ac:chgData name="Scoggin, Jake" userId="5ad58cec-b21c-486a-b6f0-9ede36b8ce4c" providerId="ADAL" clId="{DDDEF4EB-BEF8-4B65-8FFA-DD543ABAE04E}" dt="2024-09-18T14:40:55.466" v="800" actId="478"/>
          <ac:spMkLst>
            <pc:docMk/>
            <pc:sldMk cId="1972629128" sldId="364"/>
            <ac:spMk id="55" creationId="{41401F75-9A93-2ACF-DD53-E7FCB7E08493}"/>
          </ac:spMkLst>
        </pc:spChg>
        <pc:spChg chg="del">
          <ac:chgData name="Scoggin, Jake" userId="5ad58cec-b21c-486a-b6f0-9ede36b8ce4c" providerId="ADAL" clId="{DDDEF4EB-BEF8-4B65-8FFA-DD543ABAE04E}" dt="2024-09-18T14:40:55.466" v="800" actId="478"/>
          <ac:spMkLst>
            <pc:docMk/>
            <pc:sldMk cId="1972629128" sldId="364"/>
            <ac:spMk id="56" creationId="{CBEB4FBE-7BC1-1FFD-56FD-EB5CCC03064B}"/>
          </ac:spMkLst>
        </pc:spChg>
        <pc:spChg chg="del">
          <ac:chgData name="Scoggin, Jake" userId="5ad58cec-b21c-486a-b6f0-9ede36b8ce4c" providerId="ADAL" clId="{DDDEF4EB-BEF8-4B65-8FFA-DD543ABAE04E}" dt="2024-09-18T14:40:55.466" v="800" actId="478"/>
          <ac:spMkLst>
            <pc:docMk/>
            <pc:sldMk cId="1972629128" sldId="364"/>
            <ac:spMk id="57" creationId="{FEF7D70F-C50C-E02A-B51E-AF961BA1C57B}"/>
          </ac:spMkLst>
        </pc:spChg>
        <pc:spChg chg="del">
          <ac:chgData name="Scoggin, Jake" userId="5ad58cec-b21c-486a-b6f0-9ede36b8ce4c" providerId="ADAL" clId="{DDDEF4EB-BEF8-4B65-8FFA-DD543ABAE04E}" dt="2024-09-18T14:40:55.466" v="800" actId="478"/>
          <ac:spMkLst>
            <pc:docMk/>
            <pc:sldMk cId="1972629128" sldId="364"/>
            <ac:spMk id="58" creationId="{191DA8E6-CCF9-1C58-3691-1247D579D856}"/>
          </ac:spMkLst>
        </pc:spChg>
        <pc:grpChg chg="add mod">
          <ac:chgData name="Scoggin, Jake" userId="5ad58cec-b21c-486a-b6f0-9ede36b8ce4c" providerId="ADAL" clId="{DDDEF4EB-BEF8-4B65-8FFA-DD543ABAE04E}" dt="2024-09-18T14:41:03.897" v="801" actId="164"/>
          <ac:grpSpMkLst>
            <pc:docMk/>
            <pc:sldMk cId="1972629128" sldId="364"/>
            <ac:grpSpMk id="2" creationId="{18B7F3DE-DEB3-F911-5921-8764889BCA2C}"/>
          </ac:grpSpMkLst>
        </pc:grpChg>
        <pc:grpChg chg="add mod">
          <ac:chgData name="Scoggin, Jake" userId="5ad58cec-b21c-486a-b6f0-9ede36b8ce4c" providerId="ADAL" clId="{DDDEF4EB-BEF8-4B65-8FFA-DD543ABAE04E}" dt="2024-09-18T14:41:08.064" v="802" actId="164"/>
          <ac:grpSpMkLst>
            <pc:docMk/>
            <pc:sldMk cId="1972629128" sldId="364"/>
            <ac:grpSpMk id="3" creationId="{8CF66093-A77C-CD3B-2C55-D44A687E5B61}"/>
          </ac:grpSpMkLst>
        </pc:grpChg>
        <pc:grpChg chg="add mod">
          <ac:chgData name="Scoggin, Jake" userId="5ad58cec-b21c-486a-b6f0-9ede36b8ce4c" providerId="ADAL" clId="{DDDEF4EB-BEF8-4B65-8FFA-DD543ABAE04E}" dt="2024-09-18T14:41:17.099" v="803" actId="164"/>
          <ac:grpSpMkLst>
            <pc:docMk/>
            <pc:sldMk cId="1972629128" sldId="364"/>
            <ac:grpSpMk id="4" creationId="{9453AFC5-5BAE-FF18-B926-FFB154519091}"/>
          </ac:grpSpMkLst>
        </pc:grpChg>
        <pc:grpChg chg="add mod">
          <ac:chgData name="Scoggin, Jake" userId="5ad58cec-b21c-486a-b6f0-9ede36b8ce4c" providerId="ADAL" clId="{DDDEF4EB-BEF8-4B65-8FFA-DD543ABAE04E}" dt="2024-09-18T14:41:25.708" v="804" actId="164"/>
          <ac:grpSpMkLst>
            <pc:docMk/>
            <pc:sldMk cId="1972629128" sldId="364"/>
            <ac:grpSpMk id="18" creationId="{516ADDB5-3B8B-FAB5-7192-A2C625D13898}"/>
          </ac:grpSpMkLst>
        </pc:grpChg>
        <pc:grpChg chg="add mod">
          <ac:chgData name="Scoggin, Jake" userId="5ad58cec-b21c-486a-b6f0-9ede36b8ce4c" providerId="ADAL" clId="{DDDEF4EB-BEF8-4B65-8FFA-DD543ABAE04E}" dt="2024-09-18T14:41:31.146" v="805" actId="164"/>
          <ac:grpSpMkLst>
            <pc:docMk/>
            <pc:sldMk cId="1972629128" sldId="364"/>
            <ac:grpSpMk id="60" creationId="{F0D513EE-9D78-9BFB-2CA9-6C4F4DCBFAEF}"/>
          </ac:grpSpMkLst>
        </pc:grpChg>
      </pc:sldChg>
      <pc:sldChg chg="modSp add mod ord">
        <pc:chgData name="Scoggin, Jake" userId="5ad58cec-b21c-486a-b6f0-9ede36b8ce4c" providerId="ADAL" clId="{DDDEF4EB-BEF8-4B65-8FFA-DD543ABAE04E}" dt="2024-09-18T14:43:36.061" v="826" actId="207"/>
        <pc:sldMkLst>
          <pc:docMk/>
          <pc:sldMk cId="1930071306" sldId="365"/>
        </pc:sldMkLst>
        <pc:spChg chg="mod">
          <ac:chgData name="Scoggin, Jake" userId="5ad58cec-b21c-486a-b6f0-9ede36b8ce4c" providerId="ADAL" clId="{DDDEF4EB-BEF8-4B65-8FFA-DD543ABAE04E}" dt="2024-09-18T14:42:25.972" v="812" actId="20577"/>
          <ac:spMkLst>
            <pc:docMk/>
            <pc:sldMk cId="1930071306" sldId="365"/>
            <ac:spMk id="32" creationId="{DF9FC08F-F6AA-D3F9-0633-85C61C281A0A}"/>
          </ac:spMkLst>
        </pc:spChg>
        <pc:spChg chg="mod">
          <ac:chgData name="Scoggin, Jake" userId="5ad58cec-b21c-486a-b6f0-9ede36b8ce4c" providerId="ADAL" clId="{DDDEF4EB-BEF8-4B65-8FFA-DD543ABAE04E}" dt="2024-09-18T14:43:17.996" v="821" actId="207"/>
          <ac:spMkLst>
            <pc:docMk/>
            <pc:sldMk cId="1930071306" sldId="365"/>
            <ac:spMk id="47" creationId="{296670E1-7720-ED6A-A309-8F070508A9B2}"/>
          </ac:spMkLst>
        </pc:spChg>
        <pc:spChg chg="mod">
          <ac:chgData name="Scoggin, Jake" userId="5ad58cec-b21c-486a-b6f0-9ede36b8ce4c" providerId="ADAL" clId="{DDDEF4EB-BEF8-4B65-8FFA-DD543ABAE04E}" dt="2024-09-18T14:43:21.506" v="822" actId="207"/>
          <ac:spMkLst>
            <pc:docMk/>
            <pc:sldMk cId="1930071306" sldId="365"/>
            <ac:spMk id="48" creationId="{D9D4ED59-DDC1-D65B-2F2E-09E13CC7EEBD}"/>
          </ac:spMkLst>
        </pc:spChg>
        <pc:spChg chg="mod">
          <ac:chgData name="Scoggin, Jake" userId="5ad58cec-b21c-486a-b6f0-9ede36b8ce4c" providerId="ADAL" clId="{DDDEF4EB-BEF8-4B65-8FFA-DD543ABAE04E}" dt="2024-09-18T14:43:25.382" v="823" actId="207"/>
          <ac:spMkLst>
            <pc:docMk/>
            <pc:sldMk cId="1930071306" sldId="365"/>
            <ac:spMk id="49" creationId="{8BF33D5C-76F4-9931-9A7B-9542B26595A2}"/>
          </ac:spMkLst>
        </pc:spChg>
        <pc:spChg chg="mod">
          <ac:chgData name="Scoggin, Jake" userId="5ad58cec-b21c-486a-b6f0-9ede36b8ce4c" providerId="ADAL" clId="{DDDEF4EB-BEF8-4B65-8FFA-DD543ABAE04E}" dt="2024-09-18T14:43:28.938" v="824" actId="207"/>
          <ac:spMkLst>
            <pc:docMk/>
            <pc:sldMk cId="1930071306" sldId="365"/>
            <ac:spMk id="50" creationId="{E5DF32B7-9C0D-951A-FD4E-B61E4467CF8A}"/>
          </ac:spMkLst>
        </pc:spChg>
        <pc:spChg chg="mod">
          <ac:chgData name="Scoggin, Jake" userId="5ad58cec-b21c-486a-b6f0-9ede36b8ce4c" providerId="ADAL" clId="{DDDEF4EB-BEF8-4B65-8FFA-DD543ABAE04E}" dt="2024-09-18T14:43:32.207" v="825" actId="207"/>
          <ac:spMkLst>
            <pc:docMk/>
            <pc:sldMk cId="1930071306" sldId="365"/>
            <ac:spMk id="52" creationId="{6DAE1358-3F2F-5179-C5A1-3697D653BB2B}"/>
          </ac:spMkLst>
        </pc:spChg>
        <pc:spChg chg="mod">
          <ac:chgData name="Scoggin, Jake" userId="5ad58cec-b21c-486a-b6f0-9ede36b8ce4c" providerId="ADAL" clId="{DDDEF4EB-BEF8-4B65-8FFA-DD543ABAE04E}" dt="2024-09-18T14:42:32.978" v="814" actId="20577"/>
          <ac:spMkLst>
            <pc:docMk/>
            <pc:sldMk cId="1930071306" sldId="365"/>
            <ac:spMk id="53" creationId="{D721D2F2-2531-E983-CD58-CD4DE63D16A3}"/>
          </ac:spMkLst>
        </pc:spChg>
        <pc:spChg chg="mod">
          <ac:chgData name="Scoggin, Jake" userId="5ad58cec-b21c-486a-b6f0-9ede36b8ce4c" providerId="ADAL" clId="{DDDEF4EB-BEF8-4B65-8FFA-DD543ABAE04E}" dt="2024-09-18T14:43:36.061" v="826" actId="207"/>
          <ac:spMkLst>
            <pc:docMk/>
            <pc:sldMk cId="1930071306" sldId="365"/>
            <ac:spMk id="54" creationId="{E7A6865D-F3EF-CD23-2954-23103B162D11}"/>
          </ac:spMkLst>
        </pc:spChg>
      </pc:sldChg>
      <pc:sldChg chg="addSp delSp modSp new mod modAnim">
        <pc:chgData name="Scoggin, Jake" userId="5ad58cec-b21c-486a-b6f0-9ede36b8ce4c" providerId="ADAL" clId="{DDDEF4EB-BEF8-4B65-8FFA-DD543ABAE04E}" dt="2024-09-18T14:29:36.130" v="613"/>
        <pc:sldMkLst>
          <pc:docMk/>
          <pc:sldMk cId="1436146246" sldId="366"/>
        </pc:sldMkLst>
        <pc:spChg chg="del">
          <ac:chgData name="Scoggin, Jake" userId="5ad58cec-b21c-486a-b6f0-9ede36b8ce4c" providerId="ADAL" clId="{DDDEF4EB-BEF8-4B65-8FFA-DD543ABAE04E}" dt="2024-09-18T14:26:52.258" v="568" actId="478"/>
          <ac:spMkLst>
            <pc:docMk/>
            <pc:sldMk cId="1436146246" sldId="366"/>
            <ac:spMk id="2" creationId="{E7FA9EBD-B267-D69D-01FF-8F234F0EC2BD}"/>
          </ac:spMkLst>
        </pc:spChg>
        <pc:spChg chg="del">
          <ac:chgData name="Scoggin, Jake" userId="5ad58cec-b21c-486a-b6f0-9ede36b8ce4c" providerId="ADAL" clId="{DDDEF4EB-BEF8-4B65-8FFA-DD543ABAE04E}" dt="2024-09-18T14:26:52.258" v="568" actId="478"/>
          <ac:spMkLst>
            <pc:docMk/>
            <pc:sldMk cId="1436146246" sldId="366"/>
            <ac:spMk id="3" creationId="{0110F5ED-2C46-80B6-8C32-B375E47783F0}"/>
          </ac:spMkLst>
        </pc:spChg>
        <pc:spChg chg="del">
          <ac:chgData name="Scoggin, Jake" userId="5ad58cec-b21c-486a-b6f0-9ede36b8ce4c" providerId="ADAL" clId="{DDDEF4EB-BEF8-4B65-8FFA-DD543ABAE04E}" dt="2024-09-18T14:26:52.258" v="568" actId="478"/>
          <ac:spMkLst>
            <pc:docMk/>
            <pc:sldMk cId="1436146246" sldId="366"/>
            <ac:spMk id="4" creationId="{C646906E-B603-29B5-4294-B9A4E743CF52}"/>
          </ac:spMkLst>
        </pc:spChg>
        <pc:spChg chg="add del mod">
          <ac:chgData name="Scoggin, Jake" userId="5ad58cec-b21c-486a-b6f0-9ede36b8ce4c" providerId="ADAL" clId="{DDDEF4EB-BEF8-4B65-8FFA-DD543ABAE04E}" dt="2024-09-18T14:28:20.026" v="597" actId="478"/>
          <ac:spMkLst>
            <pc:docMk/>
            <pc:sldMk cId="1436146246" sldId="366"/>
            <ac:spMk id="6" creationId="{4F586295-F2F1-A23D-A058-FC758BA67DEA}"/>
          </ac:spMkLst>
        </pc:spChg>
        <pc:spChg chg="add mod">
          <ac:chgData name="Scoggin, Jake" userId="5ad58cec-b21c-486a-b6f0-9ede36b8ce4c" providerId="ADAL" clId="{DDDEF4EB-BEF8-4B65-8FFA-DD543ABAE04E}" dt="2024-09-18T14:28:36.343" v="600" actId="14100"/>
          <ac:spMkLst>
            <pc:docMk/>
            <pc:sldMk cId="1436146246" sldId="366"/>
            <ac:spMk id="7" creationId="{B6713D6D-EB38-D19A-9849-3332476A67A9}"/>
          </ac:spMkLst>
        </pc:spChg>
        <pc:spChg chg="add">
          <ac:chgData name="Scoggin, Jake" userId="5ad58cec-b21c-486a-b6f0-9ede36b8ce4c" providerId="ADAL" clId="{DDDEF4EB-BEF8-4B65-8FFA-DD543ABAE04E}" dt="2024-09-18T14:28:51.333" v="601" actId="11529"/>
          <ac:spMkLst>
            <pc:docMk/>
            <pc:sldMk cId="1436146246" sldId="366"/>
            <ac:spMk id="8" creationId="{D631CCE4-E050-C8F7-AB4A-5BE593906D9F}"/>
          </ac:spMkLst>
        </pc:spChg>
        <pc:spChg chg="add mod">
          <ac:chgData name="Scoggin, Jake" userId="5ad58cec-b21c-486a-b6f0-9ede36b8ce4c" providerId="ADAL" clId="{DDDEF4EB-BEF8-4B65-8FFA-DD543ABAE04E}" dt="2024-09-18T14:28:57.711" v="603" actId="1076"/>
          <ac:spMkLst>
            <pc:docMk/>
            <pc:sldMk cId="1436146246" sldId="366"/>
            <ac:spMk id="9" creationId="{50E6C4EE-05AB-55C4-6B0E-6F4591163984}"/>
          </ac:spMkLst>
        </pc:spChg>
        <pc:spChg chg="add mod">
          <ac:chgData name="Scoggin, Jake" userId="5ad58cec-b21c-486a-b6f0-9ede36b8ce4c" providerId="ADAL" clId="{DDDEF4EB-BEF8-4B65-8FFA-DD543ABAE04E}" dt="2024-09-18T14:29:06.497" v="606" actId="14100"/>
          <ac:spMkLst>
            <pc:docMk/>
            <pc:sldMk cId="1436146246" sldId="366"/>
            <ac:spMk id="10" creationId="{5E0C2414-43E8-B92F-6494-11FBFBBEE67F}"/>
          </ac:spMkLst>
        </pc:spChg>
        <pc:spChg chg="add mod">
          <ac:chgData name="Scoggin, Jake" userId="5ad58cec-b21c-486a-b6f0-9ede36b8ce4c" providerId="ADAL" clId="{DDDEF4EB-BEF8-4B65-8FFA-DD543ABAE04E}" dt="2024-09-18T14:29:12.811" v="609" actId="14100"/>
          <ac:spMkLst>
            <pc:docMk/>
            <pc:sldMk cId="1436146246" sldId="366"/>
            <ac:spMk id="11" creationId="{052D4FC4-CE62-0A7B-3E01-831939234BF3}"/>
          </ac:spMkLst>
        </pc:spChg>
      </pc:sldChg>
      <pc:sldChg chg="addSp delSp new mod">
        <pc:chgData name="Scoggin, Jake" userId="5ad58cec-b21c-486a-b6f0-9ede36b8ce4c" providerId="ADAL" clId="{DDDEF4EB-BEF8-4B65-8FFA-DD543ABAE04E}" dt="2024-09-18T15:06:46.578" v="829"/>
        <pc:sldMkLst>
          <pc:docMk/>
          <pc:sldMk cId="3778893460" sldId="367"/>
        </pc:sldMkLst>
        <pc:spChg chg="del">
          <ac:chgData name="Scoggin, Jake" userId="5ad58cec-b21c-486a-b6f0-9ede36b8ce4c" providerId="ADAL" clId="{DDDEF4EB-BEF8-4B65-8FFA-DD543ABAE04E}" dt="2024-09-18T15:06:37.686" v="828" actId="478"/>
          <ac:spMkLst>
            <pc:docMk/>
            <pc:sldMk cId="3778893460" sldId="367"/>
            <ac:spMk id="2" creationId="{2F18A396-262D-F974-9F91-3EB81FC4F907}"/>
          </ac:spMkLst>
        </pc:spChg>
        <pc:spChg chg="del">
          <ac:chgData name="Scoggin, Jake" userId="5ad58cec-b21c-486a-b6f0-9ede36b8ce4c" providerId="ADAL" clId="{DDDEF4EB-BEF8-4B65-8FFA-DD543ABAE04E}" dt="2024-09-18T15:06:37.686" v="828" actId="478"/>
          <ac:spMkLst>
            <pc:docMk/>
            <pc:sldMk cId="3778893460" sldId="367"/>
            <ac:spMk id="3" creationId="{31575FF4-E001-C19E-857C-37189F79C4D5}"/>
          </ac:spMkLst>
        </pc:spChg>
        <pc:spChg chg="del">
          <ac:chgData name="Scoggin, Jake" userId="5ad58cec-b21c-486a-b6f0-9ede36b8ce4c" providerId="ADAL" clId="{DDDEF4EB-BEF8-4B65-8FFA-DD543ABAE04E}" dt="2024-09-18T15:06:37.686" v="828" actId="478"/>
          <ac:spMkLst>
            <pc:docMk/>
            <pc:sldMk cId="3778893460" sldId="367"/>
            <ac:spMk id="4" creationId="{956848B6-8048-57F4-FCC7-C1AB92C0218B}"/>
          </ac:spMkLst>
        </pc:spChg>
        <pc:graphicFrameChg chg="add">
          <ac:chgData name="Scoggin, Jake" userId="5ad58cec-b21c-486a-b6f0-9ede36b8ce4c" providerId="ADAL" clId="{DDDEF4EB-BEF8-4B65-8FFA-DD543ABAE04E}" dt="2024-09-18T15:06:46.578" v="829"/>
          <ac:graphicFrameMkLst>
            <pc:docMk/>
            <pc:sldMk cId="3778893460" sldId="367"/>
            <ac:graphicFrameMk id="5" creationId="{CABEF496-1035-1631-2E6A-730C386FB790}"/>
          </ac:graphicFrameMkLst>
        </pc:graphicFrameChg>
      </pc:sldChg>
      <pc:sldChg chg="add del">
        <pc:chgData name="Scoggin, Jake" userId="5ad58cec-b21c-486a-b6f0-9ede36b8ce4c" providerId="ADAL" clId="{DDDEF4EB-BEF8-4B65-8FFA-DD543ABAE04E}" dt="2024-09-18T15:07:21.128" v="831" actId="47"/>
        <pc:sldMkLst>
          <pc:docMk/>
          <pc:sldMk cId="2273608985" sldId="368"/>
        </pc:sldMkLst>
      </pc:sldChg>
      <pc:sldChg chg="delSp modSp add mod delAnim modAnim">
        <pc:chgData name="Scoggin, Jake" userId="5ad58cec-b21c-486a-b6f0-9ede36b8ce4c" providerId="ADAL" clId="{DDDEF4EB-BEF8-4B65-8FFA-DD543ABAE04E}" dt="2024-09-18T15:14:36.499" v="856" actId="1076"/>
        <pc:sldMkLst>
          <pc:docMk/>
          <pc:sldMk cId="3529024064" sldId="368"/>
        </pc:sldMkLst>
        <pc:spChg chg="mod">
          <ac:chgData name="Scoggin, Jake" userId="5ad58cec-b21c-486a-b6f0-9ede36b8ce4c" providerId="ADAL" clId="{DDDEF4EB-BEF8-4B65-8FFA-DD543ABAE04E}" dt="2024-09-18T15:14:36.499" v="856" actId="1076"/>
          <ac:spMkLst>
            <pc:docMk/>
            <pc:sldMk cId="3529024064" sldId="368"/>
            <ac:spMk id="30" creationId="{925A37A3-96BA-F747-B81E-273E2BA4FF3E}"/>
          </ac:spMkLst>
        </pc:spChg>
        <pc:grpChg chg="del">
          <ac:chgData name="Scoggin, Jake" userId="5ad58cec-b21c-486a-b6f0-9ede36b8ce4c" providerId="ADAL" clId="{DDDEF4EB-BEF8-4B65-8FFA-DD543ABAE04E}" dt="2024-09-18T15:14:30.049" v="854" actId="478"/>
          <ac:grpSpMkLst>
            <pc:docMk/>
            <pc:sldMk cId="3529024064" sldId="368"/>
            <ac:grpSpMk id="27" creationId="{44B9C4DC-6E0D-A498-88A7-CC56B6D485F4}"/>
          </ac:grpSpMkLst>
        </pc:grpChg>
        <pc:grpChg chg="del">
          <ac:chgData name="Scoggin, Jake" userId="5ad58cec-b21c-486a-b6f0-9ede36b8ce4c" providerId="ADAL" clId="{DDDEF4EB-BEF8-4B65-8FFA-DD543ABAE04E}" dt="2024-09-18T15:14:30.049" v="854" actId="478"/>
          <ac:grpSpMkLst>
            <pc:docMk/>
            <pc:sldMk cId="3529024064" sldId="368"/>
            <ac:grpSpMk id="28" creationId="{2142E479-278E-484E-7A6C-DCB8653E385C}"/>
          </ac:grpSpMkLst>
        </pc:grpChg>
        <pc:grpChg chg="del">
          <ac:chgData name="Scoggin, Jake" userId="5ad58cec-b21c-486a-b6f0-9ede36b8ce4c" providerId="ADAL" clId="{DDDEF4EB-BEF8-4B65-8FFA-DD543ABAE04E}" dt="2024-09-18T15:14:30.049" v="854" actId="478"/>
          <ac:grpSpMkLst>
            <pc:docMk/>
            <pc:sldMk cId="3529024064" sldId="368"/>
            <ac:grpSpMk id="29" creationId="{64623D08-CDCE-2DCB-1C59-BDD7BDBD9ADD}"/>
          </ac:grpSpMkLst>
        </pc:gr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8" name="Shape 148"/>
          <p:cNvSpPr>
            <a:spLocks noGrp="1" noRot="1" noChangeAspect="1"/>
          </p:cNvSpPr>
          <p:nvPr>
            <p:ph type="sldImg"/>
          </p:nvPr>
        </p:nvSpPr>
        <p:spPr>
          <a:xfrm>
            <a:off x="1143000" y="685800"/>
            <a:ext cx="4572000" cy="3429000"/>
          </a:xfrm>
          <a:prstGeom prst="rect">
            <a:avLst/>
          </a:prstGeom>
        </p:spPr>
        <p:txBody>
          <a:bodyPr/>
          <a:lstStyle/>
          <a:p>
            <a:endParaRPr/>
          </a:p>
        </p:txBody>
      </p:sp>
      <p:sp>
        <p:nvSpPr>
          <p:cNvPr id="149" name="Shape 149"/>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419105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p:bg>
      <p:bgPr>
        <a:solidFill>
          <a:srgbClr val="4C5B7F"/>
        </a:solidFill>
        <a:effectLst/>
      </p:bgPr>
    </p:bg>
    <p:spTree>
      <p:nvGrpSpPr>
        <p:cNvPr id="1" name=""/>
        <p:cNvGrpSpPr/>
        <p:nvPr/>
      </p:nvGrpSpPr>
      <p:grpSpPr>
        <a:xfrm>
          <a:off x="0" y="0"/>
          <a:ext cx="0" cy="0"/>
          <a:chOff x="0" y="0"/>
          <a:chExt cx="0" cy="0"/>
        </a:xfrm>
      </p:grpSpPr>
      <p:sp>
        <p:nvSpPr>
          <p:cNvPr id="11" name="Author and Date"/>
          <p:cNvSpPr txBox="1">
            <a:spLocks noGrp="1"/>
          </p:cNvSpPr>
          <p:nvPr>
            <p:ph type="body" sz="quarter" idx="21" hasCustomPrompt="1"/>
          </p:nvPr>
        </p:nvSpPr>
        <p:spPr>
          <a:xfrm>
            <a:off x="1201340" y="11847162"/>
            <a:ext cx="21971003" cy="636979"/>
          </a:xfrm>
          <a:prstGeom prst="rect">
            <a:avLst/>
          </a:prstGeom>
        </p:spPr>
        <p:txBody>
          <a:bodyPr lIns="45719" tIns="45719" rIns="45719" bIns="45719"/>
          <a:lstStyle>
            <a:lvl1pPr marL="0" indent="0" defTabSz="825500">
              <a:lnSpc>
                <a:spcPct val="100000"/>
              </a:lnSpc>
              <a:spcBef>
                <a:spcPts val="0"/>
              </a:spcBef>
              <a:buSzTx/>
              <a:buNone/>
              <a:defRPr sz="3600" b="1">
                <a:solidFill>
                  <a:srgbClr val="FFFFFF"/>
                </a:solidFill>
              </a:defRPr>
            </a:lvl1pPr>
          </a:lstStyle>
          <a:p>
            <a:r>
              <a:t>Author and Date</a:t>
            </a:r>
          </a:p>
        </p:txBody>
      </p:sp>
      <p:sp>
        <p:nvSpPr>
          <p:cNvPr id="12" name="Presentation Title"/>
          <p:cNvSpPr txBox="1">
            <a:spLocks noGrp="1"/>
          </p:cNvSpPr>
          <p:nvPr>
            <p:ph type="title" hasCustomPrompt="1"/>
          </p:nvPr>
        </p:nvSpPr>
        <p:spPr>
          <a:xfrm>
            <a:off x="1206496" y="2574991"/>
            <a:ext cx="21971004" cy="4648201"/>
          </a:xfrm>
          <a:prstGeom prst="rect">
            <a:avLst/>
          </a:prstGeom>
        </p:spPr>
        <p:txBody>
          <a:bodyPr anchor="b"/>
          <a:lstStyle>
            <a:lvl1pPr>
              <a:defRPr sz="11600" spc="-232">
                <a:solidFill>
                  <a:srgbClr val="FFFFFF"/>
                </a:solidFill>
              </a:defRPr>
            </a:lvl1pPr>
          </a:lstStyle>
          <a:p>
            <a:r>
              <a:t>Presentation Title</a:t>
            </a:r>
          </a:p>
        </p:txBody>
      </p:sp>
      <p:sp>
        <p:nvSpPr>
          <p:cNvPr id="13" name="Body Level One…"/>
          <p:cNvSpPr txBox="1">
            <a:spLocks noGrp="1"/>
          </p:cNvSpPr>
          <p:nvPr>
            <p:ph type="body" sz="quarter" idx="1" hasCustomPrompt="1"/>
          </p:nvPr>
        </p:nvSpPr>
        <p:spPr>
          <a:xfrm>
            <a:off x="1201342" y="7210490"/>
            <a:ext cx="21971001" cy="1905001"/>
          </a:xfrm>
          <a:prstGeom prst="rect">
            <a:avLst/>
          </a:prstGeom>
        </p:spPr>
        <p:txBody>
          <a:bodyPr/>
          <a:lstStyle>
            <a:lvl1pPr marL="0" indent="0" defTabSz="825500">
              <a:lnSpc>
                <a:spcPct val="100000"/>
              </a:lnSpc>
              <a:spcBef>
                <a:spcPts val="0"/>
              </a:spcBef>
              <a:buSzTx/>
              <a:buNone/>
              <a:defRPr sz="5500" b="1">
                <a:solidFill>
                  <a:schemeClr val="accent4">
                    <a:hueOff val="-476017"/>
                    <a:lumOff val="-10042"/>
                  </a:schemeClr>
                </a:solidFill>
              </a:defRPr>
            </a:lvl1pPr>
            <a:lvl2pPr marL="0" indent="457200" defTabSz="825500">
              <a:lnSpc>
                <a:spcPct val="100000"/>
              </a:lnSpc>
              <a:spcBef>
                <a:spcPts val="0"/>
              </a:spcBef>
              <a:buSzTx/>
              <a:buNone/>
              <a:defRPr sz="5500" b="1">
                <a:solidFill>
                  <a:schemeClr val="accent4">
                    <a:hueOff val="-476017"/>
                    <a:lumOff val="-10042"/>
                  </a:schemeClr>
                </a:solidFill>
              </a:defRPr>
            </a:lvl2pPr>
            <a:lvl3pPr marL="0" indent="914400" defTabSz="825500">
              <a:lnSpc>
                <a:spcPct val="100000"/>
              </a:lnSpc>
              <a:spcBef>
                <a:spcPts val="0"/>
              </a:spcBef>
              <a:buSzTx/>
              <a:buNone/>
              <a:defRPr sz="5500" b="1">
                <a:solidFill>
                  <a:schemeClr val="accent4">
                    <a:hueOff val="-476017"/>
                    <a:lumOff val="-10042"/>
                  </a:schemeClr>
                </a:solidFill>
              </a:defRPr>
            </a:lvl3pPr>
            <a:lvl4pPr marL="0" indent="1371600" defTabSz="825500">
              <a:lnSpc>
                <a:spcPct val="100000"/>
              </a:lnSpc>
              <a:spcBef>
                <a:spcPts val="0"/>
              </a:spcBef>
              <a:buSzTx/>
              <a:buNone/>
              <a:defRPr sz="5500" b="1">
                <a:solidFill>
                  <a:schemeClr val="accent4">
                    <a:hueOff val="-476017"/>
                    <a:lumOff val="-10042"/>
                  </a:schemeClr>
                </a:solidFill>
              </a:defRPr>
            </a:lvl4pPr>
            <a:lvl5pPr marL="0" indent="1828800" defTabSz="825500">
              <a:lnSpc>
                <a:spcPct val="100000"/>
              </a:lnSpc>
              <a:spcBef>
                <a:spcPts val="0"/>
              </a:spcBef>
              <a:buSzTx/>
              <a:buNone/>
              <a:defRPr sz="5500" b="1">
                <a:solidFill>
                  <a:schemeClr val="accent4">
                    <a:hueOff val="-476017"/>
                    <a:lumOff val="-10042"/>
                  </a:schemeClr>
                </a:solidFill>
              </a:defRPr>
            </a:lvl5pPr>
          </a:lstStyle>
          <a:p>
            <a:r>
              <a:t>Presentation Subtitle</a:t>
            </a:r>
          </a:p>
          <a:p>
            <a:pPr lvl="1"/>
            <a:endParaRPr/>
          </a:p>
          <a:p>
            <a:pPr lvl="2"/>
            <a:endParaRPr/>
          </a:p>
          <a:p>
            <a:pPr lvl="3"/>
            <a:endParaRPr/>
          </a:p>
          <a:p>
            <a:pPr lvl="4"/>
            <a:endParaRPr/>
          </a:p>
        </p:txBody>
      </p:sp>
      <p:sp>
        <p:nvSpPr>
          <p:cNvPr id="14" name="Slide Number"/>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Statement">
    <p:spTree>
      <p:nvGrpSpPr>
        <p:cNvPr id="1" name=""/>
        <p:cNvGrpSpPr/>
        <p:nvPr/>
      </p:nvGrpSpPr>
      <p:grpSpPr>
        <a:xfrm>
          <a:off x="0" y="0"/>
          <a:ext cx="0" cy="0"/>
          <a:chOff x="0" y="0"/>
          <a:chExt cx="0" cy="0"/>
        </a:xfrm>
      </p:grpSpPr>
      <p:sp>
        <p:nvSpPr>
          <p:cNvPr id="98" name="Body Level One…"/>
          <p:cNvSpPr txBox="1">
            <a:spLocks noGrp="1"/>
          </p:cNvSpPr>
          <p:nvPr>
            <p:ph type="body" sz="half" idx="1" hasCustomPrompt="1"/>
          </p:nvPr>
        </p:nvSpPr>
        <p:spPr>
          <a:xfrm>
            <a:off x="1206500" y="4920843"/>
            <a:ext cx="21971000" cy="3874314"/>
          </a:xfrm>
          <a:prstGeom prst="rect">
            <a:avLst/>
          </a:prstGeom>
        </p:spPr>
        <p:txBody>
          <a:bodyPr anchor="ctr"/>
          <a:lstStyle>
            <a:lvl1pPr marL="0" indent="0" algn="ctr">
              <a:lnSpc>
                <a:spcPct val="80000"/>
              </a:lnSpc>
              <a:spcBef>
                <a:spcPts val="0"/>
              </a:spcBef>
              <a:buSzTx/>
              <a:buNone/>
              <a:defRPr sz="11600" spc="-232">
                <a:solidFill>
                  <a:schemeClr val="accent1">
                    <a:hueOff val="114395"/>
                    <a:lumOff val="-24975"/>
                  </a:schemeClr>
                </a:solidFill>
                <a:latin typeface="Helvetica Neue Medium"/>
                <a:ea typeface="Helvetica Neue Medium"/>
                <a:cs typeface="Helvetica Neue Medium"/>
                <a:sym typeface="Helvetica Neue Medium"/>
              </a:defRPr>
            </a:lvl1pPr>
            <a:lvl2pPr marL="0" indent="457200" algn="ctr">
              <a:lnSpc>
                <a:spcPct val="80000"/>
              </a:lnSpc>
              <a:spcBef>
                <a:spcPts val="0"/>
              </a:spcBef>
              <a:buSzTx/>
              <a:buNone/>
              <a:defRPr sz="11600" spc="-232">
                <a:solidFill>
                  <a:schemeClr val="accent1">
                    <a:hueOff val="114395"/>
                    <a:lumOff val="-24975"/>
                  </a:schemeClr>
                </a:solidFill>
                <a:latin typeface="Helvetica Neue Medium"/>
                <a:ea typeface="Helvetica Neue Medium"/>
                <a:cs typeface="Helvetica Neue Medium"/>
                <a:sym typeface="Helvetica Neue Medium"/>
              </a:defRPr>
            </a:lvl2pPr>
            <a:lvl3pPr marL="0" indent="914400" algn="ctr">
              <a:lnSpc>
                <a:spcPct val="80000"/>
              </a:lnSpc>
              <a:spcBef>
                <a:spcPts val="0"/>
              </a:spcBef>
              <a:buSzTx/>
              <a:buNone/>
              <a:defRPr sz="11600" spc="-232">
                <a:solidFill>
                  <a:schemeClr val="accent1">
                    <a:hueOff val="114395"/>
                    <a:lumOff val="-24975"/>
                  </a:schemeClr>
                </a:solidFill>
                <a:latin typeface="Helvetica Neue Medium"/>
                <a:ea typeface="Helvetica Neue Medium"/>
                <a:cs typeface="Helvetica Neue Medium"/>
                <a:sym typeface="Helvetica Neue Medium"/>
              </a:defRPr>
            </a:lvl3pPr>
            <a:lvl4pPr marL="0" indent="1371600" algn="ctr">
              <a:lnSpc>
                <a:spcPct val="80000"/>
              </a:lnSpc>
              <a:spcBef>
                <a:spcPts val="0"/>
              </a:spcBef>
              <a:buSzTx/>
              <a:buNone/>
              <a:defRPr sz="11600" spc="-232">
                <a:solidFill>
                  <a:schemeClr val="accent1">
                    <a:hueOff val="114395"/>
                    <a:lumOff val="-24975"/>
                  </a:schemeClr>
                </a:solidFill>
                <a:latin typeface="Helvetica Neue Medium"/>
                <a:ea typeface="Helvetica Neue Medium"/>
                <a:cs typeface="Helvetica Neue Medium"/>
                <a:sym typeface="Helvetica Neue Medium"/>
              </a:defRPr>
            </a:lvl4pPr>
            <a:lvl5pPr marL="0" indent="1828800" algn="ctr">
              <a:lnSpc>
                <a:spcPct val="80000"/>
              </a:lnSpc>
              <a:spcBef>
                <a:spcPts val="0"/>
              </a:spcBef>
              <a:buSzTx/>
              <a:buNone/>
              <a:defRPr sz="11600" spc="-232">
                <a:solidFill>
                  <a:schemeClr val="accent1">
                    <a:hueOff val="114395"/>
                    <a:lumOff val="-24975"/>
                  </a:schemeClr>
                </a:solidFill>
                <a:latin typeface="Helvetica Neue Medium"/>
                <a:ea typeface="Helvetica Neue Medium"/>
                <a:cs typeface="Helvetica Neue Medium"/>
                <a:sym typeface="Helvetica Neue Medium"/>
              </a:defRPr>
            </a:lvl5pPr>
          </a:lstStyle>
          <a:p>
            <a:r>
              <a:t>Statement</a:t>
            </a:r>
          </a:p>
          <a:p>
            <a:pPr lvl="1"/>
            <a:endParaRPr/>
          </a:p>
          <a:p>
            <a:pPr lvl="2"/>
            <a:endParaRPr/>
          </a:p>
          <a:p>
            <a:pPr lvl="3"/>
            <a:endParaRPr/>
          </a:p>
          <a:p>
            <a:pPr lvl="4"/>
            <a:endParaRPr/>
          </a:p>
        </p:txBody>
      </p:sp>
      <p:sp>
        <p:nvSpPr>
          <p:cNvPr id="9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Big Fact">
    <p:spTree>
      <p:nvGrpSpPr>
        <p:cNvPr id="1" name=""/>
        <p:cNvGrpSpPr/>
        <p:nvPr/>
      </p:nvGrpSpPr>
      <p:grpSpPr>
        <a:xfrm>
          <a:off x="0" y="0"/>
          <a:ext cx="0" cy="0"/>
          <a:chOff x="0" y="0"/>
          <a:chExt cx="0" cy="0"/>
        </a:xfrm>
      </p:grpSpPr>
      <p:sp>
        <p:nvSpPr>
          <p:cNvPr id="106" name="Body Level One…"/>
          <p:cNvSpPr txBox="1">
            <a:spLocks noGrp="1"/>
          </p:cNvSpPr>
          <p:nvPr>
            <p:ph type="body" idx="1" hasCustomPrompt="1"/>
          </p:nvPr>
        </p:nvSpPr>
        <p:spPr>
          <a:xfrm>
            <a:off x="1206500" y="1075927"/>
            <a:ext cx="21971000" cy="7241584"/>
          </a:xfrm>
          <a:prstGeom prst="rect">
            <a:avLst/>
          </a:prstGeom>
        </p:spPr>
        <p:txBody>
          <a:bodyPr anchor="b"/>
          <a:lstStyle>
            <a:lvl1pPr marL="0" indent="0" algn="ctr">
              <a:lnSpc>
                <a:spcPct val="80000"/>
              </a:lnSpc>
              <a:spcBef>
                <a:spcPts val="0"/>
              </a:spcBef>
              <a:buSzTx/>
              <a:buNone/>
              <a:defRPr sz="25000" b="1" spc="-250">
                <a:solidFill>
                  <a:schemeClr val="accent1">
                    <a:hueOff val="114395"/>
                    <a:lumOff val="-24975"/>
                  </a:schemeClr>
                </a:solidFill>
              </a:defRPr>
            </a:lvl1pPr>
            <a:lvl2pPr marL="0" indent="457200" algn="ctr">
              <a:lnSpc>
                <a:spcPct val="80000"/>
              </a:lnSpc>
              <a:spcBef>
                <a:spcPts val="0"/>
              </a:spcBef>
              <a:buSzTx/>
              <a:buNone/>
              <a:defRPr sz="25000" b="1" spc="-250">
                <a:solidFill>
                  <a:schemeClr val="accent1">
                    <a:hueOff val="114395"/>
                    <a:lumOff val="-24975"/>
                  </a:schemeClr>
                </a:solidFill>
              </a:defRPr>
            </a:lvl2pPr>
            <a:lvl3pPr marL="0" indent="914400" algn="ctr">
              <a:lnSpc>
                <a:spcPct val="80000"/>
              </a:lnSpc>
              <a:spcBef>
                <a:spcPts val="0"/>
              </a:spcBef>
              <a:buSzTx/>
              <a:buNone/>
              <a:defRPr sz="25000" b="1" spc="-250">
                <a:solidFill>
                  <a:schemeClr val="accent1">
                    <a:hueOff val="114395"/>
                    <a:lumOff val="-24975"/>
                  </a:schemeClr>
                </a:solidFill>
              </a:defRPr>
            </a:lvl3pPr>
            <a:lvl4pPr marL="0" indent="1371600" algn="ctr">
              <a:lnSpc>
                <a:spcPct val="80000"/>
              </a:lnSpc>
              <a:spcBef>
                <a:spcPts val="0"/>
              </a:spcBef>
              <a:buSzTx/>
              <a:buNone/>
              <a:defRPr sz="25000" b="1" spc="-250">
                <a:solidFill>
                  <a:schemeClr val="accent1">
                    <a:hueOff val="114395"/>
                    <a:lumOff val="-24975"/>
                  </a:schemeClr>
                </a:solidFill>
              </a:defRPr>
            </a:lvl4pPr>
            <a:lvl5pPr marL="0" indent="1828800" algn="ctr">
              <a:lnSpc>
                <a:spcPct val="80000"/>
              </a:lnSpc>
              <a:spcBef>
                <a:spcPts val="0"/>
              </a:spcBef>
              <a:buSzTx/>
              <a:buNone/>
              <a:defRPr sz="25000" b="1" spc="-250">
                <a:solidFill>
                  <a:schemeClr val="accent1">
                    <a:hueOff val="114395"/>
                    <a:lumOff val="-24975"/>
                  </a:schemeClr>
                </a:solidFill>
              </a:defRPr>
            </a:lvl5pPr>
          </a:lstStyle>
          <a:p>
            <a:r>
              <a:t>100%</a:t>
            </a:r>
          </a:p>
          <a:p>
            <a:pPr lvl="1"/>
            <a:endParaRPr/>
          </a:p>
          <a:p>
            <a:pPr lvl="2"/>
            <a:endParaRPr/>
          </a:p>
          <a:p>
            <a:pPr lvl="3"/>
            <a:endParaRPr/>
          </a:p>
          <a:p>
            <a:pPr lvl="4"/>
            <a:endParaRPr/>
          </a:p>
        </p:txBody>
      </p:sp>
      <p:sp>
        <p:nvSpPr>
          <p:cNvPr id="107" name="Fact information"/>
          <p:cNvSpPr txBox="1">
            <a:spLocks noGrp="1"/>
          </p:cNvSpPr>
          <p:nvPr>
            <p:ph type="body" sz="quarter" idx="21" hasCustomPrompt="1"/>
          </p:nvPr>
        </p:nvSpPr>
        <p:spPr>
          <a:xfrm>
            <a:off x="1206500" y="8262180"/>
            <a:ext cx="21971000" cy="934780"/>
          </a:xfrm>
          <a:prstGeom prst="rect">
            <a:avLst/>
          </a:prstGeom>
        </p:spPr>
        <p:txBody>
          <a:bodyPr lIns="45719" tIns="45719" rIns="45719" bIns="45719"/>
          <a:lstStyle>
            <a:lvl1pPr marL="0" indent="0" algn="ctr" defTabSz="825500">
              <a:lnSpc>
                <a:spcPct val="100000"/>
              </a:lnSpc>
              <a:spcBef>
                <a:spcPts val="0"/>
              </a:spcBef>
              <a:buSzTx/>
              <a:buNone/>
              <a:defRPr sz="5500" b="1"/>
            </a:lvl1pPr>
          </a:lstStyle>
          <a:p>
            <a:r>
              <a:t>Fact information</a:t>
            </a:r>
          </a:p>
        </p:txBody>
      </p:sp>
      <p:sp>
        <p:nvSpPr>
          <p:cNvPr id="10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115" name="Attribution"/>
          <p:cNvSpPr txBox="1">
            <a:spLocks noGrp="1"/>
          </p:cNvSpPr>
          <p:nvPr>
            <p:ph type="body" sz="quarter" idx="21" hasCustomPrompt="1"/>
          </p:nvPr>
        </p:nvSpPr>
        <p:spPr>
          <a:xfrm>
            <a:off x="2480825" y="10675453"/>
            <a:ext cx="20149252" cy="636979"/>
          </a:xfrm>
          <a:prstGeom prst="rect">
            <a:avLst/>
          </a:prstGeom>
        </p:spPr>
        <p:txBody>
          <a:bodyPr lIns="45719" tIns="45719" rIns="45719" bIns="45719"/>
          <a:lstStyle>
            <a:lvl1pPr marL="0" indent="0" defTabSz="825500">
              <a:lnSpc>
                <a:spcPct val="100000"/>
              </a:lnSpc>
              <a:spcBef>
                <a:spcPts val="0"/>
              </a:spcBef>
              <a:buSzTx/>
              <a:buNone/>
              <a:defRPr sz="3600" b="1"/>
            </a:lvl1pPr>
          </a:lstStyle>
          <a:p>
            <a:r>
              <a:t>Attribution</a:t>
            </a:r>
          </a:p>
        </p:txBody>
      </p:sp>
      <p:sp>
        <p:nvSpPr>
          <p:cNvPr id="116" name="Body Level One…"/>
          <p:cNvSpPr txBox="1">
            <a:spLocks noGrp="1"/>
          </p:cNvSpPr>
          <p:nvPr>
            <p:ph type="body" sz="half" idx="1" hasCustomPrompt="1"/>
          </p:nvPr>
        </p:nvSpPr>
        <p:spPr>
          <a:xfrm>
            <a:off x="1753923" y="4939860"/>
            <a:ext cx="20876154" cy="3836280"/>
          </a:xfrm>
          <a:prstGeom prst="rect">
            <a:avLst/>
          </a:prstGeom>
        </p:spPr>
        <p:txBody>
          <a:bodyPr/>
          <a:lstStyle>
            <a:lvl1pPr marL="638923" indent="-469900">
              <a:spcBef>
                <a:spcPts val="0"/>
              </a:spcBef>
              <a:buSzTx/>
              <a:buNone/>
              <a:defRPr sz="8500" spc="-170">
                <a:solidFill>
                  <a:schemeClr val="accent1">
                    <a:hueOff val="114395"/>
                    <a:lumOff val="-24975"/>
                  </a:schemeClr>
                </a:solidFill>
                <a:latin typeface="Helvetica Neue Medium"/>
                <a:ea typeface="Helvetica Neue Medium"/>
                <a:cs typeface="Helvetica Neue Medium"/>
                <a:sym typeface="Helvetica Neue Medium"/>
              </a:defRPr>
            </a:lvl1pPr>
            <a:lvl2pPr marL="638923" indent="-12700">
              <a:spcBef>
                <a:spcPts val="0"/>
              </a:spcBef>
              <a:buSzTx/>
              <a:buNone/>
              <a:defRPr sz="8500" spc="-170">
                <a:solidFill>
                  <a:schemeClr val="accent1">
                    <a:hueOff val="114395"/>
                    <a:lumOff val="-24975"/>
                  </a:schemeClr>
                </a:solidFill>
                <a:latin typeface="Helvetica Neue Medium"/>
                <a:ea typeface="Helvetica Neue Medium"/>
                <a:cs typeface="Helvetica Neue Medium"/>
                <a:sym typeface="Helvetica Neue Medium"/>
              </a:defRPr>
            </a:lvl2pPr>
            <a:lvl3pPr marL="638923" indent="444500">
              <a:spcBef>
                <a:spcPts val="0"/>
              </a:spcBef>
              <a:buSzTx/>
              <a:buNone/>
              <a:defRPr sz="8500" spc="-170">
                <a:solidFill>
                  <a:schemeClr val="accent1">
                    <a:hueOff val="114395"/>
                    <a:lumOff val="-24975"/>
                  </a:schemeClr>
                </a:solidFill>
                <a:latin typeface="Helvetica Neue Medium"/>
                <a:ea typeface="Helvetica Neue Medium"/>
                <a:cs typeface="Helvetica Neue Medium"/>
                <a:sym typeface="Helvetica Neue Medium"/>
              </a:defRPr>
            </a:lvl3pPr>
            <a:lvl4pPr marL="638923" indent="901700">
              <a:spcBef>
                <a:spcPts val="0"/>
              </a:spcBef>
              <a:buSzTx/>
              <a:buNone/>
              <a:defRPr sz="8500" spc="-170">
                <a:solidFill>
                  <a:schemeClr val="accent1">
                    <a:hueOff val="114395"/>
                    <a:lumOff val="-24975"/>
                  </a:schemeClr>
                </a:solidFill>
                <a:latin typeface="Helvetica Neue Medium"/>
                <a:ea typeface="Helvetica Neue Medium"/>
                <a:cs typeface="Helvetica Neue Medium"/>
                <a:sym typeface="Helvetica Neue Medium"/>
              </a:defRPr>
            </a:lvl4pPr>
            <a:lvl5pPr marL="638923" indent="1358900">
              <a:spcBef>
                <a:spcPts val="0"/>
              </a:spcBef>
              <a:buSzTx/>
              <a:buNone/>
              <a:defRPr sz="8500" spc="-170">
                <a:solidFill>
                  <a:schemeClr val="accent1">
                    <a:hueOff val="114395"/>
                    <a:lumOff val="-24975"/>
                  </a:schemeClr>
                </a:solidFill>
                <a:latin typeface="Helvetica Neue Medium"/>
                <a:ea typeface="Helvetica Neue Medium"/>
                <a:cs typeface="Helvetica Neue Medium"/>
                <a:sym typeface="Helvetica Neue Medium"/>
              </a:defRPr>
            </a:lvl5pPr>
          </a:lstStyle>
          <a:p>
            <a:r>
              <a:t>“Notable Quote”</a:t>
            </a:r>
          </a:p>
          <a:p>
            <a:pPr lvl="1"/>
            <a:endParaRPr/>
          </a:p>
          <a:p>
            <a:pPr lvl="2"/>
            <a:endParaRPr/>
          </a:p>
          <a:p>
            <a:pPr lvl="3"/>
            <a:endParaRPr/>
          </a:p>
          <a:p>
            <a:pPr lvl="4"/>
            <a:endParaRPr/>
          </a:p>
        </p:txBody>
      </p:sp>
      <p:sp>
        <p:nvSpPr>
          <p:cNvPr id="11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124" name="Hot-air balloons viewed from below against a blue sky"/>
          <p:cNvSpPr>
            <a:spLocks noGrp="1"/>
          </p:cNvSpPr>
          <p:nvPr>
            <p:ph type="pic" sz="quarter" idx="21"/>
          </p:nvPr>
        </p:nvSpPr>
        <p:spPr>
          <a:xfrm>
            <a:off x="15436504" y="1270000"/>
            <a:ext cx="8167167" cy="5422900"/>
          </a:xfrm>
          <a:prstGeom prst="rect">
            <a:avLst/>
          </a:prstGeom>
        </p:spPr>
        <p:txBody>
          <a:bodyPr lIns="91439" tIns="45719" rIns="91439" bIns="45719">
            <a:noAutofit/>
          </a:bodyPr>
          <a:lstStyle/>
          <a:p>
            <a:endParaRPr/>
          </a:p>
        </p:txBody>
      </p:sp>
      <p:sp>
        <p:nvSpPr>
          <p:cNvPr id="125" name="Close-up of the top of a hot-air balloon viewed from above"/>
          <p:cNvSpPr>
            <a:spLocks noGrp="1"/>
          </p:cNvSpPr>
          <p:nvPr>
            <p:ph type="pic" sz="quarter" idx="22"/>
          </p:nvPr>
        </p:nvSpPr>
        <p:spPr>
          <a:xfrm>
            <a:off x="15461772" y="7085972"/>
            <a:ext cx="8148414" cy="5432276"/>
          </a:xfrm>
          <a:prstGeom prst="rect">
            <a:avLst/>
          </a:prstGeom>
        </p:spPr>
        <p:txBody>
          <a:bodyPr lIns="91439" tIns="45719" rIns="91439" bIns="45719">
            <a:noAutofit/>
          </a:bodyPr>
          <a:lstStyle/>
          <a:p>
            <a:endParaRPr/>
          </a:p>
        </p:txBody>
      </p:sp>
      <p:sp>
        <p:nvSpPr>
          <p:cNvPr id="126" name="Hot-air balloons viewed from below against a blue sky"/>
          <p:cNvSpPr>
            <a:spLocks noGrp="1"/>
          </p:cNvSpPr>
          <p:nvPr>
            <p:ph type="pic" idx="23"/>
          </p:nvPr>
        </p:nvSpPr>
        <p:spPr>
          <a:xfrm>
            <a:off x="-124635" y="1270000"/>
            <a:ext cx="16859219" cy="11239479"/>
          </a:xfrm>
          <a:prstGeom prst="rect">
            <a:avLst/>
          </a:prstGeom>
        </p:spPr>
        <p:txBody>
          <a:bodyPr lIns="91439" tIns="45719" rIns="91439" bIns="45719">
            <a:noAutofit/>
          </a:bodyPr>
          <a:lstStyle/>
          <a:p>
            <a:endParaRPr/>
          </a:p>
        </p:txBody>
      </p:sp>
      <p:sp>
        <p:nvSpPr>
          <p:cNvPr id="12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34" name="Hot-air balloons viewed from below against a blue sky"/>
          <p:cNvSpPr>
            <a:spLocks noGrp="1"/>
          </p:cNvSpPr>
          <p:nvPr>
            <p:ph type="pic" idx="21"/>
          </p:nvPr>
        </p:nvSpPr>
        <p:spPr>
          <a:xfrm>
            <a:off x="0" y="-1270000"/>
            <a:ext cx="24384000" cy="16256000"/>
          </a:xfrm>
          <a:prstGeom prst="rect">
            <a:avLst/>
          </a:prstGeom>
        </p:spPr>
        <p:txBody>
          <a:bodyPr lIns="91439" tIns="45719" rIns="91439" bIns="45719">
            <a:noAutofit/>
          </a:bodyPr>
          <a:lstStyle/>
          <a:p>
            <a:endParaRPr/>
          </a:p>
        </p:txBody>
      </p:sp>
      <p:sp>
        <p:nvSpPr>
          <p:cNvPr id="135" name="Slide Number"/>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4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mp; Photo">
    <p:spTree>
      <p:nvGrpSpPr>
        <p:cNvPr id="1" name=""/>
        <p:cNvGrpSpPr/>
        <p:nvPr/>
      </p:nvGrpSpPr>
      <p:grpSpPr>
        <a:xfrm>
          <a:off x="0" y="0"/>
          <a:ext cx="0" cy="0"/>
          <a:chOff x="0" y="0"/>
          <a:chExt cx="0" cy="0"/>
        </a:xfrm>
      </p:grpSpPr>
      <p:sp>
        <p:nvSpPr>
          <p:cNvPr id="21" name="Close-up of the top of a hot-air balloon viewed from above"/>
          <p:cNvSpPr>
            <a:spLocks noGrp="1"/>
          </p:cNvSpPr>
          <p:nvPr>
            <p:ph type="pic" idx="21"/>
          </p:nvPr>
        </p:nvSpPr>
        <p:spPr>
          <a:xfrm>
            <a:off x="0" y="-1270000"/>
            <a:ext cx="24384000" cy="16256000"/>
          </a:xfrm>
          <a:prstGeom prst="rect">
            <a:avLst/>
          </a:prstGeom>
        </p:spPr>
        <p:txBody>
          <a:bodyPr lIns="91439" tIns="45719" rIns="91439" bIns="45719">
            <a:noAutofit/>
          </a:bodyPr>
          <a:lstStyle/>
          <a:p>
            <a:endParaRPr/>
          </a:p>
        </p:txBody>
      </p:sp>
      <p:sp>
        <p:nvSpPr>
          <p:cNvPr id="22" name="Presentation Title"/>
          <p:cNvSpPr txBox="1">
            <a:spLocks noGrp="1"/>
          </p:cNvSpPr>
          <p:nvPr>
            <p:ph type="title" hasCustomPrompt="1"/>
          </p:nvPr>
        </p:nvSpPr>
        <p:spPr>
          <a:xfrm>
            <a:off x="1206500" y="7124700"/>
            <a:ext cx="21971000" cy="4648200"/>
          </a:xfrm>
          <a:prstGeom prst="rect">
            <a:avLst/>
          </a:prstGeom>
        </p:spPr>
        <p:txBody>
          <a:bodyPr anchor="b"/>
          <a:lstStyle>
            <a:lvl1pPr>
              <a:defRPr sz="11600" spc="-232">
                <a:solidFill>
                  <a:srgbClr val="FFFFFF"/>
                </a:solidFill>
              </a:defRPr>
            </a:lvl1pPr>
          </a:lstStyle>
          <a:p>
            <a:r>
              <a:t>Presentation Title</a:t>
            </a:r>
          </a:p>
        </p:txBody>
      </p:sp>
      <p:sp>
        <p:nvSpPr>
          <p:cNvPr id="23" name="Author and Date"/>
          <p:cNvSpPr txBox="1">
            <a:spLocks noGrp="1"/>
          </p:cNvSpPr>
          <p:nvPr>
            <p:ph type="body" sz="quarter" idx="22" hasCustomPrompt="1"/>
          </p:nvPr>
        </p:nvSpPr>
        <p:spPr>
          <a:xfrm>
            <a:off x="1207690" y="1106137"/>
            <a:ext cx="21968621" cy="636979"/>
          </a:xfrm>
          <a:prstGeom prst="rect">
            <a:avLst/>
          </a:prstGeom>
        </p:spPr>
        <p:txBody>
          <a:bodyPr lIns="45719" tIns="45719" rIns="45719" bIns="45719"/>
          <a:lstStyle>
            <a:lvl1pPr marL="0" indent="0" defTabSz="825500">
              <a:lnSpc>
                <a:spcPct val="100000"/>
              </a:lnSpc>
              <a:spcBef>
                <a:spcPts val="0"/>
              </a:spcBef>
              <a:buSzTx/>
              <a:buNone/>
              <a:defRPr sz="3600" b="1"/>
            </a:lvl1pPr>
          </a:lstStyle>
          <a:p>
            <a:r>
              <a:t>Author and Date</a:t>
            </a:r>
          </a:p>
        </p:txBody>
      </p:sp>
      <p:sp>
        <p:nvSpPr>
          <p:cNvPr id="24" name="Body Level One…"/>
          <p:cNvSpPr txBox="1">
            <a:spLocks noGrp="1"/>
          </p:cNvSpPr>
          <p:nvPr>
            <p:ph type="body" sz="quarter" idx="1" hasCustomPrompt="1"/>
          </p:nvPr>
        </p:nvSpPr>
        <p:spPr>
          <a:xfrm>
            <a:off x="1206500" y="11609910"/>
            <a:ext cx="21971000" cy="1116952"/>
          </a:xfrm>
          <a:prstGeom prst="rect">
            <a:avLst/>
          </a:prstGeom>
        </p:spPr>
        <p:txBody>
          <a:bodyPr/>
          <a:lstStyle>
            <a:lvl1pPr marL="0" indent="0" defTabSz="825500">
              <a:lnSpc>
                <a:spcPct val="100000"/>
              </a:lnSpc>
              <a:spcBef>
                <a:spcPts val="0"/>
              </a:spcBef>
              <a:buSzTx/>
              <a:buNone/>
              <a:defRPr sz="5500" b="1">
                <a:solidFill>
                  <a:srgbClr val="FFFFFF"/>
                </a:solidFill>
              </a:defRPr>
            </a:lvl1pPr>
            <a:lvl2pPr marL="0" indent="457200" defTabSz="825500">
              <a:lnSpc>
                <a:spcPct val="100000"/>
              </a:lnSpc>
              <a:spcBef>
                <a:spcPts val="0"/>
              </a:spcBef>
              <a:buSzTx/>
              <a:buNone/>
              <a:defRPr sz="5500" b="1">
                <a:solidFill>
                  <a:srgbClr val="FFFFFF"/>
                </a:solidFill>
              </a:defRPr>
            </a:lvl2pPr>
            <a:lvl3pPr marL="0" indent="914400" defTabSz="825500">
              <a:lnSpc>
                <a:spcPct val="100000"/>
              </a:lnSpc>
              <a:spcBef>
                <a:spcPts val="0"/>
              </a:spcBef>
              <a:buSzTx/>
              <a:buNone/>
              <a:defRPr sz="5500" b="1">
                <a:solidFill>
                  <a:srgbClr val="FFFFFF"/>
                </a:solidFill>
              </a:defRPr>
            </a:lvl3pPr>
            <a:lvl4pPr marL="0" indent="1371600" defTabSz="825500">
              <a:lnSpc>
                <a:spcPct val="100000"/>
              </a:lnSpc>
              <a:spcBef>
                <a:spcPts val="0"/>
              </a:spcBef>
              <a:buSzTx/>
              <a:buNone/>
              <a:defRPr sz="5500" b="1">
                <a:solidFill>
                  <a:srgbClr val="FFFFFF"/>
                </a:solidFill>
              </a:defRPr>
            </a:lvl4pPr>
            <a:lvl5pPr marL="0" indent="1828800" defTabSz="825500">
              <a:lnSpc>
                <a:spcPct val="100000"/>
              </a:lnSpc>
              <a:spcBef>
                <a:spcPts val="0"/>
              </a:spcBef>
              <a:buSzTx/>
              <a:buNone/>
              <a:defRPr sz="5500" b="1">
                <a:solidFill>
                  <a:srgbClr val="FFFFFF"/>
                </a:solidFill>
              </a:defRPr>
            </a:lvl5pPr>
          </a:lstStyle>
          <a:p>
            <a:r>
              <a:t>Presentation Subtitle</a:t>
            </a:r>
          </a:p>
          <a:p>
            <a:pPr lvl="1"/>
            <a:endParaRPr/>
          </a:p>
          <a:p>
            <a:pPr lvl="2"/>
            <a:endParaRPr/>
          </a:p>
          <a:p>
            <a:pPr lvl="3"/>
            <a:endParaRPr/>
          </a:p>
          <a:p>
            <a:pPr lvl="4"/>
            <a:endParaRPr/>
          </a:p>
        </p:txBody>
      </p:sp>
      <p:sp>
        <p:nvSpPr>
          <p:cNvPr id="25" name="Slide Number"/>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mp; Photo Alt">
    <p:spTree>
      <p:nvGrpSpPr>
        <p:cNvPr id="1" name=""/>
        <p:cNvGrpSpPr/>
        <p:nvPr/>
      </p:nvGrpSpPr>
      <p:grpSpPr>
        <a:xfrm>
          <a:off x="0" y="0"/>
          <a:ext cx="0" cy="0"/>
          <a:chOff x="0" y="0"/>
          <a:chExt cx="0" cy="0"/>
        </a:xfrm>
      </p:grpSpPr>
      <p:sp>
        <p:nvSpPr>
          <p:cNvPr id="32" name="Close-up of a hot-air balloon viewed from below"/>
          <p:cNvSpPr>
            <a:spLocks noGrp="1"/>
          </p:cNvSpPr>
          <p:nvPr>
            <p:ph type="pic" idx="21"/>
          </p:nvPr>
        </p:nvSpPr>
        <p:spPr>
          <a:xfrm>
            <a:off x="9226574" y="1270000"/>
            <a:ext cx="16840152" cy="11184435"/>
          </a:xfrm>
          <a:prstGeom prst="rect">
            <a:avLst/>
          </a:prstGeom>
        </p:spPr>
        <p:txBody>
          <a:bodyPr lIns="91439" tIns="45719" rIns="91439" bIns="45719">
            <a:noAutofit/>
          </a:bodyPr>
          <a:lstStyle/>
          <a:p>
            <a:endParaRPr/>
          </a:p>
        </p:txBody>
      </p:sp>
      <p:sp>
        <p:nvSpPr>
          <p:cNvPr id="33" name="Slide Title"/>
          <p:cNvSpPr txBox="1">
            <a:spLocks noGrp="1"/>
          </p:cNvSpPr>
          <p:nvPr>
            <p:ph type="title" hasCustomPrompt="1"/>
          </p:nvPr>
        </p:nvSpPr>
        <p:spPr>
          <a:xfrm>
            <a:off x="1206500" y="1270000"/>
            <a:ext cx="9779000" cy="5882273"/>
          </a:xfrm>
          <a:prstGeom prst="rect">
            <a:avLst/>
          </a:prstGeom>
        </p:spPr>
        <p:txBody>
          <a:bodyPr anchor="b"/>
          <a:lstStyle/>
          <a:p>
            <a:r>
              <a:t>Slide Title</a:t>
            </a:r>
          </a:p>
        </p:txBody>
      </p:sp>
      <p:sp>
        <p:nvSpPr>
          <p:cNvPr id="34" name="Body Level One…"/>
          <p:cNvSpPr txBox="1">
            <a:spLocks noGrp="1"/>
          </p:cNvSpPr>
          <p:nvPr>
            <p:ph type="body" sz="quarter" idx="1" hasCustomPrompt="1"/>
          </p:nvPr>
        </p:nvSpPr>
        <p:spPr>
          <a:xfrm>
            <a:off x="1206500" y="7060576"/>
            <a:ext cx="9779000" cy="5385424"/>
          </a:xfrm>
          <a:prstGeom prst="rect">
            <a:avLst/>
          </a:prstGeom>
        </p:spPr>
        <p:txBody>
          <a:bodyPr/>
          <a:lstStyle>
            <a:lvl1pPr marL="0" indent="0" defTabSz="825500">
              <a:lnSpc>
                <a:spcPct val="100000"/>
              </a:lnSpc>
              <a:spcBef>
                <a:spcPts val="0"/>
              </a:spcBef>
              <a:buSzTx/>
              <a:buNone/>
              <a:defRPr sz="5500" b="1"/>
            </a:lvl1pPr>
            <a:lvl2pPr marL="0" indent="457200" defTabSz="825500">
              <a:lnSpc>
                <a:spcPct val="100000"/>
              </a:lnSpc>
              <a:spcBef>
                <a:spcPts val="0"/>
              </a:spcBef>
              <a:buSzTx/>
              <a:buNone/>
              <a:defRPr sz="5500" b="1"/>
            </a:lvl2pPr>
            <a:lvl3pPr marL="0" indent="914400" defTabSz="825500">
              <a:lnSpc>
                <a:spcPct val="100000"/>
              </a:lnSpc>
              <a:spcBef>
                <a:spcPts val="0"/>
              </a:spcBef>
              <a:buSzTx/>
              <a:buNone/>
              <a:defRPr sz="5500" b="1"/>
            </a:lvl3pPr>
            <a:lvl4pPr marL="0" indent="1371600" defTabSz="825500">
              <a:lnSpc>
                <a:spcPct val="100000"/>
              </a:lnSpc>
              <a:spcBef>
                <a:spcPts val="0"/>
              </a:spcBef>
              <a:buSzTx/>
              <a:buNone/>
              <a:defRPr sz="5500" b="1"/>
            </a:lvl4pPr>
            <a:lvl5pPr marL="0" indent="1828800" defTabSz="825500">
              <a:lnSpc>
                <a:spcPct val="100000"/>
              </a:lnSpc>
              <a:spcBef>
                <a:spcPts val="0"/>
              </a:spcBef>
              <a:buSzTx/>
              <a:buNone/>
              <a:defRPr sz="5500" b="1"/>
            </a:lvl5pPr>
          </a:lstStyle>
          <a:p>
            <a:r>
              <a:t>Slide Subtitle</a:t>
            </a:r>
          </a:p>
          <a:p>
            <a:pPr lvl="1"/>
            <a:endParaRPr/>
          </a:p>
          <a:p>
            <a:pPr lvl="2"/>
            <a:endParaRPr/>
          </a:p>
          <a:p>
            <a:pPr lvl="3"/>
            <a:endParaRPr/>
          </a:p>
          <a:p>
            <a:pPr lvl="4"/>
            <a:endParaRPr/>
          </a:p>
        </p:txBody>
      </p:sp>
      <p:sp>
        <p:nvSpPr>
          <p:cNvPr id="35" name="Slide Number"/>
          <p:cNvSpPr txBox="1">
            <a:spLocks noGrp="1"/>
          </p:cNvSpPr>
          <p:nvPr>
            <p:ph type="sldNum" sz="quarter" idx="2"/>
          </p:nvPr>
        </p:nvSpPr>
        <p:spPr>
          <a:xfrm>
            <a:off x="12001499" y="13085233"/>
            <a:ext cx="368505" cy="3746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42" name="Slide Title"/>
          <p:cNvSpPr txBox="1">
            <a:spLocks noGrp="1"/>
          </p:cNvSpPr>
          <p:nvPr>
            <p:ph type="title" hasCustomPrompt="1"/>
          </p:nvPr>
        </p:nvSpPr>
        <p:spPr>
          <a:prstGeom prst="rect">
            <a:avLst/>
          </a:prstGeom>
        </p:spPr>
        <p:txBody>
          <a:bodyPr/>
          <a:lstStyle/>
          <a:p>
            <a:r>
              <a:t>Slide Title</a:t>
            </a:r>
          </a:p>
        </p:txBody>
      </p:sp>
      <p:sp>
        <p:nvSpPr>
          <p:cNvPr id="43" name="Slide Subtitle"/>
          <p:cNvSpPr txBox="1">
            <a:spLocks noGrp="1"/>
          </p:cNvSpPr>
          <p:nvPr>
            <p:ph type="body" sz="quarter" idx="21" hasCustomPrompt="1"/>
          </p:nvPr>
        </p:nvSpPr>
        <p:spPr>
          <a:xfrm>
            <a:off x="187129" y="1404577"/>
            <a:ext cx="21971001" cy="934779"/>
          </a:xfrm>
          <a:prstGeom prst="rect">
            <a:avLst/>
          </a:prstGeom>
        </p:spPr>
        <p:txBody>
          <a:bodyPr lIns="45719" tIns="45719" rIns="45719" bIns="45719"/>
          <a:lstStyle>
            <a:lvl1pPr marL="0" indent="0" defTabSz="825500">
              <a:lnSpc>
                <a:spcPct val="100000"/>
              </a:lnSpc>
              <a:spcBef>
                <a:spcPts val="0"/>
              </a:spcBef>
              <a:buSzTx/>
              <a:buNone/>
              <a:defRPr sz="5500" b="1"/>
            </a:lvl1pPr>
          </a:lstStyle>
          <a:p>
            <a:r>
              <a:t>Slide Subtitle</a:t>
            </a:r>
          </a:p>
        </p:txBody>
      </p:sp>
      <p:sp>
        <p:nvSpPr>
          <p:cNvPr id="44" name="Body Level One…"/>
          <p:cNvSpPr txBox="1">
            <a:spLocks noGrp="1"/>
          </p:cNvSpPr>
          <p:nvPr>
            <p:ph type="body" idx="1" hasCustomPrompt="1"/>
          </p:nvPr>
        </p:nvSpPr>
        <p:spPr>
          <a:prstGeom prst="rect">
            <a:avLst/>
          </a:prstGeom>
        </p:spPr>
        <p:txBody>
          <a:bodyPr/>
          <a:lstStyle/>
          <a:p>
            <a:r>
              <a:t>Slide bullet text</a:t>
            </a:r>
          </a:p>
          <a:p>
            <a:pPr lvl="1"/>
            <a:endParaRPr/>
          </a:p>
          <a:p>
            <a:pPr lvl="2"/>
            <a:endParaRPr/>
          </a:p>
          <a:p>
            <a:pPr lvl="3"/>
            <a:endParaRPr/>
          </a:p>
          <a:p>
            <a:pPr lvl="4"/>
            <a:endParaRPr/>
          </a:p>
        </p:txBody>
      </p:sp>
      <p:sp>
        <p:nvSpPr>
          <p:cNvPr id="4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52" name="Body Level One…"/>
          <p:cNvSpPr txBox="1">
            <a:spLocks noGrp="1"/>
          </p:cNvSpPr>
          <p:nvPr>
            <p:ph type="body" idx="1" hasCustomPrompt="1"/>
          </p:nvPr>
        </p:nvSpPr>
        <p:spPr>
          <a:xfrm>
            <a:off x="1206500" y="4248504"/>
            <a:ext cx="21971000" cy="8256012"/>
          </a:xfrm>
          <a:prstGeom prst="rect">
            <a:avLst/>
          </a:prstGeom>
        </p:spPr>
        <p:txBody>
          <a:bodyPr numCol="2" spcCol="1098550"/>
          <a:lstStyle>
            <a:lvl1pPr marL="609600" indent="-609600">
              <a:defRPr sz="4800"/>
            </a:lvl1pPr>
            <a:lvl2pPr>
              <a:defRPr sz="4800"/>
            </a:lvl2pPr>
            <a:lvl3pPr>
              <a:defRPr sz="4800"/>
            </a:lvl3pPr>
            <a:lvl4pPr>
              <a:defRPr sz="4800"/>
            </a:lvl4pPr>
            <a:lvl5pPr>
              <a:defRPr sz="4800"/>
            </a:lvl5pPr>
          </a:lstStyle>
          <a:p>
            <a:r>
              <a:t>Slide bullet text</a:t>
            </a:r>
          </a:p>
          <a:p>
            <a:pPr lvl="1"/>
            <a:endParaRPr/>
          </a:p>
          <a:p>
            <a:pPr lvl="2"/>
            <a:endParaRPr/>
          </a:p>
          <a:p>
            <a:pPr lvl="3"/>
            <a:endParaRPr/>
          </a:p>
          <a:p>
            <a:pPr lvl="4"/>
            <a:endParaRPr/>
          </a:p>
        </p:txBody>
      </p:sp>
      <p:sp>
        <p:nvSpPr>
          <p:cNvPr id="5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0" name="Slide Subtitle"/>
          <p:cNvSpPr txBox="1">
            <a:spLocks noGrp="1"/>
          </p:cNvSpPr>
          <p:nvPr>
            <p:ph type="body" sz="quarter" idx="21" hasCustomPrompt="1"/>
          </p:nvPr>
        </p:nvSpPr>
        <p:spPr>
          <a:xfrm>
            <a:off x="1206500" y="2247900"/>
            <a:ext cx="9779000" cy="934779"/>
          </a:xfrm>
          <a:prstGeom prst="rect">
            <a:avLst/>
          </a:prstGeom>
        </p:spPr>
        <p:txBody>
          <a:bodyPr lIns="45719" tIns="45719" rIns="45719" bIns="45719"/>
          <a:lstStyle>
            <a:lvl1pPr marL="0" indent="0" defTabSz="825500">
              <a:lnSpc>
                <a:spcPct val="100000"/>
              </a:lnSpc>
              <a:spcBef>
                <a:spcPts val="0"/>
              </a:spcBef>
              <a:buSzTx/>
              <a:buNone/>
              <a:defRPr sz="5500" b="1"/>
            </a:lvl1pPr>
          </a:lstStyle>
          <a:p>
            <a:r>
              <a:t>Slide Subtitle</a:t>
            </a:r>
          </a:p>
        </p:txBody>
      </p:sp>
      <p:sp>
        <p:nvSpPr>
          <p:cNvPr id="61" name="Body Level One…"/>
          <p:cNvSpPr txBox="1">
            <a:spLocks noGrp="1"/>
          </p:cNvSpPr>
          <p:nvPr>
            <p:ph type="body" sz="half" idx="1" hasCustomPrompt="1"/>
          </p:nvPr>
        </p:nvSpPr>
        <p:spPr>
          <a:xfrm>
            <a:off x="1206500" y="4248504"/>
            <a:ext cx="9779000" cy="8256630"/>
          </a:xfrm>
          <a:prstGeom prst="rect">
            <a:avLst/>
          </a:prstGeom>
        </p:spPr>
        <p:txBody>
          <a:bodyPr/>
          <a:lstStyle>
            <a:lvl1pPr marL="609600" indent="-609600">
              <a:defRPr sz="4800"/>
            </a:lvl1pPr>
            <a:lvl2pPr>
              <a:defRPr sz="4800"/>
            </a:lvl2pPr>
            <a:lvl3pPr>
              <a:defRPr sz="4800"/>
            </a:lvl3pPr>
            <a:lvl4pPr>
              <a:defRPr sz="4800"/>
            </a:lvl4pPr>
            <a:lvl5pPr>
              <a:defRPr sz="4800"/>
            </a:lvl5pPr>
          </a:lstStyle>
          <a:p>
            <a:r>
              <a:t>Slide bullet text</a:t>
            </a:r>
          </a:p>
          <a:p>
            <a:pPr lvl="1"/>
            <a:endParaRPr/>
          </a:p>
          <a:p>
            <a:pPr lvl="2"/>
            <a:endParaRPr/>
          </a:p>
          <a:p>
            <a:pPr lvl="3"/>
            <a:endParaRPr/>
          </a:p>
          <a:p>
            <a:pPr lvl="4"/>
            <a:endParaRPr/>
          </a:p>
        </p:txBody>
      </p:sp>
      <p:sp>
        <p:nvSpPr>
          <p:cNvPr id="62" name="Hot-air balloons viewed from below against a blue sky"/>
          <p:cNvSpPr>
            <a:spLocks noGrp="1"/>
          </p:cNvSpPr>
          <p:nvPr>
            <p:ph type="pic" idx="22"/>
          </p:nvPr>
        </p:nvSpPr>
        <p:spPr>
          <a:xfrm>
            <a:off x="8432800" y="1263848"/>
            <a:ext cx="16850011" cy="11188205"/>
          </a:xfrm>
          <a:prstGeom prst="rect">
            <a:avLst/>
          </a:prstGeom>
        </p:spPr>
        <p:txBody>
          <a:bodyPr lIns="91439" tIns="45719" rIns="91439" bIns="45719">
            <a:noAutofit/>
          </a:bodyPr>
          <a:lstStyle/>
          <a:p>
            <a:endParaRPr/>
          </a:p>
        </p:txBody>
      </p:sp>
      <p:sp>
        <p:nvSpPr>
          <p:cNvPr id="63" name="Slide Title"/>
          <p:cNvSpPr txBox="1">
            <a:spLocks noGrp="1"/>
          </p:cNvSpPr>
          <p:nvPr>
            <p:ph type="title" hasCustomPrompt="1"/>
          </p:nvPr>
        </p:nvSpPr>
        <p:spPr>
          <a:xfrm>
            <a:off x="1206500" y="952500"/>
            <a:ext cx="9779000" cy="1435100"/>
          </a:xfrm>
          <a:prstGeom prst="rect">
            <a:avLst/>
          </a:prstGeom>
        </p:spPr>
        <p:txBody>
          <a:bodyPr/>
          <a:lstStyle/>
          <a:p>
            <a:r>
              <a:t>Slide Title</a:t>
            </a:r>
          </a:p>
        </p:txBody>
      </p:sp>
      <p:sp>
        <p:nvSpPr>
          <p:cNvPr id="6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Section">
    <p:bg>
      <p:bgPr>
        <a:solidFill>
          <a:srgbClr val="4C5B7F"/>
        </a:solidFill>
        <a:effectLst/>
      </p:bgPr>
    </p:bg>
    <p:spTree>
      <p:nvGrpSpPr>
        <p:cNvPr id="1" name=""/>
        <p:cNvGrpSpPr/>
        <p:nvPr/>
      </p:nvGrpSpPr>
      <p:grpSpPr>
        <a:xfrm>
          <a:off x="0" y="0"/>
          <a:ext cx="0" cy="0"/>
          <a:chOff x="0" y="0"/>
          <a:chExt cx="0" cy="0"/>
        </a:xfrm>
      </p:grpSpPr>
      <p:sp>
        <p:nvSpPr>
          <p:cNvPr id="71" name="Section Title"/>
          <p:cNvSpPr txBox="1">
            <a:spLocks noGrp="1"/>
          </p:cNvSpPr>
          <p:nvPr>
            <p:ph type="title" hasCustomPrompt="1"/>
          </p:nvPr>
        </p:nvSpPr>
        <p:spPr>
          <a:xfrm>
            <a:off x="1206496" y="4533900"/>
            <a:ext cx="21971004" cy="4648200"/>
          </a:xfrm>
          <a:prstGeom prst="rect">
            <a:avLst/>
          </a:prstGeom>
        </p:spPr>
        <p:txBody>
          <a:bodyPr anchor="ctr"/>
          <a:lstStyle>
            <a:lvl1pPr>
              <a:defRPr sz="11600" b="0" spc="-232">
                <a:solidFill>
                  <a:schemeClr val="accent4">
                    <a:hueOff val="-476017"/>
                    <a:lumOff val="-10042"/>
                  </a:schemeClr>
                </a:solidFill>
                <a:latin typeface="Helvetica Neue Medium"/>
                <a:ea typeface="Helvetica Neue Medium"/>
                <a:cs typeface="Helvetica Neue Medium"/>
                <a:sym typeface="Helvetica Neue Medium"/>
              </a:defRPr>
            </a:lvl1pPr>
          </a:lstStyle>
          <a:p>
            <a:r>
              <a:t>Section Title</a:t>
            </a:r>
          </a:p>
        </p:txBody>
      </p:sp>
      <p:sp>
        <p:nvSpPr>
          <p:cNvPr id="72" name="Slide Number"/>
          <p:cNvSpPr txBox="1">
            <a:spLocks noGrp="1"/>
          </p:cNvSpPr>
          <p:nvPr>
            <p:ph type="sldNum" sz="quarter" idx="2"/>
          </p:nvPr>
        </p:nvSpPr>
        <p:spPr>
          <a:xfrm>
            <a:off x="12001499" y="13085233"/>
            <a:ext cx="368505" cy="374600"/>
          </a:xfrm>
          <a:prstGeom prst="rect">
            <a:avLst/>
          </a:prstGeom>
        </p:spPr>
        <p:txBody>
          <a:bodyPr/>
          <a:lstStyle>
            <a:lvl1pPr>
              <a:defRPr>
                <a:solidFill>
                  <a:srgbClr val="FFFFFF"/>
                </a:solidFill>
              </a:defRPr>
            </a:lvl1p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79" name="Slide Title"/>
          <p:cNvSpPr txBox="1">
            <a:spLocks noGrp="1"/>
          </p:cNvSpPr>
          <p:nvPr>
            <p:ph type="title" hasCustomPrompt="1"/>
          </p:nvPr>
        </p:nvSpPr>
        <p:spPr>
          <a:xfrm>
            <a:off x="1206500" y="952500"/>
            <a:ext cx="21971000" cy="1434949"/>
          </a:xfrm>
          <a:prstGeom prst="rect">
            <a:avLst/>
          </a:prstGeom>
        </p:spPr>
        <p:txBody>
          <a:bodyPr/>
          <a:lstStyle/>
          <a:p>
            <a:r>
              <a:t>Slide Title</a:t>
            </a:r>
          </a:p>
        </p:txBody>
      </p:sp>
      <p:sp>
        <p:nvSpPr>
          <p:cNvPr id="80" name="Slide Subtitle"/>
          <p:cNvSpPr txBox="1">
            <a:spLocks noGrp="1"/>
          </p:cNvSpPr>
          <p:nvPr>
            <p:ph type="body" sz="quarter" idx="21" hasCustomPrompt="1"/>
          </p:nvPr>
        </p:nvSpPr>
        <p:spPr>
          <a:xfrm>
            <a:off x="1206500" y="2247900"/>
            <a:ext cx="21971000" cy="934779"/>
          </a:xfrm>
          <a:prstGeom prst="rect">
            <a:avLst/>
          </a:prstGeom>
        </p:spPr>
        <p:txBody>
          <a:bodyPr lIns="45719" tIns="45719" rIns="45719" bIns="45719"/>
          <a:lstStyle>
            <a:lvl1pPr marL="0" indent="0" defTabSz="825500">
              <a:lnSpc>
                <a:spcPct val="100000"/>
              </a:lnSpc>
              <a:spcBef>
                <a:spcPts val="0"/>
              </a:spcBef>
              <a:buSzTx/>
              <a:buNone/>
              <a:defRPr sz="5500" b="1"/>
            </a:lvl1pPr>
          </a:lstStyle>
          <a:p>
            <a:r>
              <a:t>Slide Subtitle</a:t>
            </a:r>
          </a:p>
        </p:txBody>
      </p:sp>
      <p:sp>
        <p:nvSpPr>
          <p:cNvPr id="8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Agenda">
    <p:spTree>
      <p:nvGrpSpPr>
        <p:cNvPr id="1" name=""/>
        <p:cNvGrpSpPr/>
        <p:nvPr/>
      </p:nvGrpSpPr>
      <p:grpSpPr>
        <a:xfrm>
          <a:off x="0" y="0"/>
          <a:ext cx="0" cy="0"/>
          <a:chOff x="0" y="0"/>
          <a:chExt cx="0" cy="0"/>
        </a:xfrm>
      </p:grpSpPr>
      <p:sp>
        <p:nvSpPr>
          <p:cNvPr id="88" name="Agenda Title"/>
          <p:cNvSpPr txBox="1">
            <a:spLocks noGrp="1"/>
          </p:cNvSpPr>
          <p:nvPr>
            <p:ph type="title" hasCustomPrompt="1"/>
          </p:nvPr>
        </p:nvSpPr>
        <p:spPr>
          <a:xfrm>
            <a:off x="1206500" y="952500"/>
            <a:ext cx="21971000" cy="1435100"/>
          </a:xfrm>
          <a:prstGeom prst="rect">
            <a:avLst/>
          </a:prstGeom>
        </p:spPr>
        <p:txBody>
          <a:bodyPr/>
          <a:lstStyle/>
          <a:p>
            <a:r>
              <a:t>Agenda Title</a:t>
            </a:r>
          </a:p>
        </p:txBody>
      </p:sp>
      <p:sp>
        <p:nvSpPr>
          <p:cNvPr id="89" name="Agenda Subtitle"/>
          <p:cNvSpPr txBox="1">
            <a:spLocks noGrp="1"/>
          </p:cNvSpPr>
          <p:nvPr>
            <p:ph type="body" sz="quarter" idx="21" hasCustomPrompt="1"/>
          </p:nvPr>
        </p:nvSpPr>
        <p:spPr>
          <a:xfrm>
            <a:off x="1206500" y="2247900"/>
            <a:ext cx="21971000" cy="934779"/>
          </a:xfrm>
          <a:prstGeom prst="rect">
            <a:avLst/>
          </a:prstGeom>
        </p:spPr>
        <p:txBody>
          <a:bodyPr lIns="45719" tIns="45719" rIns="45719" bIns="45719"/>
          <a:lstStyle>
            <a:lvl1pPr marL="0" indent="0" defTabSz="825500">
              <a:lnSpc>
                <a:spcPct val="100000"/>
              </a:lnSpc>
              <a:spcBef>
                <a:spcPts val="0"/>
              </a:spcBef>
              <a:buSzTx/>
              <a:buNone/>
              <a:defRPr sz="5500" b="1"/>
            </a:lvl1pPr>
          </a:lstStyle>
          <a:p>
            <a:r>
              <a:t>Agenda Subtitle</a:t>
            </a:r>
          </a:p>
        </p:txBody>
      </p:sp>
      <p:sp>
        <p:nvSpPr>
          <p:cNvPr id="90" name="Body Level One…"/>
          <p:cNvSpPr txBox="1">
            <a:spLocks noGrp="1"/>
          </p:cNvSpPr>
          <p:nvPr>
            <p:ph type="body" idx="1" hasCustomPrompt="1"/>
          </p:nvPr>
        </p:nvSpPr>
        <p:spPr>
          <a:xfrm>
            <a:off x="1206500" y="4248504"/>
            <a:ext cx="21971000" cy="8256012"/>
          </a:xfrm>
          <a:prstGeom prst="rect">
            <a:avLst/>
          </a:prstGeom>
        </p:spPr>
        <p:txBody>
          <a:bodyPr/>
          <a:lstStyle>
            <a:lvl1pPr marL="0" indent="0" defTabSz="825500">
              <a:lnSpc>
                <a:spcPct val="100000"/>
              </a:lnSpc>
              <a:spcBef>
                <a:spcPts val="1800"/>
              </a:spcBef>
              <a:buSzTx/>
              <a:buNone/>
              <a:defRPr sz="5500" spc="-55"/>
            </a:lvl1pPr>
            <a:lvl2pPr marL="0" indent="457200" defTabSz="825500">
              <a:lnSpc>
                <a:spcPct val="100000"/>
              </a:lnSpc>
              <a:spcBef>
                <a:spcPts val="1800"/>
              </a:spcBef>
              <a:buSzTx/>
              <a:buNone/>
              <a:defRPr sz="5500" spc="-55"/>
            </a:lvl2pPr>
            <a:lvl3pPr marL="0" indent="914400" defTabSz="825500">
              <a:lnSpc>
                <a:spcPct val="100000"/>
              </a:lnSpc>
              <a:spcBef>
                <a:spcPts val="1800"/>
              </a:spcBef>
              <a:buSzTx/>
              <a:buNone/>
              <a:defRPr sz="5500" spc="-55"/>
            </a:lvl3pPr>
            <a:lvl4pPr marL="0" indent="1371600" defTabSz="825500">
              <a:lnSpc>
                <a:spcPct val="100000"/>
              </a:lnSpc>
              <a:spcBef>
                <a:spcPts val="1800"/>
              </a:spcBef>
              <a:buSzTx/>
              <a:buNone/>
              <a:defRPr sz="5500" spc="-55"/>
            </a:lvl4pPr>
            <a:lvl5pPr marL="0" indent="1828800" defTabSz="825500">
              <a:lnSpc>
                <a:spcPct val="100000"/>
              </a:lnSpc>
              <a:spcBef>
                <a:spcPts val="1800"/>
              </a:spcBef>
              <a:buSzTx/>
              <a:buNone/>
              <a:defRPr sz="5500" spc="-55"/>
            </a:lvl5pPr>
          </a:lstStyle>
          <a:p>
            <a:r>
              <a:t>Agenda Topics</a:t>
            </a:r>
          </a:p>
          <a:p>
            <a:pPr lvl="1"/>
            <a:endParaRPr/>
          </a:p>
          <a:p>
            <a:pPr lvl="2"/>
            <a:endParaRPr/>
          </a:p>
          <a:p>
            <a:pPr lvl="3"/>
            <a:endParaRPr/>
          </a:p>
          <a:p>
            <a:pPr lvl="4"/>
            <a:endParaRPr/>
          </a:p>
        </p:txBody>
      </p:sp>
      <p:sp>
        <p:nvSpPr>
          <p:cNvPr id="9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lide Title"/>
          <p:cNvSpPr txBox="1">
            <a:spLocks noGrp="1"/>
          </p:cNvSpPr>
          <p:nvPr>
            <p:ph type="title" hasCustomPrompt="1"/>
          </p:nvPr>
        </p:nvSpPr>
        <p:spPr>
          <a:xfrm>
            <a:off x="187129" y="111114"/>
            <a:ext cx="21971001" cy="143316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p>
            <a:r>
              <a:t>Slide Title</a:t>
            </a:r>
          </a:p>
        </p:txBody>
      </p:sp>
      <p:sp>
        <p:nvSpPr>
          <p:cNvPr id="3" name="Body Level One…"/>
          <p:cNvSpPr txBox="1">
            <a:spLocks noGrp="1"/>
          </p:cNvSpPr>
          <p:nvPr>
            <p:ph type="body" idx="1" hasCustomPrompt="1"/>
          </p:nvPr>
        </p:nvSpPr>
        <p:spPr>
          <a:xfrm>
            <a:off x="187129" y="2729994"/>
            <a:ext cx="21971001" cy="82560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lvl2pPr marL="1219200" indent="-609600"/>
            <a:lvl3pPr marL="1828800" indent="-609600"/>
            <a:lvl4pPr marL="2438400" indent="-609600"/>
            <a:lvl5pPr marL="3048000" indent="-609600"/>
          </a:lstStyle>
          <a:p>
            <a:r>
              <a:t>Slide bullet text</a:t>
            </a:r>
          </a:p>
          <a:p>
            <a:pPr lvl="1"/>
            <a:endParaRPr/>
          </a:p>
          <a:p>
            <a:pPr lvl="2"/>
            <a:endParaRPr/>
          </a:p>
          <a:p>
            <a:pPr lvl="3"/>
            <a:endParaRPr/>
          </a:p>
          <a:p>
            <a:pPr lvl="4"/>
            <a:endParaRPr/>
          </a:p>
        </p:txBody>
      </p:sp>
      <p:sp>
        <p:nvSpPr>
          <p:cNvPr id="4" name="Slide Number"/>
          <p:cNvSpPr txBox="1">
            <a:spLocks noGrp="1"/>
          </p:cNvSpPr>
          <p:nvPr>
            <p:ph type="sldNum" sz="quarter" idx="2"/>
          </p:nvPr>
        </p:nvSpPr>
        <p:spPr>
          <a:xfrm>
            <a:off x="12001499" y="13080999"/>
            <a:ext cx="368505" cy="374600"/>
          </a:xfrm>
          <a:prstGeom prst="rect">
            <a:avLst/>
          </a:prstGeom>
          <a:ln w="12700">
            <a:miter lim="400000"/>
          </a:ln>
        </p:spPr>
        <p:txBody>
          <a:bodyPr wrap="none" lIns="50800" tIns="50800" rIns="50800" bIns="50800" anchor="b">
            <a:spAutoFit/>
          </a:bodyPr>
          <a:lstStyle>
            <a:lvl1pPr defTabSz="584200">
              <a:defRPr sz="1800">
                <a:solidFill>
                  <a:srgbClr val="000000"/>
                </a:solidFil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ransition spd="med"/>
  <p:txStyles>
    <p:titleStyle>
      <a:lvl1pPr marL="0" marR="0" indent="0" algn="l" defTabSz="2438338" rtl="0" latinLnBrk="0">
        <a:lnSpc>
          <a:spcPct val="80000"/>
        </a:lnSpc>
        <a:spcBef>
          <a:spcPts val="0"/>
        </a:spcBef>
        <a:spcAft>
          <a:spcPts val="0"/>
        </a:spcAft>
        <a:buClrTx/>
        <a:buSzTx/>
        <a:buFontTx/>
        <a:buNone/>
        <a:tabLst/>
        <a:defRPr sz="8500" b="1" i="0" u="none" strike="noStrike" cap="none" spc="-170" baseline="0">
          <a:solidFill>
            <a:schemeClr val="accent1">
              <a:hueOff val="114395"/>
              <a:lumOff val="-24975"/>
            </a:schemeClr>
          </a:solidFill>
          <a:uFillTx/>
          <a:latin typeface="+mn-lt"/>
          <a:ea typeface="+mn-ea"/>
          <a:cs typeface="+mn-cs"/>
          <a:sym typeface="Helvetica Neue"/>
        </a:defRPr>
      </a:lvl1pPr>
      <a:lvl2pPr marL="0" marR="0" indent="457200" algn="l" defTabSz="2438338" rtl="0" latinLnBrk="0">
        <a:lnSpc>
          <a:spcPct val="80000"/>
        </a:lnSpc>
        <a:spcBef>
          <a:spcPts val="0"/>
        </a:spcBef>
        <a:spcAft>
          <a:spcPts val="0"/>
        </a:spcAft>
        <a:buClrTx/>
        <a:buSzTx/>
        <a:buFontTx/>
        <a:buNone/>
        <a:tabLst/>
        <a:defRPr sz="8500" b="1" i="0" u="none" strike="noStrike" cap="none" spc="-170" baseline="0">
          <a:solidFill>
            <a:schemeClr val="accent1">
              <a:hueOff val="114395"/>
              <a:lumOff val="-24975"/>
            </a:schemeClr>
          </a:solidFill>
          <a:uFillTx/>
          <a:latin typeface="+mn-lt"/>
          <a:ea typeface="+mn-ea"/>
          <a:cs typeface="+mn-cs"/>
          <a:sym typeface="Helvetica Neue"/>
        </a:defRPr>
      </a:lvl2pPr>
      <a:lvl3pPr marL="0" marR="0" indent="914400" algn="l" defTabSz="2438338" rtl="0" latinLnBrk="0">
        <a:lnSpc>
          <a:spcPct val="80000"/>
        </a:lnSpc>
        <a:spcBef>
          <a:spcPts val="0"/>
        </a:spcBef>
        <a:spcAft>
          <a:spcPts val="0"/>
        </a:spcAft>
        <a:buClrTx/>
        <a:buSzTx/>
        <a:buFontTx/>
        <a:buNone/>
        <a:tabLst/>
        <a:defRPr sz="8500" b="1" i="0" u="none" strike="noStrike" cap="none" spc="-170" baseline="0">
          <a:solidFill>
            <a:schemeClr val="accent1">
              <a:hueOff val="114395"/>
              <a:lumOff val="-24975"/>
            </a:schemeClr>
          </a:solidFill>
          <a:uFillTx/>
          <a:latin typeface="+mn-lt"/>
          <a:ea typeface="+mn-ea"/>
          <a:cs typeface="+mn-cs"/>
          <a:sym typeface="Helvetica Neue"/>
        </a:defRPr>
      </a:lvl3pPr>
      <a:lvl4pPr marL="0" marR="0" indent="1371600" algn="l" defTabSz="2438338" rtl="0" latinLnBrk="0">
        <a:lnSpc>
          <a:spcPct val="80000"/>
        </a:lnSpc>
        <a:spcBef>
          <a:spcPts val="0"/>
        </a:spcBef>
        <a:spcAft>
          <a:spcPts val="0"/>
        </a:spcAft>
        <a:buClrTx/>
        <a:buSzTx/>
        <a:buFontTx/>
        <a:buNone/>
        <a:tabLst/>
        <a:defRPr sz="8500" b="1" i="0" u="none" strike="noStrike" cap="none" spc="-170" baseline="0">
          <a:solidFill>
            <a:schemeClr val="accent1">
              <a:hueOff val="114395"/>
              <a:lumOff val="-24975"/>
            </a:schemeClr>
          </a:solidFill>
          <a:uFillTx/>
          <a:latin typeface="+mn-lt"/>
          <a:ea typeface="+mn-ea"/>
          <a:cs typeface="+mn-cs"/>
          <a:sym typeface="Helvetica Neue"/>
        </a:defRPr>
      </a:lvl4pPr>
      <a:lvl5pPr marL="0" marR="0" indent="1828800" algn="l" defTabSz="2438338" rtl="0" latinLnBrk="0">
        <a:lnSpc>
          <a:spcPct val="80000"/>
        </a:lnSpc>
        <a:spcBef>
          <a:spcPts val="0"/>
        </a:spcBef>
        <a:spcAft>
          <a:spcPts val="0"/>
        </a:spcAft>
        <a:buClrTx/>
        <a:buSzTx/>
        <a:buFontTx/>
        <a:buNone/>
        <a:tabLst/>
        <a:defRPr sz="8500" b="1" i="0" u="none" strike="noStrike" cap="none" spc="-170" baseline="0">
          <a:solidFill>
            <a:schemeClr val="accent1">
              <a:hueOff val="114395"/>
              <a:lumOff val="-24975"/>
            </a:schemeClr>
          </a:solidFill>
          <a:uFillTx/>
          <a:latin typeface="+mn-lt"/>
          <a:ea typeface="+mn-ea"/>
          <a:cs typeface="+mn-cs"/>
          <a:sym typeface="Helvetica Neue"/>
        </a:defRPr>
      </a:lvl5pPr>
      <a:lvl6pPr marL="0" marR="0" indent="2286000" algn="l" defTabSz="2438338" rtl="0" latinLnBrk="0">
        <a:lnSpc>
          <a:spcPct val="80000"/>
        </a:lnSpc>
        <a:spcBef>
          <a:spcPts val="0"/>
        </a:spcBef>
        <a:spcAft>
          <a:spcPts val="0"/>
        </a:spcAft>
        <a:buClrTx/>
        <a:buSzTx/>
        <a:buFontTx/>
        <a:buNone/>
        <a:tabLst/>
        <a:defRPr sz="8500" b="1" i="0" u="none" strike="noStrike" cap="none" spc="-170" baseline="0">
          <a:solidFill>
            <a:schemeClr val="accent1">
              <a:hueOff val="114395"/>
              <a:lumOff val="-24975"/>
            </a:schemeClr>
          </a:solidFill>
          <a:uFillTx/>
          <a:latin typeface="+mn-lt"/>
          <a:ea typeface="+mn-ea"/>
          <a:cs typeface="+mn-cs"/>
          <a:sym typeface="Helvetica Neue"/>
        </a:defRPr>
      </a:lvl6pPr>
      <a:lvl7pPr marL="0" marR="0" indent="2743200" algn="l" defTabSz="2438338" rtl="0" latinLnBrk="0">
        <a:lnSpc>
          <a:spcPct val="80000"/>
        </a:lnSpc>
        <a:spcBef>
          <a:spcPts val="0"/>
        </a:spcBef>
        <a:spcAft>
          <a:spcPts val="0"/>
        </a:spcAft>
        <a:buClrTx/>
        <a:buSzTx/>
        <a:buFontTx/>
        <a:buNone/>
        <a:tabLst/>
        <a:defRPr sz="8500" b="1" i="0" u="none" strike="noStrike" cap="none" spc="-170" baseline="0">
          <a:solidFill>
            <a:schemeClr val="accent1">
              <a:hueOff val="114395"/>
              <a:lumOff val="-24975"/>
            </a:schemeClr>
          </a:solidFill>
          <a:uFillTx/>
          <a:latin typeface="+mn-lt"/>
          <a:ea typeface="+mn-ea"/>
          <a:cs typeface="+mn-cs"/>
          <a:sym typeface="Helvetica Neue"/>
        </a:defRPr>
      </a:lvl7pPr>
      <a:lvl8pPr marL="0" marR="0" indent="3200400" algn="l" defTabSz="2438338" rtl="0" latinLnBrk="0">
        <a:lnSpc>
          <a:spcPct val="80000"/>
        </a:lnSpc>
        <a:spcBef>
          <a:spcPts val="0"/>
        </a:spcBef>
        <a:spcAft>
          <a:spcPts val="0"/>
        </a:spcAft>
        <a:buClrTx/>
        <a:buSzTx/>
        <a:buFontTx/>
        <a:buNone/>
        <a:tabLst/>
        <a:defRPr sz="8500" b="1" i="0" u="none" strike="noStrike" cap="none" spc="-170" baseline="0">
          <a:solidFill>
            <a:schemeClr val="accent1">
              <a:hueOff val="114395"/>
              <a:lumOff val="-24975"/>
            </a:schemeClr>
          </a:solidFill>
          <a:uFillTx/>
          <a:latin typeface="+mn-lt"/>
          <a:ea typeface="+mn-ea"/>
          <a:cs typeface="+mn-cs"/>
          <a:sym typeface="Helvetica Neue"/>
        </a:defRPr>
      </a:lvl8pPr>
      <a:lvl9pPr marL="0" marR="0" indent="3657600" algn="l" defTabSz="2438338" rtl="0" latinLnBrk="0">
        <a:lnSpc>
          <a:spcPct val="80000"/>
        </a:lnSpc>
        <a:spcBef>
          <a:spcPts val="0"/>
        </a:spcBef>
        <a:spcAft>
          <a:spcPts val="0"/>
        </a:spcAft>
        <a:buClrTx/>
        <a:buSzTx/>
        <a:buFontTx/>
        <a:buNone/>
        <a:tabLst/>
        <a:defRPr sz="8500" b="1" i="0" u="none" strike="noStrike" cap="none" spc="-170" baseline="0">
          <a:solidFill>
            <a:schemeClr val="accent1">
              <a:hueOff val="114395"/>
              <a:lumOff val="-24975"/>
            </a:schemeClr>
          </a:solidFill>
          <a:uFillTx/>
          <a:latin typeface="+mn-lt"/>
          <a:ea typeface="+mn-ea"/>
          <a:cs typeface="+mn-cs"/>
          <a:sym typeface="Helvetica Neue"/>
        </a:defRPr>
      </a:lvl9pPr>
    </p:titleStyle>
    <p:bodyStyle>
      <a:lvl1pPr marL="609599" marR="0" indent="-609599" algn="l" defTabSz="2438338" latinLnBrk="0">
        <a:lnSpc>
          <a:spcPct val="90000"/>
        </a:lnSpc>
        <a:spcBef>
          <a:spcPts val="4500"/>
        </a:spcBef>
        <a:spcAft>
          <a:spcPts val="0"/>
        </a:spcAft>
        <a:buClrTx/>
        <a:buSzPct val="123000"/>
        <a:buFontTx/>
        <a:buChar char="•"/>
        <a:tabLst/>
        <a:defRPr sz="4200" b="0" i="0" u="none" strike="noStrike" cap="none" spc="0" baseline="0">
          <a:solidFill>
            <a:srgbClr val="000000"/>
          </a:solidFill>
          <a:uFillTx/>
          <a:latin typeface="+mn-lt"/>
          <a:ea typeface="+mn-ea"/>
          <a:cs typeface="+mn-cs"/>
          <a:sym typeface="Helvetica Neue"/>
        </a:defRPr>
      </a:lvl1pPr>
      <a:lvl2pPr marL="1143000" marR="0" indent="-533400" algn="l" defTabSz="2438338" latinLnBrk="0">
        <a:lnSpc>
          <a:spcPct val="90000"/>
        </a:lnSpc>
        <a:spcBef>
          <a:spcPts val="4500"/>
        </a:spcBef>
        <a:spcAft>
          <a:spcPts val="0"/>
        </a:spcAft>
        <a:buClrTx/>
        <a:buSzPct val="123000"/>
        <a:buFontTx/>
        <a:buChar char="•"/>
        <a:tabLst/>
        <a:defRPr sz="4200" b="0" i="0" u="none" strike="noStrike" cap="none" spc="0" baseline="0">
          <a:solidFill>
            <a:srgbClr val="000000"/>
          </a:solidFill>
          <a:uFillTx/>
          <a:latin typeface="+mn-lt"/>
          <a:ea typeface="+mn-ea"/>
          <a:cs typeface="+mn-cs"/>
          <a:sym typeface="Helvetica Neue"/>
        </a:defRPr>
      </a:lvl2pPr>
      <a:lvl3pPr marL="1752600" marR="0" indent="-533400" algn="l" defTabSz="2438338" latinLnBrk="0">
        <a:lnSpc>
          <a:spcPct val="90000"/>
        </a:lnSpc>
        <a:spcBef>
          <a:spcPts val="4500"/>
        </a:spcBef>
        <a:spcAft>
          <a:spcPts val="0"/>
        </a:spcAft>
        <a:buClrTx/>
        <a:buSzPct val="123000"/>
        <a:buFontTx/>
        <a:buChar char="•"/>
        <a:tabLst/>
        <a:defRPr sz="4200" b="0" i="0" u="none" strike="noStrike" cap="none" spc="0" baseline="0">
          <a:solidFill>
            <a:srgbClr val="000000"/>
          </a:solidFill>
          <a:uFillTx/>
          <a:latin typeface="+mn-lt"/>
          <a:ea typeface="+mn-ea"/>
          <a:cs typeface="+mn-cs"/>
          <a:sym typeface="Helvetica Neue"/>
        </a:defRPr>
      </a:lvl3pPr>
      <a:lvl4pPr marL="2362200" marR="0" indent="-533400" algn="l" defTabSz="2438338" latinLnBrk="0">
        <a:lnSpc>
          <a:spcPct val="90000"/>
        </a:lnSpc>
        <a:spcBef>
          <a:spcPts val="4500"/>
        </a:spcBef>
        <a:spcAft>
          <a:spcPts val="0"/>
        </a:spcAft>
        <a:buClrTx/>
        <a:buSzPct val="123000"/>
        <a:buFontTx/>
        <a:buChar char="•"/>
        <a:tabLst/>
        <a:defRPr sz="4200" b="0" i="0" u="none" strike="noStrike" cap="none" spc="0" baseline="0">
          <a:solidFill>
            <a:srgbClr val="000000"/>
          </a:solidFill>
          <a:uFillTx/>
          <a:latin typeface="+mn-lt"/>
          <a:ea typeface="+mn-ea"/>
          <a:cs typeface="+mn-cs"/>
          <a:sym typeface="Helvetica Neue"/>
        </a:defRPr>
      </a:lvl4pPr>
      <a:lvl5pPr marL="2971800" marR="0" indent="-533400" algn="l" defTabSz="2438338" latinLnBrk="0">
        <a:lnSpc>
          <a:spcPct val="90000"/>
        </a:lnSpc>
        <a:spcBef>
          <a:spcPts val="4500"/>
        </a:spcBef>
        <a:spcAft>
          <a:spcPts val="0"/>
        </a:spcAft>
        <a:buClrTx/>
        <a:buSzPct val="123000"/>
        <a:buFontTx/>
        <a:buChar char="•"/>
        <a:tabLst/>
        <a:defRPr sz="4200" b="0" i="0" u="none" strike="noStrike" cap="none" spc="0" baseline="0">
          <a:solidFill>
            <a:srgbClr val="000000"/>
          </a:solidFill>
          <a:uFillTx/>
          <a:latin typeface="+mn-lt"/>
          <a:ea typeface="+mn-ea"/>
          <a:cs typeface="+mn-cs"/>
          <a:sym typeface="Helvetica Neue"/>
        </a:defRPr>
      </a:lvl5pPr>
      <a:lvl6pPr marL="3581400" marR="0" indent="-533400" algn="l" defTabSz="2438338" latinLnBrk="0">
        <a:lnSpc>
          <a:spcPct val="90000"/>
        </a:lnSpc>
        <a:spcBef>
          <a:spcPts val="4500"/>
        </a:spcBef>
        <a:spcAft>
          <a:spcPts val="0"/>
        </a:spcAft>
        <a:buClrTx/>
        <a:buSzPct val="123000"/>
        <a:buFontTx/>
        <a:buChar char="•"/>
        <a:tabLst/>
        <a:defRPr sz="4200" b="0" i="0" u="none" strike="noStrike" cap="none" spc="0" baseline="0">
          <a:solidFill>
            <a:srgbClr val="000000"/>
          </a:solidFill>
          <a:uFillTx/>
          <a:latin typeface="+mn-lt"/>
          <a:ea typeface="+mn-ea"/>
          <a:cs typeface="+mn-cs"/>
          <a:sym typeface="Helvetica Neue"/>
        </a:defRPr>
      </a:lvl6pPr>
      <a:lvl7pPr marL="4191000" marR="0" indent="-533400" algn="l" defTabSz="2438338" latinLnBrk="0">
        <a:lnSpc>
          <a:spcPct val="90000"/>
        </a:lnSpc>
        <a:spcBef>
          <a:spcPts val="4500"/>
        </a:spcBef>
        <a:spcAft>
          <a:spcPts val="0"/>
        </a:spcAft>
        <a:buClrTx/>
        <a:buSzPct val="123000"/>
        <a:buFontTx/>
        <a:buChar char="•"/>
        <a:tabLst/>
        <a:defRPr sz="4200" b="0" i="0" u="none" strike="noStrike" cap="none" spc="0" baseline="0">
          <a:solidFill>
            <a:srgbClr val="000000"/>
          </a:solidFill>
          <a:uFillTx/>
          <a:latin typeface="+mn-lt"/>
          <a:ea typeface="+mn-ea"/>
          <a:cs typeface="+mn-cs"/>
          <a:sym typeface="Helvetica Neue"/>
        </a:defRPr>
      </a:lvl7pPr>
      <a:lvl8pPr marL="4800600" marR="0" indent="-533400" algn="l" defTabSz="2438338" latinLnBrk="0">
        <a:lnSpc>
          <a:spcPct val="90000"/>
        </a:lnSpc>
        <a:spcBef>
          <a:spcPts val="4500"/>
        </a:spcBef>
        <a:spcAft>
          <a:spcPts val="0"/>
        </a:spcAft>
        <a:buClrTx/>
        <a:buSzPct val="123000"/>
        <a:buFontTx/>
        <a:buChar char="•"/>
        <a:tabLst/>
        <a:defRPr sz="4200" b="0" i="0" u="none" strike="noStrike" cap="none" spc="0" baseline="0">
          <a:solidFill>
            <a:srgbClr val="000000"/>
          </a:solidFill>
          <a:uFillTx/>
          <a:latin typeface="+mn-lt"/>
          <a:ea typeface="+mn-ea"/>
          <a:cs typeface="+mn-cs"/>
          <a:sym typeface="Helvetica Neue"/>
        </a:defRPr>
      </a:lvl8pPr>
      <a:lvl9pPr marL="5410200" marR="0" indent="-533400" algn="l" defTabSz="2438338" latinLnBrk="0">
        <a:lnSpc>
          <a:spcPct val="90000"/>
        </a:lnSpc>
        <a:spcBef>
          <a:spcPts val="4500"/>
        </a:spcBef>
        <a:spcAft>
          <a:spcPts val="0"/>
        </a:spcAft>
        <a:buClrTx/>
        <a:buSzPct val="123000"/>
        <a:buFontTx/>
        <a:buChar char="•"/>
        <a:tabLst/>
        <a:defRPr sz="4200" b="0" i="0" u="none" strike="noStrike" cap="none" spc="0" baseline="0">
          <a:solidFill>
            <a:srgbClr val="000000"/>
          </a:solidFill>
          <a:uFillTx/>
          <a:latin typeface="+mn-lt"/>
          <a:ea typeface="+mn-ea"/>
          <a:cs typeface="+mn-cs"/>
          <a:sym typeface="Helvetica Neue"/>
        </a:defRPr>
      </a:lvl9pPr>
    </p:bodyStyle>
    <p:otherStyle>
      <a:lvl1pPr marL="0" marR="0" indent="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4.xml"/></Relationships>
</file>

<file path=ppt/slides/_rels/slide101.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4.xml"/></Relationships>
</file>

<file path=ppt/slides/_rels/slide10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7.png"/><Relationship Id="rId1" Type="http://schemas.openxmlformats.org/officeDocument/2006/relationships/slideLayout" Target="../slideLayouts/slideLayout4.xml"/><Relationship Id="rId4" Type="http://schemas.openxmlformats.org/officeDocument/2006/relationships/image" Target="../media/image68.png"/></Relationships>
</file>

<file path=ppt/slides/_rels/slide10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7.png"/><Relationship Id="rId1" Type="http://schemas.openxmlformats.org/officeDocument/2006/relationships/slideLayout" Target="../slideLayouts/slideLayout4.xml"/><Relationship Id="rId5" Type="http://schemas.openxmlformats.org/officeDocument/2006/relationships/image" Target="../media/image68.png"/><Relationship Id="rId4" Type="http://schemas.openxmlformats.org/officeDocument/2006/relationships/image" Target="../media/image71.png"/></Relationships>
</file>

<file path=ppt/slides/_rels/slide104.xml.rels><?xml version="1.0" encoding="UTF-8" standalone="yes"?>
<Relationships xmlns="http://schemas.openxmlformats.org/package/2006/relationships"><Relationship Id="rId3" Type="http://schemas.openxmlformats.org/officeDocument/2006/relationships/image" Target="../media/image3.png"/><Relationship Id="rId2" Type="http://schemas.microsoft.com/office/2011/relationships/webextension" Target="../webextensions/webextension12.xml"/><Relationship Id="rId1" Type="http://schemas.openxmlformats.org/officeDocument/2006/relationships/slideLayout" Target="../slideLayouts/slideLayout4.xml"/></Relationships>
</file>

<file path=ppt/slides/_rels/slide10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7.png"/><Relationship Id="rId1" Type="http://schemas.openxmlformats.org/officeDocument/2006/relationships/slideLayout" Target="../slideLayouts/slideLayout4.xml"/><Relationship Id="rId5" Type="http://schemas.openxmlformats.org/officeDocument/2006/relationships/image" Target="../media/image68.png"/><Relationship Id="rId4" Type="http://schemas.openxmlformats.org/officeDocument/2006/relationships/image" Target="../media/image71.png"/></Relationships>
</file>

<file path=ppt/slides/_rels/slide10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7.png"/><Relationship Id="rId1" Type="http://schemas.openxmlformats.org/officeDocument/2006/relationships/slideLayout" Target="../slideLayouts/slideLayout4.xml"/><Relationship Id="rId4" Type="http://schemas.openxmlformats.org/officeDocument/2006/relationships/image" Target="../media/image71.png"/></Relationships>
</file>

<file path=ppt/slides/_rels/slide107.xml.rels><?xml version="1.0" encoding="UTF-8" standalone="yes"?>
<Relationships xmlns="http://schemas.openxmlformats.org/package/2006/relationships"><Relationship Id="rId3" Type="http://schemas.openxmlformats.org/officeDocument/2006/relationships/image" Target="../media/image3.png"/><Relationship Id="rId2" Type="http://schemas.microsoft.com/office/2011/relationships/webextension" Target="../webextensions/webextension13.xml"/><Relationship Id="rId1" Type="http://schemas.openxmlformats.org/officeDocument/2006/relationships/slideLayout" Target="../slideLayouts/slideLayout4.xml"/></Relationships>
</file>

<file path=ppt/slides/_rels/slide10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7.png"/><Relationship Id="rId1" Type="http://schemas.openxmlformats.org/officeDocument/2006/relationships/slideLayout" Target="../slideLayouts/slideLayout4.xml"/><Relationship Id="rId5" Type="http://schemas.openxmlformats.org/officeDocument/2006/relationships/image" Target="../media/image53.png"/><Relationship Id="rId4" Type="http://schemas.openxmlformats.org/officeDocument/2006/relationships/image" Target="../media/image71.png"/></Relationships>
</file>

<file path=ppt/slides/_rels/slide109.xml.rels><?xml version="1.0" encoding="UTF-8" standalone="yes"?>
<Relationships xmlns="http://schemas.openxmlformats.org/package/2006/relationships"><Relationship Id="rId3" Type="http://schemas.openxmlformats.org/officeDocument/2006/relationships/image" Target="../media/image3.png"/><Relationship Id="rId2" Type="http://schemas.microsoft.com/office/2011/relationships/webextension" Target="../webextensions/webextension14.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4.xml"/><Relationship Id="rId4" Type="http://schemas.openxmlformats.org/officeDocument/2006/relationships/image" Target="../media/image8.png"/></Relationships>
</file>

<file path=ppt/slides/_rels/slide11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7.png"/><Relationship Id="rId1" Type="http://schemas.openxmlformats.org/officeDocument/2006/relationships/slideLayout" Target="../slideLayouts/slideLayout4.xml"/><Relationship Id="rId6" Type="http://schemas.openxmlformats.org/officeDocument/2006/relationships/image" Target="../media/image53.png"/><Relationship Id="rId5" Type="http://schemas.openxmlformats.org/officeDocument/2006/relationships/image" Target="../media/image5.png"/><Relationship Id="rId4" Type="http://schemas.openxmlformats.org/officeDocument/2006/relationships/image" Target="../media/image71.png"/></Relationships>
</file>

<file path=ppt/slides/_rels/slide11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4.xml"/><Relationship Id="rId5" Type="http://schemas.openxmlformats.org/officeDocument/2006/relationships/image" Target="../media/image75.png"/><Relationship Id="rId4" Type="http://schemas.openxmlformats.org/officeDocument/2006/relationships/image" Target="../media/image74.png"/></Relationships>
</file>

<file path=ppt/slides/_rels/slide11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4.xml"/><Relationship Id="rId4" Type="http://schemas.openxmlformats.org/officeDocument/2006/relationships/image" Target="../media/image78.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4.xml.rels><?xml version="1.0" encoding="UTF-8" standalone="yes"?>
<Relationships xmlns="http://schemas.openxmlformats.org/package/2006/relationships"><Relationship Id="rId3" Type="http://schemas.openxmlformats.org/officeDocument/2006/relationships/image" Target="../media/image3.png"/><Relationship Id="rId2" Type="http://schemas.microsoft.com/office/2011/relationships/webextension" Target="../webextensions/webextension15.xml"/><Relationship Id="rId1" Type="http://schemas.openxmlformats.org/officeDocument/2006/relationships/slideLayout" Target="../slideLayouts/slideLayout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4.xml"/><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4.xml"/><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4.xml"/><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png"/><Relationship Id="rId1" Type="http://schemas.openxmlformats.org/officeDocument/2006/relationships/slideLayout" Target="../slideLayouts/slideLayout4.xml"/><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1.png"/><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1.png"/><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5.png"/><Relationship Id="rId1" Type="http://schemas.openxmlformats.org/officeDocument/2006/relationships/slideLayout" Target="../slideLayouts/slideLayout4.xml"/><Relationship Id="rId4" Type="http://schemas.openxmlformats.org/officeDocument/2006/relationships/image" Target="../media/image8.png"/></Relationships>
</file>

<file path=ppt/slides/_rels/slide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5.png"/><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5.png"/><Relationship Id="rId1" Type="http://schemas.openxmlformats.org/officeDocument/2006/relationships/slideLayout" Target="../slideLayouts/slideLayout4.xml"/><Relationship Id="rId4" Type="http://schemas.openxmlformats.org/officeDocument/2006/relationships/image" Target="../media/image8.png"/></Relationships>
</file>

<file path=ppt/slides/_rels/slide2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5.png"/><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2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microsoft.com/office/2011/relationships/webextension" Target="../webextensions/webextension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4.xml"/><Relationship Id="rId4" Type="http://schemas.openxmlformats.org/officeDocument/2006/relationships/image" Target="../media/image19.png"/></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4.xml"/><Relationship Id="rId4" Type="http://schemas.openxmlformats.org/officeDocument/2006/relationships/image" Target="../media/image22.png"/></Relationships>
</file>

<file path=ppt/slides/_rels/slide3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0.png"/><Relationship Id="rId1" Type="http://schemas.openxmlformats.org/officeDocument/2006/relationships/slideLayout" Target="../slideLayouts/slideLayout4.xml"/><Relationship Id="rId4" Type="http://schemas.openxmlformats.org/officeDocument/2006/relationships/image" Target="../media/image24.png"/></Relationships>
</file>

<file path=ppt/slides/_rels/slide3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7.png"/><Relationship Id="rId1" Type="http://schemas.openxmlformats.org/officeDocument/2006/relationships/slideLayout" Target="../slideLayouts/slideLayout4.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33.png"/></Relationships>
</file>

<file path=ppt/slides/_rels/slide37.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7.png"/><Relationship Id="rId2" Type="http://schemas.openxmlformats.org/officeDocument/2006/relationships/image" Target="../media/image27.png"/><Relationship Id="rId1" Type="http://schemas.openxmlformats.org/officeDocument/2006/relationships/slideLayout" Target="../slideLayouts/slideLayout4.xml"/><Relationship Id="rId6" Type="http://schemas.openxmlformats.org/officeDocument/2006/relationships/image" Target="../media/image29.png"/><Relationship Id="rId5" Type="http://schemas.openxmlformats.org/officeDocument/2006/relationships/image" Target="../media/image26.png"/><Relationship Id="rId4" Type="http://schemas.openxmlformats.org/officeDocument/2006/relationships/image" Target="../media/image33.png"/></Relationships>
</file>

<file path=ppt/slides/_rels/slide3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1.png"/><Relationship Id="rId1" Type="http://schemas.openxmlformats.org/officeDocument/2006/relationships/slideLayout" Target="../slideLayouts/slideLayout4.xml"/><Relationship Id="rId5" Type="http://schemas.openxmlformats.org/officeDocument/2006/relationships/image" Target="../media/image34.png"/><Relationship Id="rId4" Type="http://schemas.openxmlformats.org/officeDocument/2006/relationships/image" Target="../media/image3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310.png"/><Relationship Id="rId2" Type="http://schemas.microsoft.com/office/2011/relationships/webextension" Target="../webextensions/webextension3.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310.png"/><Relationship Id="rId2" Type="http://schemas.microsoft.com/office/2011/relationships/webextension" Target="../webextensions/webextension4.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6.png"/><Relationship Id="rId1" Type="http://schemas.openxmlformats.org/officeDocument/2006/relationships/slideLayout" Target="../slideLayouts/slideLayout4.xml"/><Relationship Id="rId5" Type="http://schemas.openxmlformats.org/officeDocument/2006/relationships/image" Target="../media/image38.png"/><Relationship Id="rId4" Type="http://schemas.openxmlformats.org/officeDocument/2006/relationships/image" Target="../media/image37.png"/></Relationships>
</file>

<file path=ppt/slides/_rels/slide4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4.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48.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46.png"/><Relationship Id="rId2" Type="http://schemas.openxmlformats.org/officeDocument/2006/relationships/image" Target="../media/image39.png"/><Relationship Id="rId1" Type="http://schemas.openxmlformats.org/officeDocument/2006/relationships/slideLayout" Target="../slideLayouts/slideLayout4.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5.png"/><Relationship Id="rId1" Type="http://schemas.openxmlformats.org/officeDocument/2006/relationships/slideLayout" Target="../slideLayouts/slideLayout4.xml"/><Relationship Id="rId5" Type="http://schemas.openxmlformats.org/officeDocument/2006/relationships/image" Target="../media/image41.png"/><Relationship Id="rId4" Type="http://schemas.openxmlformats.org/officeDocument/2006/relationships/image" Target="../media/image14.png"/></Relationships>
</file>

<file path=ppt/slides/_rels/slide51.xml.rels><?xml version="1.0" encoding="UTF-8" standalone="yes"?>
<Relationships xmlns="http://schemas.openxmlformats.org/package/2006/relationships"><Relationship Id="rId3" Type="http://schemas.openxmlformats.org/officeDocument/2006/relationships/image" Target="../media/image47.png"/><Relationship Id="rId2" Type="http://schemas.microsoft.com/office/2011/relationships/webextension" Target="../webextensions/webextension5.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image" Target="../media/image47.png"/><Relationship Id="rId2" Type="http://schemas.microsoft.com/office/2011/relationships/webextension" Target="../webextensions/webextension6.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310.png"/><Relationship Id="rId2" Type="http://schemas.microsoft.com/office/2011/relationships/webextension" Target="../webextensions/webextension2.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3" Type="http://schemas.openxmlformats.org/officeDocument/2006/relationships/image" Target="../media/image51.png"/><Relationship Id="rId2" Type="http://schemas.microsoft.com/office/2011/relationships/webextension" Target="../webextensions/webextension7.xml"/><Relationship Id="rId1" Type="http://schemas.openxmlformats.org/officeDocument/2006/relationships/slideLayout" Target="../slideLayouts/slideLayout4.xml"/><Relationship Id="rId4" Type="http://schemas.openxmlformats.org/officeDocument/2006/relationships/image" Target="../media/image52.png"/></Relationships>
</file>

<file path=ppt/slides/_rels/slide6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3" Type="http://schemas.openxmlformats.org/officeDocument/2006/relationships/image" Target="../media/image310.png"/><Relationship Id="rId2" Type="http://schemas.microsoft.com/office/2011/relationships/webextension" Target="../webextensions/webextension8.xml"/><Relationship Id="rId1" Type="http://schemas.openxmlformats.org/officeDocument/2006/relationships/slideLayout" Target="../slideLayouts/slideLayout4.xml"/><Relationship Id="rId4" Type="http://schemas.openxmlformats.org/officeDocument/2006/relationships/image" Target="../media/image54.png"/></Relationships>
</file>

<file path=ppt/slides/_rels/slide6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53.png"/><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7.png"/><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3" Type="http://schemas.openxmlformats.org/officeDocument/2006/relationships/image" Target="../media/image3.png"/><Relationship Id="rId2" Type="http://schemas.microsoft.com/office/2011/relationships/webextension" Target="../webextensions/webextension9.xml"/><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openxmlformats.org/officeDocument/2006/relationships/image" Target="../media/image53.png"/></Relationships>
</file>

<file path=ppt/slides/_rels/slide7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9.png"/><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59.png"/><Relationship Id="rId1" Type="http://schemas.openxmlformats.org/officeDocument/2006/relationships/slideLayout" Target="../slideLayouts/slideLayout4.xml"/><Relationship Id="rId4" Type="http://schemas.openxmlformats.org/officeDocument/2006/relationships/image" Target="../media/image53.png"/></Relationships>
</file>

<file path=ppt/slides/_rels/slide8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4.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8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4.xml"/><Relationship Id="rId4" Type="http://schemas.openxmlformats.org/officeDocument/2006/relationships/image" Target="../media/image61.png"/></Relationships>
</file>

<file path=ppt/slides/_rels/slide8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4.xml"/><Relationship Id="rId4" Type="http://schemas.openxmlformats.org/officeDocument/2006/relationships/image" Target="../media/image53.png"/></Relationships>
</file>

<file path=ppt/slides/_rels/slide85.xml.rels><?xml version="1.0" encoding="UTF-8" standalone="yes"?>
<Relationships xmlns="http://schemas.openxmlformats.org/package/2006/relationships"><Relationship Id="rId3" Type="http://schemas.openxmlformats.org/officeDocument/2006/relationships/image" Target="../media/image310.png"/><Relationship Id="rId2" Type="http://schemas.microsoft.com/office/2011/relationships/webextension" Target="../webextensions/webextension10.xml"/><Relationship Id="rId1" Type="http://schemas.openxmlformats.org/officeDocument/2006/relationships/slideLayout" Target="../slideLayouts/slideLayout4.xml"/><Relationship Id="rId4" Type="http://schemas.openxmlformats.org/officeDocument/2006/relationships/image" Target="../media/image60.png"/></Relationships>
</file>

<file path=ppt/slides/_rels/slide8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4.xml"/><Relationship Id="rId6" Type="http://schemas.openxmlformats.org/officeDocument/2006/relationships/image" Target="../media/image53.png"/><Relationship Id="rId5" Type="http://schemas.openxmlformats.org/officeDocument/2006/relationships/image" Target="../media/image58.png"/><Relationship Id="rId4" Type="http://schemas.openxmlformats.org/officeDocument/2006/relationships/image" Target="../media/image5.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3" Type="http://schemas.openxmlformats.org/officeDocument/2006/relationships/image" Target="../media/image64.png"/><Relationship Id="rId2" Type="http://schemas.microsoft.com/office/2011/relationships/webextension" Target="../webextensions/webextension11.xml"/><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4.xml"/></Relationships>
</file>

<file path=ppt/slides/_rels/slide9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6.png"/><Relationship Id="rId1" Type="http://schemas.openxmlformats.org/officeDocument/2006/relationships/slideLayout" Target="../slideLayouts/slideLayout4.xml"/></Relationships>
</file>

<file path=ppt/slides/_rels/slide9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Prof. Tim Curry"/>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normAutofit lnSpcReduction="10000"/>
          </a:bodyPr>
          <a:lstStyle/>
          <a:p>
            <a:r>
              <a:t>Prof. Tim Curry</a:t>
            </a:r>
            <a:r>
              <a:rPr lang="en-US"/>
              <a:t> &amp; Jake Scoggin</a:t>
            </a:r>
            <a:endParaRPr/>
          </a:p>
        </p:txBody>
      </p:sp>
      <p:sp>
        <p:nvSpPr>
          <p:cNvPr id="152" name="CSE 2050: Intro to Data Structures and Object-Oriented Design"/>
          <p:cNvSpPr txBox="1">
            <a:spLocks noGrp="1"/>
          </p:cNvSpPr>
          <p:nvPr>
            <p:ph type="ctrTitle"/>
          </p:nvPr>
        </p:nvSpPr>
        <p:spPr>
          <a:prstGeom prst="rect">
            <a:avLst/>
          </a:prstGeom>
        </p:spPr>
        <p:txBody>
          <a:bodyPr/>
          <a:lstStyle>
            <a:lvl1pPr>
              <a:defRPr sz="10900" spc="-218"/>
            </a:lvl1pPr>
          </a:lstStyle>
          <a:p>
            <a:r>
              <a:t>CSE 2050: Intro to Data Structures and Object-Oriented Design</a:t>
            </a:r>
          </a:p>
        </p:txBody>
      </p:sp>
      <p:sp>
        <p:nvSpPr>
          <p:cNvPr id="153" name="Module 04: Linear Data Structures"/>
          <p:cNvSpPr txBox="1">
            <a:spLocks noGrp="1"/>
          </p:cNvSpPr>
          <p:nvPr>
            <p:ph type="subTitle" sz="quarter" idx="1"/>
          </p:nvPr>
        </p:nvSpPr>
        <p:spPr>
          <a:prstGeom prst="rect">
            <a:avLst/>
          </a:prstGeom>
        </p:spPr>
        <p:txBody>
          <a:bodyPr/>
          <a:lstStyle/>
          <a:p>
            <a:r>
              <a:t>Module 04: Linear Data Structures</a:t>
            </a:r>
          </a:p>
        </p:txBody>
      </p:sp>
      <p:sp>
        <p:nvSpPr>
          <p:cNvPr id="154" name="Slide Number"/>
          <p:cNvSpPr txBox="1">
            <a:spLocks noGrp="1"/>
          </p:cNvSpPr>
          <p:nvPr>
            <p:ph type="sldNum" sz="quarter" idx="2"/>
          </p:nvPr>
        </p:nvSpPr>
        <p:spPr>
          <a:xfrm>
            <a:off x="12065050" y="13080999"/>
            <a:ext cx="241403" cy="37460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1</a:t>
            </a:fld>
            <a:endParaRP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DE7B50E6-BB6F-CD04-19AB-CD17BB9F4C08}"/>
              </a:ext>
            </a:extLst>
          </p:cNvPr>
          <p:cNvSpPr/>
          <p:nvPr/>
        </p:nvSpPr>
        <p:spPr>
          <a:xfrm>
            <a:off x="2779776" y="828512"/>
            <a:ext cx="18196560" cy="3757720"/>
          </a:xfrm>
          <a:prstGeom prst="roundRect">
            <a:avLst>
              <a:gd name="adj" fmla="val 4899"/>
            </a:avLst>
          </a:prstGeom>
          <a:solidFill>
            <a:srgbClr val="FDF6E3"/>
          </a:solidFill>
          <a:ln w="12700" cap="flat">
            <a:solidFill>
              <a:srgbClr val="002B36"/>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14000"/>
              </a:lnSpc>
              <a:spcBef>
                <a:spcPts val="600"/>
              </a:spcBef>
              <a:spcAft>
                <a:spcPts val="600"/>
              </a:spcAft>
              <a:buClrTx/>
              <a:buSzTx/>
              <a:buFontTx/>
              <a:buNone/>
              <a:tabLst/>
            </a:pPr>
            <a:r>
              <a:rPr kumimoji="0" lang="en-US" sz="4400" b="0" i="0" u="none" strike="noStrike" cap="none" spc="0" normalizeH="0" baseline="0" dirty="0">
                <a:ln>
                  <a:noFill/>
                </a:ln>
                <a:solidFill>
                  <a:srgbClr val="002B36"/>
                </a:solidFill>
                <a:effectLst/>
                <a:uFillTx/>
                <a:latin typeface="Helvetica Neue Medium"/>
                <a:ea typeface="Helvetica Neue Medium"/>
                <a:cs typeface="Helvetica Neue Medium"/>
                <a:sym typeface="Helvetica Neue Medium"/>
              </a:rPr>
              <a:t>Class Exercise</a:t>
            </a:r>
          </a:p>
          <a:p>
            <a:pPr marL="0" marR="0" indent="0" algn="l" defTabSz="825500" rtl="0" fontAlgn="auto" latinLnBrk="0" hangingPunct="0">
              <a:lnSpc>
                <a:spcPct val="114000"/>
              </a:lnSpc>
              <a:spcBef>
                <a:spcPts val="600"/>
              </a:spcBef>
              <a:spcAft>
                <a:spcPts val="600"/>
              </a:spcAft>
              <a:buClrTx/>
              <a:buSzTx/>
              <a:buFontTx/>
              <a:buNone/>
              <a:tabLst/>
            </a:pPr>
            <a:r>
              <a:rPr kumimoji="0" lang="en-US" sz="4400" b="0" i="0" u="none" strike="noStrike" cap="none" spc="0" normalizeH="0" baseline="0" dirty="0">
                <a:ln>
                  <a:noFill/>
                </a:ln>
                <a:solidFill>
                  <a:srgbClr val="002B36"/>
                </a:solidFill>
                <a:effectLst/>
                <a:uFillTx/>
                <a:latin typeface="Helvetica Neue Medium"/>
                <a:ea typeface="Helvetica Neue Medium"/>
                <a:cs typeface="Helvetica Neue Medium"/>
                <a:sym typeface="Helvetica Neue Medium"/>
              </a:rPr>
              <a:t>Implement a Stack class that supports </a:t>
            </a:r>
            <a:r>
              <a:rPr kumimoji="0" lang="en-US" sz="4400" b="0" i="0" u="none" strike="noStrike" cap="none" spc="0" normalizeH="0" baseline="0" dirty="0">
                <a:ln>
                  <a:noFill/>
                </a:ln>
                <a:solidFill>
                  <a:srgbClr val="002B36"/>
                </a:solidFill>
                <a:effectLst/>
                <a:uFillTx/>
                <a:latin typeface="Courier New" panose="02070309020205020404" pitchFamily="49" charset="0"/>
                <a:ea typeface="Helvetica Neue Medium"/>
                <a:cs typeface="Courier New" panose="02070309020205020404" pitchFamily="49" charset="0"/>
                <a:sym typeface="Helvetica Neue Medium"/>
              </a:rPr>
              <a:t>push</a:t>
            </a:r>
            <a:r>
              <a:rPr kumimoji="0" lang="en-US" sz="4400" b="0" i="0" u="none" strike="noStrike" cap="none" spc="0" normalizeH="0" baseline="0" dirty="0">
                <a:ln>
                  <a:noFill/>
                </a:ln>
                <a:solidFill>
                  <a:srgbClr val="002B36"/>
                </a:solidFill>
                <a:effectLst/>
                <a:uFillTx/>
                <a:latin typeface="Helvetica Neue Medium"/>
                <a:ea typeface="Helvetica Neue Medium"/>
                <a:cs typeface="Helvetica Neue Medium"/>
                <a:sym typeface="Helvetica Neue Medium"/>
              </a:rPr>
              <a:t>, </a:t>
            </a:r>
            <a:r>
              <a:rPr kumimoji="0" lang="en-US" sz="4400" b="0" i="0" u="none" strike="noStrike" cap="none" spc="0" normalizeH="0" baseline="0" dirty="0">
                <a:ln>
                  <a:noFill/>
                </a:ln>
                <a:solidFill>
                  <a:srgbClr val="002B36"/>
                </a:solidFill>
                <a:effectLst/>
                <a:uFillTx/>
                <a:latin typeface="Courier New" panose="02070309020205020404" pitchFamily="49" charset="0"/>
                <a:ea typeface="Helvetica Neue Medium"/>
                <a:cs typeface="Courier New" panose="02070309020205020404" pitchFamily="49" charset="0"/>
                <a:sym typeface="Helvetica Neue Medium"/>
              </a:rPr>
              <a:t>pop</a:t>
            </a:r>
            <a:r>
              <a:rPr kumimoji="0" lang="en-US" sz="4400" b="0" i="0" u="none" strike="noStrike" cap="none" spc="0" normalizeH="0" baseline="0" dirty="0">
                <a:ln>
                  <a:noFill/>
                </a:ln>
                <a:solidFill>
                  <a:srgbClr val="002B36"/>
                </a:solidFill>
                <a:effectLst/>
                <a:uFillTx/>
                <a:latin typeface="Helvetica Neue Medium"/>
                <a:ea typeface="Helvetica Neue Medium"/>
                <a:cs typeface="Helvetica Neue Medium"/>
                <a:sym typeface="Helvetica Neue Medium"/>
              </a:rPr>
              <a:t>, </a:t>
            </a:r>
            <a:r>
              <a:rPr lang="en-US" sz="4400" dirty="0">
                <a:solidFill>
                  <a:srgbClr val="002B36"/>
                </a:solidFill>
                <a:latin typeface="Courier New" panose="02070309020205020404" pitchFamily="49" charset="0"/>
                <a:ea typeface="Helvetica Neue Medium"/>
                <a:cs typeface="Courier New" panose="02070309020205020404" pitchFamily="49" charset="0"/>
                <a:sym typeface="Helvetica Neue Medium"/>
              </a:rPr>
              <a:t>peek</a:t>
            </a:r>
            <a:r>
              <a:rPr lang="en-US" sz="4400" dirty="0">
                <a:solidFill>
                  <a:srgbClr val="002B36"/>
                </a:solidFill>
                <a:latin typeface="Helvetica Neue Medium"/>
                <a:ea typeface="Helvetica Neue Medium"/>
                <a:cs typeface="Helvetica Neue Medium"/>
                <a:sym typeface="Helvetica Neue Medium"/>
              </a:rPr>
              <a:t>, </a:t>
            </a:r>
            <a:r>
              <a:rPr lang="en-US" sz="4400" dirty="0" err="1">
                <a:solidFill>
                  <a:srgbClr val="002B36"/>
                </a:solidFill>
                <a:latin typeface="Courier New" panose="02070309020205020404" pitchFamily="49" charset="0"/>
                <a:ea typeface="Helvetica Neue Medium"/>
                <a:cs typeface="Courier New" panose="02070309020205020404" pitchFamily="49" charset="0"/>
                <a:sym typeface="Helvetica Neue Medium"/>
              </a:rPr>
              <a:t>len</a:t>
            </a:r>
            <a:r>
              <a:rPr lang="en-US" sz="4400" dirty="0">
                <a:solidFill>
                  <a:srgbClr val="002B36"/>
                </a:solidFill>
                <a:latin typeface="Helvetica Neue Medium"/>
                <a:ea typeface="Helvetica Neue Medium"/>
                <a:cs typeface="Helvetica Neue Medium"/>
                <a:sym typeface="Helvetica Neue Medium"/>
              </a:rPr>
              <a:t>, and </a:t>
            </a:r>
            <a:r>
              <a:rPr lang="en-US" sz="4400" dirty="0" err="1">
                <a:solidFill>
                  <a:srgbClr val="002B36"/>
                </a:solidFill>
                <a:latin typeface="Courier New" panose="02070309020205020404" pitchFamily="49" charset="0"/>
                <a:ea typeface="Helvetica Neue Medium"/>
                <a:cs typeface="Courier New" panose="02070309020205020404" pitchFamily="49" charset="0"/>
                <a:sym typeface="Helvetica Neue Medium"/>
              </a:rPr>
              <a:t>is_empty</a:t>
            </a:r>
            <a:r>
              <a:rPr lang="en-US" sz="4400" dirty="0">
                <a:solidFill>
                  <a:srgbClr val="002B36"/>
                </a:solidFill>
                <a:latin typeface="Helvetica Neue Medium"/>
                <a:ea typeface="Helvetica Neue Medium"/>
                <a:cs typeface="Helvetica Neue Medium"/>
                <a:sym typeface="Helvetica Neue Medium"/>
              </a:rPr>
              <a:t>.</a:t>
            </a:r>
          </a:p>
          <a:p>
            <a:pPr marL="0" marR="0" indent="0" algn="l" defTabSz="825500" rtl="0" fontAlgn="auto" latinLnBrk="0" hangingPunct="0">
              <a:lnSpc>
                <a:spcPct val="114000"/>
              </a:lnSpc>
              <a:spcBef>
                <a:spcPts val="600"/>
              </a:spcBef>
              <a:spcAft>
                <a:spcPts val="600"/>
              </a:spcAft>
              <a:buClrTx/>
              <a:buSzTx/>
              <a:buFontTx/>
              <a:buNone/>
              <a:tabLst/>
            </a:pPr>
            <a:r>
              <a:rPr lang="en-US" sz="4400" dirty="0">
                <a:solidFill>
                  <a:srgbClr val="002B36"/>
                </a:solidFill>
                <a:latin typeface="Helvetica Neue Medium"/>
                <a:ea typeface="Helvetica Neue Medium"/>
                <a:cs typeface="Helvetica Neue Medium"/>
                <a:sym typeface="Helvetica Neue Medium"/>
              </a:rPr>
              <a:t>Starter code in </a:t>
            </a:r>
            <a:r>
              <a:rPr lang="en-US" sz="4400" dirty="0" err="1">
                <a:solidFill>
                  <a:srgbClr val="002B36"/>
                </a:solidFill>
                <a:latin typeface="Courier New" panose="02070309020205020404" pitchFamily="49" charset="0"/>
                <a:ea typeface="Helvetica Neue Medium"/>
                <a:cs typeface="Courier New" panose="02070309020205020404" pitchFamily="49" charset="0"/>
                <a:sym typeface="Helvetica Neue Medium"/>
              </a:rPr>
              <a:t>shared_material</a:t>
            </a:r>
            <a:r>
              <a:rPr lang="en-US" sz="4400" dirty="0">
                <a:solidFill>
                  <a:srgbClr val="002B36"/>
                </a:solidFill>
                <a:latin typeface="Courier New" panose="02070309020205020404" pitchFamily="49" charset="0"/>
                <a:ea typeface="Helvetica Neue Medium"/>
                <a:cs typeface="Courier New" panose="02070309020205020404" pitchFamily="49" charset="0"/>
                <a:sym typeface="Helvetica Neue Medium"/>
              </a:rPr>
              <a:t>/</a:t>
            </a:r>
            <a:r>
              <a:rPr lang="en-US" sz="4400" dirty="0" err="1">
                <a:solidFill>
                  <a:srgbClr val="002B36"/>
                </a:solidFill>
                <a:latin typeface="Courier New" panose="02070309020205020404" pitchFamily="49" charset="0"/>
                <a:ea typeface="Helvetica Neue Medium"/>
                <a:cs typeface="Courier New" panose="02070309020205020404" pitchFamily="49" charset="0"/>
                <a:sym typeface="Helvetica Neue Medium"/>
              </a:rPr>
              <a:t>slides_scoggin</a:t>
            </a:r>
            <a:r>
              <a:rPr lang="en-US" sz="4400" dirty="0">
                <a:solidFill>
                  <a:srgbClr val="002B36"/>
                </a:solidFill>
                <a:latin typeface="Courier New" panose="02070309020205020404" pitchFamily="49" charset="0"/>
                <a:ea typeface="Helvetica Neue Medium"/>
                <a:cs typeface="Courier New" panose="02070309020205020404" pitchFamily="49" charset="0"/>
                <a:sym typeface="Helvetica Neue Medium"/>
              </a:rPr>
              <a:t>/mod04_code</a:t>
            </a:r>
          </a:p>
        </p:txBody>
      </p:sp>
    </p:spTree>
    <p:extLst>
      <p:ext uri="{BB962C8B-B14F-4D97-AF65-F5344CB8AC3E}">
        <p14:creationId xmlns:p14="http://schemas.microsoft.com/office/powerpoint/2010/main" val="2352288801"/>
      </p:ext>
    </p:extLst>
  </p:cSld>
  <p:clrMapOvr>
    <a:masterClrMapping/>
  </p:clrMapOvr>
  <p:transition spd="med"/>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0" name="Doubly Linked Lists"/>
          <p:cNvSpPr txBox="1">
            <a:spLocks noGrp="1"/>
          </p:cNvSpPr>
          <p:nvPr>
            <p:ph type="title"/>
          </p:nvPr>
        </p:nvSpPr>
        <p:spPr>
          <a:prstGeom prst="rect">
            <a:avLst/>
          </a:prstGeom>
        </p:spPr>
        <p:txBody>
          <a:bodyPr/>
          <a:lstStyle/>
          <a:p>
            <a:r>
              <a:t>Doubly Linked Lists</a:t>
            </a:r>
          </a:p>
        </p:txBody>
      </p:sp>
      <p:sp>
        <p:nvSpPr>
          <p:cNvPr id="1971"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100</a:t>
            </a:fld>
            <a:endParaRPr/>
          </a:p>
        </p:txBody>
      </p:sp>
      <p:pic>
        <p:nvPicPr>
          <p:cNvPr id="1972" name="Image" descr="Image"/>
          <p:cNvPicPr>
            <a:picLocks noChangeAspect="1"/>
          </p:cNvPicPr>
          <p:nvPr/>
        </p:nvPicPr>
        <p:blipFill>
          <a:blip r:embed="rId2"/>
          <a:stretch>
            <a:fillRect/>
          </a:stretch>
        </p:blipFill>
        <p:spPr>
          <a:xfrm>
            <a:off x="103591" y="2875742"/>
            <a:ext cx="12637914" cy="8873792"/>
          </a:xfrm>
          <a:prstGeom prst="rect">
            <a:avLst/>
          </a:prstGeom>
          <a:ln w="25400">
            <a:miter lim="400000"/>
          </a:ln>
          <a:effectLst>
            <a:outerShdw blurRad="254000" dist="127000" dir="5400000" rotWithShape="0">
              <a:srgbClr val="000000">
                <a:alpha val="70000"/>
              </a:srgbClr>
            </a:outerShdw>
          </a:effectLst>
        </p:spPr>
      </p:pic>
      <p:sp>
        <p:nvSpPr>
          <p:cNvPr id="1976" name="addFirst(3)"/>
          <p:cNvSpPr txBox="1"/>
          <p:nvPr/>
        </p:nvSpPr>
        <p:spPr>
          <a:xfrm>
            <a:off x="15759915" y="1478266"/>
            <a:ext cx="4138316" cy="787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800" b="1">
                <a:solidFill>
                  <a:srgbClr val="000000"/>
                </a:solidFill>
                <a:latin typeface="Courier New"/>
                <a:ea typeface="Courier New"/>
                <a:cs typeface="Courier New"/>
                <a:sym typeface="Courier New"/>
              </a:defRPr>
            </a:lvl1pPr>
          </a:lstStyle>
          <a:p>
            <a:r>
              <a:t>addFirst(3)</a:t>
            </a:r>
          </a:p>
        </p:txBody>
      </p:sp>
      <p:sp>
        <p:nvSpPr>
          <p:cNvPr id="1977" name="addFirst and removeFirst"/>
          <p:cNvSpPr txBox="1"/>
          <p:nvPr/>
        </p:nvSpPr>
        <p:spPr>
          <a:xfrm>
            <a:off x="187129" y="1404577"/>
            <a:ext cx="11702041" cy="93477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ormAutofit/>
          </a:bodyPr>
          <a:lstStyle/>
          <a:p>
            <a:pPr algn="l" defTabSz="792479">
              <a:defRPr sz="5280" b="1">
                <a:solidFill>
                  <a:srgbClr val="000000"/>
                </a:solidFill>
              </a:defRPr>
            </a:pPr>
            <a:r>
              <a:rPr>
                <a:latin typeface="Courier New"/>
                <a:ea typeface="Courier New"/>
                <a:cs typeface="Courier New"/>
                <a:sym typeface="Courier New"/>
              </a:rPr>
              <a:t>addFirst</a:t>
            </a:r>
            <a:r>
              <a:t> and </a:t>
            </a:r>
            <a:r>
              <a:rPr>
                <a:latin typeface="Courier New"/>
                <a:ea typeface="Courier New"/>
                <a:cs typeface="Courier New"/>
                <a:sym typeface="Courier New"/>
              </a:rPr>
              <a:t>removeFirst</a:t>
            </a:r>
          </a:p>
        </p:txBody>
      </p:sp>
      <p:sp>
        <p:nvSpPr>
          <p:cNvPr id="1978" name="None"/>
          <p:cNvSpPr/>
          <p:nvPr/>
        </p:nvSpPr>
        <p:spPr>
          <a:xfrm>
            <a:off x="20626170" y="6411200"/>
            <a:ext cx="923792" cy="406454"/>
          </a:xfrm>
          <a:prstGeom prst="rect">
            <a:avLst/>
          </a:prstGeom>
          <a:solidFill>
            <a:srgbClr val="000000"/>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defTabSz="825500">
              <a:defRPr sz="3200">
                <a:solidFill>
                  <a:srgbClr val="FFFFFF"/>
                </a:solidFill>
                <a:latin typeface="Helvetica Neue Medium"/>
                <a:ea typeface="Helvetica Neue Medium"/>
                <a:cs typeface="Helvetica Neue Medium"/>
                <a:sym typeface="Helvetica Neue Medium"/>
              </a:defRPr>
            </a:lvl1pPr>
          </a:lstStyle>
          <a:p>
            <a:r>
              <a:t>None</a:t>
            </a:r>
          </a:p>
        </p:txBody>
      </p:sp>
      <p:grpSp>
        <p:nvGrpSpPr>
          <p:cNvPr id="1981" name="Group"/>
          <p:cNvGrpSpPr/>
          <p:nvPr/>
        </p:nvGrpSpPr>
        <p:grpSpPr>
          <a:xfrm>
            <a:off x="20610190" y="7264424"/>
            <a:ext cx="955750" cy="1465547"/>
            <a:chOff x="0" y="0"/>
            <a:chExt cx="955749" cy="1465545"/>
          </a:xfrm>
        </p:grpSpPr>
        <p:sp>
          <p:nvSpPr>
            <p:cNvPr id="1979" name="Line"/>
            <p:cNvSpPr/>
            <p:nvPr/>
          </p:nvSpPr>
          <p:spPr>
            <a:xfrm flipV="1">
              <a:off x="477874" y="0"/>
              <a:ext cx="1" cy="905031"/>
            </a:xfrm>
            <a:prstGeom prst="line">
              <a:avLst/>
            </a:prstGeom>
            <a:noFill/>
            <a:ln w="76200" cap="flat">
              <a:solidFill>
                <a:srgbClr val="000000"/>
              </a:solidFill>
              <a:prstDash val="solid"/>
              <a:miter lim="400000"/>
              <a:tailEnd type="triangle" w="med" len="med"/>
            </a:ln>
            <a:effectLst/>
          </p:spPr>
          <p:txBody>
            <a:bodyPr wrap="square" lIns="50800" tIns="50800" rIns="50800" bIns="50800" numCol="1" anchor="ctr">
              <a:noAutofit/>
            </a:bodyPr>
            <a:lstStyle/>
            <a:p>
              <a:endParaRPr/>
            </a:p>
          </p:txBody>
        </p:sp>
        <p:sp>
          <p:nvSpPr>
            <p:cNvPr id="1980" name="tail"/>
            <p:cNvSpPr txBox="1"/>
            <p:nvPr/>
          </p:nvSpPr>
          <p:spPr>
            <a:xfrm>
              <a:off x="0" y="975009"/>
              <a:ext cx="955750" cy="49053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sz="3200" b="1">
                  <a:solidFill>
                    <a:srgbClr val="000000"/>
                  </a:solidFill>
                </a:defRPr>
              </a:lvl1pPr>
            </a:lstStyle>
            <a:p>
              <a:r>
                <a:t>tail</a:t>
              </a:r>
            </a:p>
          </p:txBody>
        </p:sp>
      </p:grpSp>
      <p:grpSp>
        <p:nvGrpSpPr>
          <p:cNvPr id="1984" name="Group"/>
          <p:cNvGrpSpPr/>
          <p:nvPr/>
        </p:nvGrpSpPr>
        <p:grpSpPr>
          <a:xfrm>
            <a:off x="20556415" y="4523649"/>
            <a:ext cx="1063301" cy="1553408"/>
            <a:chOff x="-86200" y="-688452"/>
            <a:chExt cx="1063300" cy="1553407"/>
          </a:xfrm>
        </p:grpSpPr>
        <p:sp>
          <p:nvSpPr>
            <p:cNvPr id="1982" name="Line"/>
            <p:cNvSpPr/>
            <p:nvPr/>
          </p:nvSpPr>
          <p:spPr>
            <a:xfrm flipH="1">
              <a:off x="445449" y="0"/>
              <a:ext cx="1" cy="864956"/>
            </a:xfrm>
            <a:prstGeom prst="line">
              <a:avLst/>
            </a:prstGeom>
            <a:noFill/>
            <a:ln w="76200" cap="flat">
              <a:solidFill>
                <a:srgbClr val="000000"/>
              </a:solidFill>
              <a:prstDash val="solid"/>
              <a:miter lim="400000"/>
              <a:tailEnd type="triangle" w="med" len="med"/>
            </a:ln>
            <a:effectLst/>
          </p:spPr>
          <p:txBody>
            <a:bodyPr wrap="square" lIns="50800" tIns="50800" rIns="50800" bIns="50800" numCol="1" anchor="ctr">
              <a:noAutofit/>
            </a:bodyPr>
            <a:lstStyle/>
            <a:p>
              <a:endParaRPr/>
            </a:p>
          </p:txBody>
        </p:sp>
        <p:sp>
          <p:nvSpPr>
            <p:cNvPr id="1983" name="head"/>
            <p:cNvSpPr txBox="1"/>
            <p:nvPr/>
          </p:nvSpPr>
          <p:spPr>
            <a:xfrm>
              <a:off x="-86201" y="-688453"/>
              <a:ext cx="1063301" cy="55882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sz="3200" b="1">
                  <a:solidFill>
                    <a:srgbClr val="000000"/>
                  </a:solidFill>
                </a:defRPr>
              </a:lvl1pPr>
            </a:lstStyle>
            <a:p>
              <a:r>
                <a:t>head</a:t>
              </a:r>
            </a:p>
          </p:txBody>
        </p:sp>
      </p:grpSp>
      <p:sp>
        <p:nvSpPr>
          <p:cNvPr id="2004" name="Connection Line"/>
          <p:cNvSpPr/>
          <p:nvPr/>
        </p:nvSpPr>
        <p:spPr>
          <a:xfrm>
            <a:off x="22006968" y="7013669"/>
            <a:ext cx="997949" cy="219206"/>
          </a:xfrm>
          <a:custGeom>
            <a:avLst/>
            <a:gdLst/>
            <a:ahLst/>
            <a:cxnLst>
              <a:cxn ang="0">
                <a:pos x="wd2" y="hd2"/>
              </a:cxn>
              <a:cxn ang="5400000">
                <a:pos x="wd2" y="hd2"/>
              </a:cxn>
              <a:cxn ang="10800000">
                <a:pos x="wd2" y="hd2"/>
              </a:cxn>
              <a:cxn ang="16200000">
                <a:pos x="wd2" y="hd2"/>
              </a:cxn>
            </a:cxnLst>
            <a:rect l="0" t="0" r="r" b="b"/>
            <a:pathLst>
              <a:path w="21600" h="16756" extrusionOk="0">
                <a:moveTo>
                  <a:pt x="0" y="9983"/>
                </a:moveTo>
                <a:cubicBezTo>
                  <a:pt x="9897" y="21600"/>
                  <a:pt x="17097" y="18272"/>
                  <a:pt x="21600" y="0"/>
                </a:cubicBezTo>
              </a:path>
            </a:pathLst>
          </a:custGeom>
          <a:ln w="63500">
            <a:solidFill>
              <a:srgbClr val="000000"/>
            </a:solidFill>
            <a:miter lim="400000"/>
            <a:tailEnd type="triangle"/>
          </a:ln>
        </p:spPr>
        <p:txBody>
          <a:bodyPr/>
          <a:lstStyle/>
          <a:p>
            <a:endParaRPr/>
          </a:p>
        </p:txBody>
      </p:sp>
      <p:sp>
        <p:nvSpPr>
          <p:cNvPr id="1986" name="None"/>
          <p:cNvSpPr/>
          <p:nvPr/>
        </p:nvSpPr>
        <p:spPr>
          <a:xfrm>
            <a:off x="22667076" y="6475982"/>
            <a:ext cx="923793" cy="406454"/>
          </a:xfrm>
          <a:prstGeom prst="rect">
            <a:avLst/>
          </a:prstGeom>
          <a:solidFill>
            <a:srgbClr val="000000"/>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defTabSz="825500">
              <a:defRPr>
                <a:solidFill>
                  <a:srgbClr val="FFFFFF"/>
                </a:solidFill>
                <a:latin typeface="Helvetica Neue Medium"/>
                <a:ea typeface="Helvetica Neue Medium"/>
                <a:cs typeface="Helvetica Neue Medium"/>
                <a:sym typeface="Helvetica Neue Medium"/>
              </a:defRPr>
            </a:lvl1pPr>
          </a:lstStyle>
          <a:p>
            <a:r>
              <a:t>None</a:t>
            </a:r>
          </a:p>
        </p:txBody>
      </p:sp>
      <p:sp>
        <p:nvSpPr>
          <p:cNvPr id="1987" name="None"/>
          <p:cNvSpPr/>
          <p:nvPr/>
        </p:nvSpPr>
        <p:spPr>
          <a:xfrm>
            <a:off x="18569737" y="6475982"/>
            <a:ext cx="923793" cy="406453"/>
          </a:xfrm>
          <a:prstGeom prst="rect">
            <a:avLst/>
          </a:prstGeom>
          <a:solidFill>
            <a:srgbClr val="000000"/>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defTabSz="825500">
              <a:defRPr>
                <a:solidFill>
                  <a:srgbClr val="FFFFFF"/>
                </a:solidFill>
                <a:latin typeface="Helvetica Neue Medium"/>
                <a:ea typeface="Helvetica Neue Medium"/>
                <a:cs typeface="Helvetica Neue Medium"/>
                <a:sym typeface="Helvetica Neue Medium"/>
              </a:defRPr>
            </a:lvl1pPr>
          </a:lstStyle>
          <a:p>
            <a:r>
              <a:t>None</a:t>
            </a:r>
          </a:p>
        </p:txBody>
      </p:sp>
      <p:sp>
        <p:nvSpPr>
          <p:cNvPr id="2005" name="Connection Line"/>
          <p:cNvSpPr/>
          <p:nvPr/>
        </p:nvSpPr>
        <p:spPr>
          <a:xfrm>
            <a:off x="19097198" y="6044242"/>
            <a:ext cx="985412" cy="294139"/>
          </a:xfrm>
          <a:custGeom>
            <a:avLst/>
            <a:gdLst/>
            <a:ahLst/>
            <a:cxnLst>
              <a:cxn ang="0">
                <a:pos x="wd2" y="hd2"/>
              </a:cxn>
              <a:cxn ang="5400000">
                <a:pos x="wd2" y="hd2"/>
              </a:cxn>
              <a:cxn ang="10800000">
                <a:pos x="wd2" y="hd2"/>
              </a:cxn>
              <a:cxn ang="16200000">
                <a:pos x="wd2" y="hd2"/>
              </a:cxn>
            </a:cxnLst>
            <a:rect l="0" t="0" r="r" b="b"/>
            <a:pathLst>
              <a:path w="21075" h="16437" extrusionOk="0">
                <a:moveTo>
                  <a:pt x="21075" y="9486"/>
                </a:moveTo>
                <a:cubicBezTo>
                  <a:pt x="6490" y="-5163"/>
                  <a:pt x="-525" y="-2846"/>
                  <a:pt x="31" y="16437"/>
                </a:cubicBezTo>
              </a:path>
            </a:pathLst>
          </a:custGeom>
          <a:ln w="63500">
            <a:solidFill>
              <a:srgbClr val="000000"/>
            </a:solidFill>
            <a:miter lim="400000"/>
            <a:tailEnd type="triangle"/>
          </a:ln>
        </p:spPr>
        <p:txBody>
          <a:bodyPr/>
          <a:lstStyle/>
          <a:p>
            <a:endParaRPr/>
          </a:p>
        </p:txBody>
      </p:sp>
      <p:sp>
        <p:nvSpPr>
          <p:cNvPr id="2006" name="Connection Line"/>
          <p:cNvSpPr/>
          <p:nvPr/>
        </p:nvSpPr>
        <p:spPr>
          <a:xfrm>
            <a:off x="21080302" y="6679209"/>
            <a:ext cx="1924615" cy="553666"/>
          </a:xfrm>
          <a:custGeom>
            <a:avLst/>
            <a:gdLst/>
            <a:ahLst/>
            <a:cxnLst>
              <a:cxn ang="0">
                <a:pos x="wd2" y="hd2"/>
              </a:cxn>
              <a:cxn ang="5400000">
                <a:pos x="wd2" y="hd2"/>
              </a:cxn>
              <a:cxn ang="10800000">
                <a:pos x="wd2" y="hd2"/>
              </a:cxn>
              <a:cxn ang="16200000">
                <a:pos x="wd2" y="hd2"/>
              </a:cxn>
            </a:cxnLst>
            <a:rect l="0" t="0" r="r" b="b"/>
            <a:pathLst>
              <a:path w="21600" h="16777" extrusionOk="0">
                <a:moveTo>
                  <a:pt x="0" y="0"/>
                </a:moveTo>
                <a:cubicBezTo>
                  <a:pt x="10704" y="18222"/>
                  <a:pt x="17904" y="21600"/>
                  <a:pt x="21600" y="10134"/>
                </a:cubicBezTo>
              </a:path>
            </a:pathLst>
          </a:custGeom>
          <a:ln w="63500">
            <a:solidFill>
              <a:srgbClr val="000000"/>
            </a:solidFill>
            <a:miter lim="400000"/>
            <a:tailEnd type="triangle"/>
          </a:ln>
        </p:spPr>
        <p:txBody>
          <a:bodyPr/>
          <a:lstStyle/>
          <a:p>
            <a:endParaRPr/>
          </a:p>
        </p:txBody>
      </p:sp>
      <p:sp>
        <p:nvSpPr>
          <p:cNvPr id="1990" name="None"/>
          <p:cNvSpPr/>
          <p:nvPr/>
        </p:nvSpPr>
        <p:spPr>
          <a:xfrm>
            <a:off x="22667076" y="6475982"/>
            <a:ext cx="923793" cy="406454"/>
          </a:xfrm>
          <a:prstGeom prst="rect">
            <a:avLst/>
          </a:prstGeom>
          <a:solidFill>
            <a:srgbClr val="000000"/>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defTabSz="825500">
              <a:defRPr>
                <a:solidFill>
                  <a:srgbClr val="FFFFFF"/>
                </a:solidFill>
                <a:latin typeface="Helvetica Neue Medium"/>
                <a:ea typeface="Helvetica Neue Medium"/>
                <a:cs typeface="Helvetica Neue Medium"/>
                <a:sym typeface="Helvetica Neue Medium"/>
              </a:defRPr>
            </a:lvl1pPr>
          </a:lstStyle>
          <a:p>
            <a:r>
              <a:t>None</a:t>
            </a:r>
          </a:p>
        </p:txBody>
      </p:sp>
      <p:grpSp>
        <p:nvGrpSpPr>
          <p:cNvPr id="1998" name="Group"/>
          <p:cNvGrpSpPr/>
          <p:nvPr/>
        </p:nvGrpSpPr>
        <p:grpSpPr>
          <a:xfrm>
            <a:off x="14217488" y="6003245"/>
            <a:ext cx="5767790" cy="1381168"/>
            <a:chOff x="0" y="5637"/>
            <a:chExt cx="5767788" cy="1381166"/>
          </a:xfrm>
        </p:grpSpPr>
        <p:grpSp>
          <p:nvGrpSpPr>
            <p:cNvPr id="1994" name="Group"/>
            <p:cNvGrpSpPr/>
            <p:nvPr/>
          </p:nvGrpSpPr>
          <p:grpSpPr>
            <a:xfrm>
              <a:off x="1261399" y="220550"/>
              <a:ext cx="2498332" cy="905032"/>
              <a:chOff x="-833159" y="0"/>
              <a:chExt cx="2498330" cy="905030"/>
            </a:xfrm>
          </p:grpSpPr>
          <p:sp>
            <p:nvSpPr>
              <p:cNvPr id="1991" name="3"/>
              <p:cNvSpPr/>
              <p:nvPr/>
            </p:nvSpPr>
            <p:spPr>
              <a:xfrm>
                <a:off x="0" y="0"/>
                <a:ext cx="827267" cy="905031"/>
              </a:xfrm>
              <a:prstGeom prst="rect">
                <a:avLst/>
              </a:prstGeom>
              <a:solidFill>
                <a:srgbClr val="00A1FF"/>
              </a:solidFill>
              <a:ln w="254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825500">
                  <a:defRPr>
                    <a:solidFill>
                      <a:srgbClr val="000000"/>
                    </a:solidFill>
                    <a:latin typeface="Helvetica Neue Medium"/>
                    <a:ea typeface="Helvetica Neue Medium"/>
                    <a:cs typeface="Helvetica Neue Medium"/>
                    <a:sym typeface="Helvetica Neue Medium"/>
                  </a:defRPr>
                </a:lvl1pPr>
              </a:lstStyle>
              <a:p>
                <a:r>
                  <a:t>3</a:t>
                </a:r>
              </a:p>
            </p:txBody>
          </p:sp>
          <p:sp>
            <p:nvSpPr>
              <p:cNvPr id="1992" name="link"/>
              <p:cNvSpPr/>
              <p:nvPr/>
            </p:nvSpPr>
            <p:spPr>
              <a:xfrm>
                <a:off x="837905" y="0"/>
                <a:ext cx="827267" cy="905031"/>
              </a:xfrm>
              <a:prstGeom prst="rect">
                <a:avLst/>
              </a:prstGeom>
              <a:solidFill>
                <a:schemeClr val="accent4">
                  <a:hueOff val="-476017"/>
                  <a:lumOff val="-10042"/>
                </a:schemeClr>
              </a:solidFill>
              <a:ln w="254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825500">
                  <a:defRPr>
                    <a:solidFill>
                      <a:srgbClr val="000000"/>
                    </a:solidFill>
                    <a:latin typeface="Helvetica Neue Medium"/>
                    <a:ea typeface="Helvetica Neue Medium"/>
                    <a:cs typeface="Helvetica Neue Medium"/>
                    <a:sym typeface="Helvetica Neue Medium"/>
                  </a:defRPr>
                </a:lvl1pPr>
              </a:lstStyle>
              <a:p>
                <a:r>
                  <a:t>link</a:t>
                </a:r>
              </a:p>
            </p:txBody>
          </p:sp>
          <p:sp>
            <p:nvSpPr>
              <p:cNvPr id="1993" name="prev"/>
              <p:cNvSpPr/>
              <p:nvPr/>
            </p:nvSpPr>
            <p:spPr>
              <a:xfrm>
                <a:off x="-833160" y="-1"/>
                <a:ext cx="827268" cy="905032"/>
              </a:xfrm>
              <a:prstGeom prst="rect">
                <a:avLst/>
              </a:prstGeom>
              <a:solidFill>
                <a:schemeClr val="accent4">
                  <a:hueOff val="-476017"/>
                  <a:lumOff val="-10042"/>
                </a:schemeClr>
              </a:solidFill>
              <a:ln w="254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825500">
                  <a:defRPr>
                    <a:solidFill>
                      <a:srgbClr val="000000"/>
                    </a:solidFill>
                    <a:latin typeface="Helvetica Neue Medium"/>
                    <a:ea typeface="Helvetica Neue Medium"/>
                    <a:cs typeface="Helvetica Neue Medium"/>
                    <a:sym typeface="Helvetica Neue Medium"/>
                  </a:defRPr>
                </a:lvl1pPr>
              </a:lstStyle>
              <a:p>
                <a:r>
                  <a:t>prev</a:t>
                </a:r>
              </a:p>
            </p:txBody>
          </p:sp>
        </p:grpSp>
        <p:sp>
          <p:nvSpPr>
            <p:cNvPr id="2007" name="Connection Line"/>
            <p:cNvSpPr/>
            <p:nvPr/>
          </p:nvSpPr>
          <p:spPr>
            <a:xfrm>
              <a:off x="3751340" y="1138125"/>
              <a:ext cx="2016449" cy="248680"/>
            </a:xfrm>
            <a:custGeom>
              <a:avLst/>
              <a:gdLst/>
              <a:ahLst/>
              <a:cxnLst>
                <a:cxn ang="0">
                  <a:pos x="wd2" y="hd2"/>
                </a:cxn>
                <a:cxn ang="5400000">
                  <a:pos x="wd2" y="hd2"/>
                </a:cxn>
                <a:cxn ang="10800000">
                  <a:pos x="wd2" y="hd2"/>
                </a:cxn>
                <a:cxn ang="16200000">
                  <a:pos x="wd2" y="hd2"/>
                </a:cxn>
              </a:cxnLst>
              <a:rect l="0" t="0" r="r" b="b"/>
              <a:pathLst>
                <a:path w="21600" h="16307" extrusionOk="0">
                  <a:moveTo>
                    <a:pt x="0" y="0"/>
                  </a:moveTo>
                  <a:cubicBezTo>
                    <a:pt x="10489" y="19981"/>
                    <a:pt x="17689" y="21600"/>
                    <a:pt x="21600" y="4857"/>
                  </a:cubicBezTo>
                </a:path>
              </a:pathLst>
            </a:custGeom>
            <a:noFill/>
            <a:ln w="63500" cap="flat">
              <a:solidFill>
                <a:srgbClr val="000000"/>
              </a:solidFill>
              <a:prstDash val="solid"/>
              <a:miter lim="400000"/>
              <a:tailEnd type="triangle" w="med" len="med"/>
            </a:ln>
            <a:effectLst/>
          </p:spPr>
          <p:txBody>
            <a:bodyPr/>
            <a:lstStyle/>
            <a:p>
              <a:endParaRPr/>
            </a:p>
          </p:txBody>
        </p:sp>
        <p:sp>
          <p:nvSpPr>
            <p:cNvPr id="1996" name="None"/>
            <p:cNvSpPr/>
            <p:nvPr/>
          </p:nvSpPr>
          <p:spPr>
            <a:xfrm>
              <a:off x="0" y="431739"/>
              <a:ext cx="923792" cy="406454"/>
            </a:xfrm>
            <a:prstGeom prst="rect">
              <a:avLst/>
            </a:prstGeom>
            <a:solidFill>
              <a:srgbClr val="000000"/>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825500">
                <a:defRPr>
                  <a:solidFill>
                    <a:srgbClr val="FFFFFF"/>
                  </a:solidFill>
                  <a:latin typeface="Helvetica Neue Medium"/>
                  <a:ea typeface="Helvetica Neue Medium"/>
                  <a:cs typeface="Helvetica Neue Medium"/>
                  <a:sym typeface="Helvetica Neue Medium"/>
                </a:defRPr>
              </a:lvl1pPr>
            </a:lstStyle>
            <a:p>
              <a:r>
                <a:t>None</a:t>
              </a:r>
            </a:p>
          </p:txBody>
        </p:sp>
        <p:sp>
          <p:nvSpPr>
            <p:cNvPr id="2008" name="Connection Line"/>
            <p:cNvSpPr/>
            <p:nvPr/>
          </p:nvSpPr>
          <p:spPr>
            <a:xfrm>
              <a:off x="528047" y="5637"/>
              <a:ext cx="1036783" cy="288501"/>
            </a:xfrm>
            <a:custGeom>
              <a:avLst/>
              <a:gdLst/>
              <a:ahLst/>
              <a:cxnLst>
                <a:cxn ang="0">
                  <a:pos x="wd2" y="hd2"/>
                </a:cxn>
                <a:cxn ang="5400000">
                  <a:pos x="wd2" y="hd2"/>
                </a:cxn>
                <a:cxn ang="10800000">
                  <a:pos x="wd2" y="hd2"/>
                </a:cxn>
                <a:cxn ang="16200000">
                  <a:pos x="wd2" y="hd2"/>
                </a:cxn>
              </a:cxnLst>
              <a:rect l="0" t="0" r="r" b="b"/>
              <a:pathLst>
                <a:path w="21202" h="16308" extrusionOk="0">
                  <a:moveTo>
                    <a:pt x="21202" y="11430"/>
                  </a:moveTo>
                  <a:cubicBezTo>
                    <a:pt x="6664" y="-5292"/>
                    <a:pt x="-398" y="-3666"/>
                    <a:pt x="17" y="16308"/>
                  </a:cubicBezTo>
                </a:path>
              </a:pathLst>
            </a:custGeom>
            <a:noFill/>
            <a:ln w="63500" cap="flat">
              <a:solidFill>
                <a:srgbClr val="000000"/>
              </a:solidFill>
              <a:prstDash val="solid"/>
              <a:miter lim="400000"/>
              <a:tailEnd type="triangle" w="med" len="med"/>
            </a:ln>
            <a:effectLst/>
          </p:spPr>
          <p:txBody>
            <a:bodyPr/>
            <a:lstStyle/>
            <a:p>
              <a:endParaRPr/>
            </a:p>
          </p:txBody>
        </p:sp>
      </p:grpSp>
      <p:sp>
        <p:nvSpPr>
          <p:cNvPr id="2009" name="Connection Line"/>
          <p:cNvSpPr/>
          <p:nvPr/>
        </p:nvSpPr>
        <p:spPr>
          <a:xfrm>
            <a:off x="17500689" y="5873144"/>
            <a:ext cx="3579614" cy="765415"/>
          </a:xfrm>
          <a:custGeom>
            <a:avLst/>
            <a:gdLst/>
            <a:ahLst/>
            <a:cxnLst>
              <a:cxn ang="0">
                <a:pos x="wd2" y="hd2"/>
              </a:cxn>
              <a:cxn ang="5400000">
                <a:pos x="wd2" y="hd2"/>
              </a:cxn>
              <a:cxn ang="10800000">
                <a:pos x="wd2" y="hd2"/>
              </a:cxn>
              <a:cxn ang="16200000">
                <a:pos x="wd2" y="hd2"/>
              </a:cxn>
            </a:cxnLst>
            <a:rect l="0" t="0" r="r" b="b"/>
            <a:pathLst>
              <a:path w="20821" h="16858" extrusionOk="0">
                <a:moveTo>
                  <a:pt x="20821" y="16858"/>
                </a:moveTo>
                <a:cubicBezTo>
                  <a:pt x="6138" y="-1178"/>
                  <a:pt x="-779" y="-4742"/>
                  <a:pt x="70" y="6165"/>
                </a:cubicBezTo>
              </a:path>
            </a:pathLst>
          </a:custGeom>
          <a:ln w="63500">
            <a:solidFill>
              <a:srgbClr val="000000"/>
            </a:solidFill>
            <a:miter lim="400000"/>
            <a:tailEnd type="triangle"/>
          </a:ln>
        </p:spPr>
        <p:txBody>
          <a:bodyPr/>
          <a:lstStyle/>
          <a:p>
            <a:endParaRPr/>
          </a:p>
        </p:txBody>
      </p:sp>
      <p:grpSp>
        <p:nvGrpSpPr>
          <p:cNvPr id="2003" name="Group"/>
          <p:cNvGrpSpPr/>
          <p:nvPr/>
        </p:nvGrpSpPr>
        <p:grpSpPr>
          <a:xfrm>
            <a:off x="19831137" y="6226693"/>
            <a:ext cx="2498332" cy="905032"/>
            <a:chOff x="-833159" y="0"/>
            <a:chExt cx="2498330" cy="905030"/>
          </a:xfrm>
        </p:grpSpPr>
        <p:sp>
          <p:nvSpPr>
            <p:cNvPr id="2000" name="1"/>
            <p:cNvSpPr/>
            <p:nvPr/>
          </p:nvSpPr>
          <p:spPr>
            <a:xfrm>
              <a:off x="0" y="0"/>
              <a:ext cx="827267" cy="905031"/>
            </a:xfrm>
            <a:prstGeom prst="rect">
              <a:avLst/>
            </a:prstGeom>
            <a:solidFill>
              <a:srgbClr val="00A1FF"/>
            </a:solidFill>
            <a:ln w="254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825500">
                <a:defRPr>
                  <a:solidFill>
                    <a:srgbClr val="000000"/>
                  </a:solidFill>
                  <a:latin typeface="Helvetica Neue Medium"/>
                  <a:ea typeface="Helvetica Neue Medium"/>
                  <a:cs typeface="Helvetica Neue Medium"/>
                  <a:sym typeface="Helvetica Neue Medium"/>
                </a:defRPr>
              </a:lvl1pPr>
            </a:lstStyle>
            <a:p>
              <a:r>
                <a:t>1</a:t>
              </a:r>
            </a:p>
          </p:txBody>
        </p:sp>
        <p:sp>
          <p:nvSpPr>
            <p:cNvPr id="2001" name="link"/>
            <p:cNvSpPr/>
            <p:nvPr/>
          </p:nvSpPr>
          <p:spPr>
            <a:xfrm>
              <a:off x="837905" y="0"/>
              <a:ext cx="827267" cy="905031"/>
            </a:xfrm>
            <a:prstGeom prst="rect">
              <a:avLst/>
            </a:prstGeom>
            <a:solidFill>
              <a:schemeClr val="accent4">
                <a:hueOff val="-476017"/>
                <a:lumOff val="-10042"/>
              </a:schemeClr>
            </a:solidFill>
            <a:ln w="254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825500">
                <a:defRPr>
                  <a:solidFill>
                    <a:srgbClr val="000000"/>
                  </a:solidFill>
                  <a:latin typeface="Helvetica Neue Medium"/>
                  <a:ea typeface="Helvetica Neue Medium"/>
                  <a:cs typeface="Helvetica Neue Medium"/>
                  <a:sym typeface="Helvetica Neue Medium"/>
                </a:defRPr>
              </a:lvl1pPr>
            </a:lstStyle>
            <a:p>
              <a:r>
                <a:t>link</a:t>
              </a:r>
            </a:p>
          </p:txBody>
        </p:sp>
        <p:sp>
          <p:nvSpPr>
            <p:cNvPr id="2002" name="prev"/>
            <p:cNvSpPr/>
            <p:nvPr/>
          </p:nvSpPr>
          <p:spPr>
            <a:xfrm>
              <a:off x="-833160" y="-1"/>
              <a:ext cx="827268" cy="905032"/>
            </a:xfrm>
            <a:prstGeom prst="rect">
              <a:avLst/>
            </a:prstGeom>
            <a:solidFill>
              <a:schemeClr val="accent4">
                <a:hueOff val="-476017"/>
                <a:lumOff val="-10042"/>
              </a:schemeClr>
            </a:solidFill>
            <a:ln w="254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825500">
                <a:defRPr>
                  <a:solidFill>
                    <a:srgbClr val="000000"/>
                  </a:solidFill>
                  <a:latin typeface="Helvetica Neue Medium"/>
                  <a:ea typeface="Helvetica Neue Medium"/>
                  <a:cs typeface="Helvetica Neue Medium"/>
                  <a:sym typeface="Helvetica Neue Medium"/>
                </a:defRPr>
              </a:lvl1pPr>
            </a:lstStyle>
            <a:p>
              <a:r>
                <a:t>prev</a:t>
              </a:r>
            </a:p>
          </p:txBody>
        </p:sp>
      </p:grpSp>
      <p:grpSp>
        <p:nvGrpSpPr>
          <p:cNvPr id="2" name="Rectangle">
            <a:extLst>
              <a:ext uri="{FF2B5EF4-FFF2-40B4-BE49-F238E27FC236}">
                <a16:creationId xmlns:a16="http://schemas.microsoft.com/office/drawing/2014/main" id="{F13E9BDC-B02F-93CF-27FE-26342BE5104B}"/>
              </a:ext>
            </a:extLst>
          </p:cNvPr>
          <p:cNvGrpSpPr/>
          <p:nvPr/>
        </p:nvGrpSpPr>
        <p:grpSpPr>
          <a:xfrm>
            <a:off x="2447556" y="10007600"/>
            <a:ext cx="10148004" cy="1741934"/>
            <a:chOff x="0" y="0"/>
            <a:chExt cx="10148003" cy="2696615"/>
          </a:xfrm>
        </p:grpSpPr>
        <p:sp>
          <p:nvSpPr>
            <p:cNvPr id="3" name="Rectangle">
              <a:extLst>
                <a:ext uri="{FF2B5EF4-FFF2-40B4-BE49-F238E27FC236}">
                  <a16:creationId xmlns:a16="http://schemas.microsoft.com/office/drawing/2014/main" id="{1D2CC371-C7B9-198B-7EA9-22E171C9DA55}"/>
                </a:ext>
              </a:extLst>
            </p:cNvPr>
            <p:cNvSpPr/>
            <p:nvPr/>
          </p:nvSpPr>
          <p:spPr>
            <a:xfrm>
              <a:off x="38100" y="38100"/>
              <a:ext cx="10071804" cy="2620416"/>
            </a:xfrm>
            <a:prstGeom prst="rect">
              <a:avLst/>
            </a:prstGeom>
            <a:solidFill>
              <a:srgbClr val="282A35"/>
            </a:solidFill>
            <a:ln>
              <a:noFill/>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pic>
          <p:nvPicPr>
            <p:cNvPr id="4" name="Rectangle Rectangle" descr="Rectangle Rectangle">
              <a:extLst>
                <a:ext uri="{FF2B5EF4-FFF2-40B4-BE49-F238E27FC236}">
                  <a16:creationId xmlns:a16="http://schemas.microsoft.com/office/drawing/2014/main" id="{F18B909D-C95D-995F-1EC3-79BF8621A29C}"/>
                </a:ext>
              </a:extLst>
            </p:cNvPr>
            <p:cNvPicPr>
              <a:picLocks/>
            </p:cNvPicPr>
            <p:nvPr/>
          </p:nvPicPr>
          <p:blipFill>
            <a:blip r:embed="rId3"/>
            <a:stretch>
              <a:fillRect/>
            </a:stretch>
          </p:blipFill>
          <p:spPr>
            <a:xfrm>
              <a:off x="0" y="0"/>
              <a:ext cx="10148004" cy="2696616"/>
            </a:xfrm>
            <a:prstGeom prst="rect">
              <a:avLst/>
            </a:prstGeom>
            <a:effectLst/>
          </p:spPr>
        </p:pic>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99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2009"/>
                                        </p:tgtEl>
                                        <p:attrNameLst>
                                          <p:attrName>style.visibility</p:attrName>
                                        </p:attrNameLst>
                                      </p:cBhvr>
                                      <p:to>
                                        <p:strVal val="visible"/>
                                      </p:to>
                                    </p:set>
                                  </p:childTnLst>
                                </p:cTn>
                              </p:par>
                            </p:childTnLst>
                          </p:cTn>
                        </p:par>
                        <p:par>
                          <p:cTn id="11" fill="hold">
                            <p:stCondLst>
                              <p:cond delay="0"/>
                            </p:stCondLst>
                            <p:childTnLst>
                              <p:par>
                                <p:cTn id="12" presetID="10" presetClass="exit" fill="hold" grpId="0" nodeType="afterEffect">
                                  <p:stCondLst>
                                    <p:cond delay="0"/>
                                  </p:stCondLst>
                                  <p:iterate>
                                    <p:tmAbs val="0"/>
                                  </p:iterate>
                                  <p:childTnLst>
                                    <p:animEffect transition="out" filter="fade">
                                      <p:cBhvr>
                                        <p:cTn id="13" dur="500" fill="hold"/>
                                        <p:tgtEl>
                                          <p:spTgt spid="2005"/>
                                        </p:tgtEl>
                                      </p:cBhvr>
                                    </p:animEffect>
                                    <p:set>
                                      <p:cBhvr>
                                        <p:cTn id="14" fill="hold">
                                          <p:stCondLst>
                                            <p:cond delay="499"/>
                                          </p:stCondLst>
                                        </p:cTn>
                                        <p:tgtEl>
                                          <p:spTgt spid="2005"/>
                                        </p:tgtEl>
                                        <p:attrNameLst>
                                          <p:attrName>style.visibility</p:attrName>
                                        </p:attrNameLst>
                                      </p:cBhvr>
                                      <p:to>
                                        <p:strVal val="hidden"/>
                                      </p:to>
                                    </p:set>
                                  </p:childTnLst>
                                </p:cTn>
                              </p:par>
                            </p:childTnLst>
                          </p:cTn>
                        </p:par>
                        <p:par>
                          <p:cTn id="15" fill="hold">
                            <p:stCondLst>
                              <p:cond delay="500"/>
                            </p:stCondLst>
                            <p:childTnLst>
                              <p:par>
                                <p:cTn id="16" presetID="10" presetClass="exit" fill="hold" grpId="0" nodeType="afterEffect">
                                  <p:stCondLst>
                                    <p:cond delay="0"/>
                                  </p:stCondLst>
                                  <p:iterate>
                                    <p:tmAbs val="0"/>
                                  </p:iterate>
                                  <p:childTnLst>
                                    <p:animEffect transition="out" filter="fade">
                                      <p:cBhvr>
                                        <p:cTn id="17" dur="500" fill="hold"/>
                                        <p:tgtEl>
                                          <p:spTgt spid="1987"/>
                                        </p:tgtEl>
                                      </p:cBhvr>
                                    </p:animEffect>
                                    <p:set>
                                      <p:cBhvr>
                                        <p:cTn id="18" fill="hold">
                                          <p:stCondLst>
                                            <p:cond delay="499"/>
                                          </p:stCondLst>
                                        </p:cTn>
                                        <p:tgtEl>
                                          <p:spTgt spid="1987"/>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path" presetSubtype="0" accel="50000" decel="50000" fill="hold" nodeType="clickEffect">
                                  <p:stCondLst>
                                    <p:cond delay="0"/>
                                  </p:stCondLst>
                                  <p:childTnLst>
                                    <p:animMotion origin="layout" path="M 0.000000 0.000000 L -0.180620 0.000000" pathEditMode="relative">
                                      <p:cBhvr>
                                        <p:cTn id="22" dur="1000" fill="hold"/>
                                        <p:tgtEl>
                                          <p:spTgt spid="1984"/>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87" grpId="0" animBg="1" advAuto="0"/>
      <p:bldP spid="2005" grpId="0" animBg="1" advAuto="0"/>
      <p:bldP spid="1998" grpId="0" animBg="1" advAuto="0"/>
      <p:bldP spid="2009" grpId="0" animBg="1" advAuto="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1" name="Connection Line"/>
          <p:cNvSpPr/>
          <p:nvPr/>
        </p:nvSpPr>
        <p:spPr>
          <a:xfrm>
            <a:off x="16383062" y="7029101"/>
            <a:ext cx="2673196" cy="422795"/>
          </a:xfrm>
          <a:custGeom>
            <a:avLst/>
            <a:gdLst/>
            <a:ahLst/>
            <a:cxnLst>
              <a:cxn ang="0">
                <a:pos x="wd2" y="hd2"/>
              </a:cxn>
              <a:cxn ang="5400000">
                <a:pos x="wd2" y="hd2"/>
              </a:cxn>
              <a:cxn ang="10800000">
                <a:pos x="wd2" y="hd2"/>
              </a:cxn>
              <a:cxn ang="16200000">
                <a:pos x="wd2" y="hd2"/>
              </a:cxn>
            </a:cxnLst>
            <a:rect l="0" t="0" r="r" b="b"/>
            <a:pathLst>
              <a:path w="21600" h="16358" extrusionOk="0">
                <a:moveTo>
                  <a:pt x="0" y="0"/>
                </a:moveTo>
                <a:cubicBezTo>
                  <a:pt x="11335" y="19670"/>
                  <a:pt x="18535" y="21600"/>
                  <a:pt x="21600" y="5791"/>
                </a:cubicBezTo>
              </a:path>
            </a:pathLst>
          </a:custGeom>
          <a:ln w="63500">
            <a:solidFill>
              <a:srgbClr val="000000"/>
            </a:solidFill>
            <a:miter lim="400000"/>
            <a:tailEnd type="triangle"/>
          </a:ln>
        </p:spPr>
        <p:txBody>
          <a:bodyPr/>
          <a:lstStyle/>
          <a:p>
            <a:endParaRPr/>
          </a:p>
        </p:txBody>
      </p:sp>
      <p:sp>
        <p:nvSpPr>
          <p:cNvPr id="2012" name="Doubly Linked Lists"/>
          <p:cNvSpPr txBox="1">
            <a:spLocks noGrp="1"/>
          </p:cNvSpPr>
          <p:nvPr>
            <p:ph type="title"/>
          </p:nvPr>
        </p:nvSpPr>
        <p:spPr>
          <a:prstGeom prst="rect">
            <a:avLst/>
          </a:prstGeom>
        </p:spPr>
        <p:txBody>
          <a:bodyPr/>
          <a:lstStyle/>
          <a:p>
            <a:r>
              <a:t>Doubly Linked Lists</a:t>
            </a:r>
          </a:p>
        </p:txBody>
      </p:sp>
      <p:sp>
        <p:nvSpPr>
          <p:cNvPr id="2013"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101</a:t>
            </a:fld>
            <a:endParaRPr/>
          </a:p>
        </p:txBody>
      </p:sp>
      <p:pic>
        <p:nvPicPr>
          <p:cNvPr id="2014" name="Image" descr="Image"/>
          <p:cNvPicPr>
            <a:picLocks noChangeAspect="1"/>
          </p:cNvPicPr>
          <p:nvPr/>
        </p:nvPicPr>
        <p:blipFill>
          <a:blip r:embed="rId2"/>
          <a:stretch>
            <a:fillRect/>
          </a:stretch>
        </p:blipFill>
        <p:spPr>
          <a:xfrm>
            <a:off x="103591" y="2875742"/>
            <a:ext cx="12637914" cy="8873792"/>
          </a:xfrm>
          <a:prstGeom prst="rect">
            <a:avLst/>
          </a:prstGeom>
          <a:ln w="25400">
            <a:miter lim="400000"/>
          </a:ln>
          <a:effectLst>
            <a:outerShdw blurRad="254000" dist="127000" dir="5400000" rotWithShape="0">
              <a:srgbClr val="000000">
                <a:alpha val="70000"/>
              </a:srgbClr>
            </a:outerShdw>
          </a:effectLst>
        </p:spPr>
      </p:pic>
      <p:sp>
        <p:nvSpPr>
          <p:cNvPr id="2015" name="addLast(3)"/>
          <p:cNvSpPr txBox="1"/>
          <p:nvPr/>
        </p:nvSpPr>
        <p:spPr>
          <a:xfrm>
            <a:off x="15942825" y="1478266"/>
            <a:ext cx="3772496" cy="787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800" b="1">
                <a:solidFill>
                  <a:srgbClr val="000000"/>
                </a:solidFill>
                <a:latin typeface="Courier New"/>
                <a:ea typeface="Courier New"/>
                <a:cs typeface="Courier New"/>
                <a:sym typeface="Courier New"/>
              </a:defRPr>
            </a:lvl1pPr>
          </a:lstStyle>
          <a:p>
            <a:r>
              <a:t>addLast(3)</a:t>
            </a:r>
          </a:p>
        </p:txBody>
      </p:sp>
      <p:sp>
        <p:nvSpPr>
          <p:cNvPr id="2016" name="addFirst and addLast"/>
          <p:cNvSpPr txBox="1"/>
          <p:nvPr/>
        </p:nvSpPr>
        <p:spPr>
          <a:xfrm>
            <a:off x="187129" y="1404577"/>
            <a:ext cx="11702041" cy="93477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ormAutofit/>
          </a:bodyPr>
          <a:lstStyle/>
          <a:p>
            <a:pPr algn="l" defTabSz="792479">
              <a:defRPr sz="5280" b="1">
                <a:solidFill>
                  <a:srgbClr val="000000"/>
                </a:solidFill>
              </a:defRPr>
            </a:pPr>
            <a:r>
              <a:rPr>
                <a:latin typeface="Courier New"/>
                <a:ea typeface="Courier New"/>
                <a:cs typeface="Courier New"/>
                <a:sym typeface="Courier New"/>
              </a:rPr>
              <a:t>addFirst</a:t>
            </a:r>
            <a:r>
              <a:t> and </a:t>
            </a:r>
            <a:r>
              <a:rPr>
                <a:latin typeface="Courier New"/>
                <a:ea typeface="Courier New"/>
                <a:cs typeface="Courier New"/>
                <a:sym typeface="Courier New"/>
              </a:rPr>
              <a:t>addLast</a:t>
            </a:r>
          </a:p>
        </p:txBody>
      </p:sp>
      <p:sp>
        <p:nvSpPr>
          <p:cNvPr id="2017" name="None"/>
          <p:cNvSpPr/>
          <p:nvPr/>
        </p:nvSpPr>
        <p:spPr>
          <a:xfrm>
            <a:off x="15220018" y="6317344"/>
            <a:ext cx="923792" cy="406453"/>
          </a:xfrm>
          <a:prstGeom prst="rect">
            <a:avLst/>
          </a:prstGeom>
          <a:solidFill>
            <a:srgbClr val="000000"/>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defTabSz="825500">
              <a:defRPr sz="3200">
                <a:solidFill>
                  <a:srgbClr val="FFFFFF"/>
                </a:solidFill>
                <a:latin typeface="Helvetica Neue Medium"/>
                <a:ea typeface="Helvetica Neue Medium"/>
                <a:cs typeface="Helvetica Neue Medium"/>
                <a:sym typeface="Helvetica Neue Medium"/>
              </a:defRPr>
            </a:lvl1pPr>
          </a:lstStyle>
          <a:p>
            <a:r>
              <a:t>None</a:t>
            </a:r>
          </a:p>
        </p:txBody>
      </p:sp>
      <p:grpSp>
        <p:nvGrpSpPr>
          <p:cNvPr id="2020" name="Group"/>
          <p:cNvGrpSpPr/>
          <p:nvPr/>
        </p:nvGrpSpPr>
        <p:grpSpPr>
          <a:xfrm>
            <a:off x="15204038" y="7170567"/>
            <a:ext cx="955750" cy="1465547"/>
            <a:chOff x="0" y="0"/>
            <a:chExt cx="955749" cy="1465545"/>
          </a:xfrm>
        </p:grpSpPr>
        <p:sp>
          <p:nvSpPr>
            <p:cNvPr id="2018" name="Line"/>
            <p:cNvSpPr/>
            <p:nvPr/>
          </p:nvSpPr>
          <p:spPr>
            <a:xfrm flipV="1">
              <a:off x="477874" y="0"/>
              <a:ext cx="1" cy="905031"/>
            </a:xfrm>
            <a:prstGeom prst="line">
              <a:avLst/>
            </a:prstGeom>
            <a:noFill/>
            <a:ln w="76200" cap="flat">
              <a:solidFill>
                <a:srgbClr val="000000"/>
              </a:solidFill>
              <a:prstDash val="solid"/>
              <a:miter lim="400000"/>
              <a:tailEnd type="triangle" w="med" len="med"/>
            </a:ln>
            <a:effectLst/>
          </p:spPr>
          <p:txBody>
            <a:bodyPr wrap="square" lIns="50800" tIns="50800" rIns="50800" bIns="50800" numCol="1" anchor="ctr">
              <a:noAutofit/>
            </a:bodyPr>
            <a:lstStyle/>
            <a:p>
              <a:endParaRPr/>
            </a:p>
          </p:txBody>
        </p:sp>
        <p:sp>
          <p:nvSpPr>
            <p:cNvPr id="2019" name="tail"/>
            <p:cNvSpPr txBox="1"/>
            <p:nvPr/>
          </p:nvSpPr>
          <p:spPr>
            <a:xfrm>
              <a:off x="0" y="975009"/>
              <a:ext cx="955750" cy="49053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sz="3200" b="1">
                  <a:solidFill>
                    <a:srgbClr val="000000"/>
                  </a:solidFill>
                </a:defRPr>
              </a:lvl1pPr>
            </a:lstStyle>
            <a:p>
              <a:r>
                <a:t>tail</a:t>
              </a:r>
            </a:p>
          </p:txBody>
        </p:sp>
      </p:grpSp>
      <p:grpSp>
        <p:nvGrpSpPr>
          <p:cNvPr id="2023" name="Group"/>
          <p:cNvGrpSpPr/>
          <p:nvPr/>
        </p:nvGrpSpPr>
        <p:grpSpPr>
          <a:xfrm>
            <a:off x="15150263" y="4429792"/>
            <a:ext cx="1063301" cy="1553409"/>
            <a:chOff x="-86200" y="-688452"/>
            <a:chExt cx="1063300" cy="1553407"/>
          </a:xfrm>
        </p:grpSpPr>
        <p:sp>
          <p:nvSpPr>
            <p:cNvPr id="2021" name="Line"/>
            <p:cNvSpPr/>
            <p:nvPr/>
          </p:nvSpPr>
          <p:spPr>
            <a:xfrm flipH="1">
              <a:off x="445449" y="0"/>
              <a:ext cx="1" cy="864956"/>
            </a:xfrm>
            <a:prstGeom prst="line">
              <a:avLst/>
            </a:prstGeom>
            <a:noFill/>
            <a:ln w="76200" cap="flat">
              <a:solidFill>
                <a:srgbClr val="000000"/>
              </a:solidFill>
              <a:prstDash val="solid"/>
              <a:miter lim="400000"/>
              <a:tailEnd type="triangle" w="med" len="med"/>
            </a:ln>
            <a:effectLst/>
          </p:spPr>
          <p:txBody>
            <a:bodyPr wrap="square" lIns="50800" tIns="50800" rIns="50800" bIns="50800" numCol="1" anchor="ctr">
              <a:noAutofit/>
            </a:bodyPr>
            <a:lstStyle/>
            <a:p>
              <a:endParaRPr/>
            </a:p>
          </p:txBody>
        </p:sp>
        <p:sp>
          <p:nvSpPr>
            <p:cNvPr id="2022" name="head"/>
            <p:cNvSpPr txBox="1"/>
            <p:nvPr/>
          </p:nvSpPr>
          <p:spPr>
            <a:xfrm>
              <a:off x="-86201" y="-688453"/>
              <a:ext cx="1063301" cy="55882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sz="3200" b="1">
                  <a:solidFill>
                    <a:srgbClr val="000000"/>
                  </a:solidFill>
                </a:defRPr>
              </a:lvl1pPr>
            </a:lstStyle>
            <a:p>
              <a:r>
                <a:t>head</a:t>
              </a:r>
            </a:p>
          </p:txBody>
        </p:sp>
      </p:grpSp>
      <p:sp>
        <p:nvSpPr>
          <p:cNvPr id="2042" name="Connection Line"/>
          <p:cNvSpPr/>
          <p:nvPr/>
        </p:nvSpPr>
        <p:spPr>
          <a:xfrm>
            <a:off x="16600816" y="6919812"/>
            <a:ext cx="997949" cy="219206"/>
          </a:xfrm>
          <a:custGeom>
            <a:avLst/>
            <a:gdLst/>
            <a:ahLst/>
            <a:cxnLst>
              <a:cxn ang="0">
                <a:pos x="wd2" y="hd2"/>
              </a:cxn>
              <a:cxn ang="5400000">
                <a:pos x="wd2" y="hd2"/>
              </a:cxn>
              <a:cxn ang="10800000">
                <a:pos x="wd2" y="hd2"/>
              </a:cxn>
              <a:cxn ang="16200000">
                <a:pos x="wd2" y="hd2"/>
              </a:cxn>
            </a:cxnLst>
            <a:rect l="0" t="0" r="r" b="b"/>
            <a:pathLst>
              <a:path w="21600" h="16756" extrusionOk="0">
                <a:moveTo>
                  <a:pt x="0" y="9983"/>
                </a:moveTo>
                <a:cubicBezTo>
                  <a:pt x="9897" y="21600"/>
                  <a:pt x="17097" y="18272"/>
                  <a:pt x="21600" y="0"/>
                </a:cubicBezTo>
              </a:path>
            </a:pathLst>
          </a:custGeom>
          <a:ln w="63500">
            <a:solidFill>
              <a:srgbClr val="000000"/>
            </a:solidFill>
            <a:miter lim="400000"/>
            <a:tailEnd type="triangle"/>
          </a:ln>
        </p:spPr>
        <p:txBody>
          <a:bodyPr/>
          <a:lstStyle/>
          <a:p>
            <a:endParaRPr/>
          </a:p>
        </p:txBody>
      </p:sp>
      <p:sp>
        <p:nvSpPr>
          <p:cNvPr id="2025" name="None"/>
          <p:cNvSpPr/>
          <p:nvPr/>
        </p:nvSpPr>
        <p:spPr>
          <a:xfrm>
            <a:off x="17260924" y="6382125"/>
            <a:ext cx="923792" cy="406454"/>
          </a:xfrm>
          <a:prstGeom prst="rect">
            <a:avLst/>
          </a:prstGeom>
          <a:solidFill>
            <a:srgbClr val="000000"/>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defTabSz="825500">
              <a:defRPr>
                <a:solidFill>
                  <a:srgbClr val="FFFFFF"/>
                </a:solidFill>
                <a:latin typeface="Helvetica Neue Medium"/>
                <a:ea typeface="Helvetica Neue Medium"/>
                <a:cs typeface="Helvetica Neue Medium"/>
                <a:sym typeface="Helvetica Neue Medium"/>
              </a:defRPr>
            </a:lvl1pPr>
          </a:lstStyle>
          <a:p>
            <a:r>
              <a:t>None</a:t>
            </a:r>
          </a:p>
        </p:txBody>
      </p:sp>
      <p:sp>
        <p:nvSpPr>
          <p:cNvPr id="2026" name="None"/>
          <p:cNvSpPr/>
          <p:nvPr/>
        </p:nvSpPr>
        <p:spPr>
          <a:xfrm>
            <a:off x="13163585" y="6382125"/>
            <a:ext cx="923792" cy="406454"/>
          </a:xfrm>
          <a:prstGeom prst="rect">
            <a:avLst/>
          </a:prstGeom>
          <a:solidFill>
            <a:srgbClr val="000000"/>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defTabSz="825500">
              <a:defRPr>
                <a:solidFill>
                  <a:srgbClr val="FFFFFF"/>
                </a:solidFill>
                <a:latin typeface="Helvetica Neue Medium"/>
                <a:ea typeface="Helvetica Neue Medium"/>
                <a:cs typeface="Helvetica Neue Medium"/>
                <a:sym typeface="Helvetica Neue Medium"/>
              </a:defRPr>
            </a:lvl1pPr>
          </a:lstStyle>
          <a:p>
            <a:r>
              <a:t>None</a:t>
            </a:r>
          </a:p>
        </p:txBody>
      </p:sp>
      <p:sp>
        <p:nvSpPr>
          <p:cNvPr id="2043" name="Connection Line"/>
          <p:cNvSpPr/>
          <p:nvPr/>
        </p:nvSpPr>
        <p:spPr>
          <a:xfrm>
            <a:off x="13691046" y="5950386"/>
            <a:ext cx="985411" cy="294138"/>
          </a:xfrm>
          <a:custGeom>
            <a:avLst/>
            <a:gdLst/>
            <a:ahLst/>
            <a:cxnLst>
              <a:cxn ang="0">
                <a:pos x="wd2" y="hd2"/>
              </a:cxn>
              <a:cxn ang="5400000">
                <a:pos x="wd2" y="hd2"/>
              </a:cxn>
              <a:cxn ang="10800000">
                <a:pos x="wd2" y="hd2"/>
              </a:cxn>
              <a:cxn ang="16200000">
                <a:pos x="wd2" y="hd2"/>
              </a:cxn>
            </a:cxnLst>
            <a:rect l="0" t="0" r="r" b="b"/>
            <a:pathLst>
              <a:path w="21075" h="16437" extrusionOk="0">
                <a:moveTo>
                  <a:pt x="21075" y="9486"/>
                </a:moveTo>
                <a:cubicBezTo>
                  <a:pt x="6490" y="-5163"/>
                  <a:pt x="-525" y="-2846"/>
                  <a:pt x="31" y="16437"/>
                </a:cubicBezTo>
              </a:path>
            </a:pathLst>
          </a:custGeom>
          <a:ln w="63500">
            <a:solidFill>
              <a:srgbClr val="000000"/>
            </a:solidFill>
            <a:miter lim="400000"/>
            <a:tailEnd type="triangle"/>
          </a:ln>
        </p:spPr>
        <p:txBody>
          <a:bodyPr/>
          <a:lstStyle/>
          <a:p>
            <a:endParaRPr/>
          </a:p>
        </p:txBody>
      </p:sp>
      <p:grpSp>
        <p:nvGrpSpPr>
          <p:cNvPr id="2031" name="Group"/>
          <p:cNvGrpSpPr/>
          <p:nvPr/>
        </p:nvGrpSpPr>
        <p:grpSpPr>
          <a:xfrm>
            <a:off x="14424985" y="6132836"/>
            <a:ext cx="2498332" cy="905032"/>
            <a:chOff x="-833159" y="0"/>
            <a:chExt cx="2498330" cy="905030"/>
          </a:xfrm>
        </p:grpSpPr>
        <p:sp>
          <p:nvSpPr>
            <p:cNvPr id="2028" name="1"/>
            <p:cNvSpPr/>
            <p:nvPr/>
          </p:nvSpPr>
          <p:spPr>
            <a:xfrm>
              <a:off x="0" y="0"/>
              <a:ext cx="827267" cy="905031"/>
            </a:xfrm>
            <a:prstGeom prst="rect">
              <a:avLst/>
            </a:prstGeom>
            <a:solidFill>
              <a:srgbClr val="00A1FF"/>
            </a:solidFill>
            <a:ln w="254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825500">
                <a:defRPr>
                  <a:solidFill>
                    <a:srgbClr val="000000"/>
                  </a:solidFill>
                  <a:latin typeface="Helvetica Neue Medium"/>
                  <a:ea typeface="Helvetica Neue Medium"/>
                  <a:cs typeface="Helvetica Neue Medium"/>
                  <a:sym typeface="Helvetica Neue Medium"/>
                </a:defRPr>
              </a:lvl1pPr>
            </a:lstStyle>
            <a:p>
              <a:r>
                <a:t>1</a:t>
              </a:r>
            </a:p>
          </p:txBody>
        </p:sp>
        <p:sp>
          <p:nvSpPr>
            <p:cNvPr id="2029" name="link"/>
            <p:cNvSpPr/>
            <p:nvPr/>
          </p:nvSpPr>
          <p:spPr>
            <a:xfrm>
              <a:off x="837905" y="0"/>
              <a:ext cx="827267" cy="905031"/>
            </a:xfrm>
            <a:prstGeom prst="rect">
              <a:avLst/>
            </a:prstGeom>
            <a:solidFill>
              <a:schemeClr val="accent4">
                <a:hueOff val="-476017"/>
                <a:lumOff val="-10042"/>
              </a:schemeClr>
            </a:solidFill>
            <a:ln w="254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825500">
                <a:defRPr>
                  <a:solidFill>
                    <a:srgbClr val="000000"/>
                  </a:solidFill>
                  <a:latin typeface="Helvetica Neue Medium"/>
                  <a:ea typeface="Helvetica Neue Medium"/>
                  <a:cs typeface="Helvetica Neue Medium"/>
                  <a:sym typeface="Helvetica Neue Medium"/>
                </a:defRPr>
              </a:lvl1pPr>
            </a:lstStyle>
            <a:p>
              <a:r>
                <a:t>link</a:t>
              </a:r>
            </a:p>
          </p:txBody>
        </p:sp>
        <p:sp>
          <p:nvSpPr>
            <p:cNvPr id="2030" name="prev"/>
            <p:cNvSpPr/>
            <p:nvPr/>
          </p:nvSpPr>
          <p:spPr>
            <a:xfrm>
              <a:off x="-833160" y="-1"/>
              <a:ext cx="827268" cy="905032"/>
            </a:xfrm>
            <a:prstGeom prst="rect">
              <a:avLst/>
            </a:prstGeom>
            <a:solidFill>
              <a:schemeClr val="accent4">
                <a:hueOff val="-476017"/>
                <a:lumOff val="-10042"/>
              </a:schemeClr>
            </a:solidFill>
            <a:ln w="254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825500">
                <a:defRPr>
                  <a:solidFill>
                    <a:srgbClr val="000000"/>
                  </a:solidFill>
                  <a:latin typeface="Helvetica Neue Medium"/>
                  <a:ea typeface="Helvetica Neue Medium"/>
                  <a:cs typeface="Helvetica Neue Medium"/>
                  <a:sym typeface="Helvetica Neue Medium"/>
                </a:defRPr>
              </a:lvl1pPr>
            </a:lstStyle>
            <a:p>
              <a:r>
                <a:t>prev</a:t>
              </a:r>
            </a:p>
          </p:txBody>
        </p:sp>
      </p:grpSp>
      <p:grpSp>
        <p:nvGrpSpPr>
          <p:cNvPr id="2040" name="Group"/>
          <p:cNvGrpSpPr/>
          <p:nvPr/>
        </p:nvGrpSpPr>
        <p:grpSpPr>
          <a:xfrm>
            <a:off x="16130499" y="5761582"/>
            <a:ext cx="6517402" cy="1468734"/>
            <a:chOff x="0" y="0"/>
            <a:chExt cx="6517401" cy="1468733"/>
          </a:xfrm>
        </p:grpSpPr>
        <p:grpSp>
          <p:nvGrpSpPr>
            <p:cNvPr id="2038" name="Group"/>
            <p:cNvGrpSpPr/>
            <p:nvPr/>
          </p:nvGrpSpPr>
          <p:grpSpPr>
            <a:xfrm>
              <a:off x="-1" y="-1"/>
              <a:ext cx="6111192" cy="1468735"/>
              <a:chOff x="-958237" y="-131171"/>
              <a:chExt cx="6111190" cy="1468733"/>
            </a:xfrm>
          </p:grpSpPr>
          <p:grpSp>
            <p:nvGrpSpPr>
              <p:cNvPr id="2035" name="Group"/>
              <p:cNvGrpSpPr/>
              <p:nvPr/>
            </p:nvGrpSpPr>
            <p:grpSpPr>
              <a:xfrm>
                <a:off x="1261399" y="220550"/>
                <a:ext cx="2498332" cy="905032"/>
                <a:chOff x="-833159" y="0"/>
                <a:chExt cx="2498330" cy="905030"/>
              </a:xfrm>
            </p:grpSpPr>
            <p:sp>
              <p:nvSpPr>
                <p:cNvPr id="2032" name="3"/>
                <p:cNvSpPr/>
                <p:nvPr/>
              </p:nvSpPr>
              <p:spPr>
                <a:xfrm>
                  <a:off x="0" y="0"/>
                  <a:ext cx="827267" cy="905031"/>
                </a:xfrm>
                <a:prstGeom prst="rect">
                  <a:avLst/>
                </a:prstGeom>
                <a:solidFill>
                  <a:srgbClr val="00A1FF"/>
                </a:solidFill>
                <a:ln w="254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825500">
                    <a:defRPr>
                      <a:solidFill>
                        <a:srgbClr val="000000"/>
                      </a:solidFill>
                      <a:latin typeface="Helvetica Neue Medium"/>
                      <a:ea typeface="Helvetica Neue Medium"/>
                      <a:cs typeface="Helvetica Neue Medium"/>
                      <a:sym typeface="Helvetica Neue Medium"/>
                    </a:defRPr>
                  </a:lvl1pPr>
                </a:lstStyle>
                <a:p>
                  <a:r>
                    <a:t>3</a:t>
                  </a:r>
                </a:p>
              </p:txBody>
            </p:sp>
            <p:sp>
              <p:nvSpPr>
                <p:cNvPr id="2033" name="link"/>
                <p:cNvSpPr/>
                <p:nvPr/>
              </p:nvSpPr>
              <p:spPr>
                <a:xfrm>
                  <a:off x="837905" y="0"/>
                  <a:ext cx="827267" cy="905031"/>
                </a:xfrm>
                <a:prstGeom prst="rect">
                  <a:avLst/>
                </a:prstGeom>
                <a:solidFill>
                  <a:schemeClr val="accent4">
                    <a:hueOff val="-476017"/>
                    <a:lumOff val="-10042"/>
                  </a:schemeClr>
                </a:solidFill>
                <a:ln w="254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825500">
                    <a:defRPr>
                      <a:solidFill>
                        <a:srgbClr val="000000"/>
                      </a:solidFill>
                      <a:latin typeface="Helvetica Neue Medium"/>
                      <a:ea typeface="Helvetica Neue Medium"/>
                      <a:cs typeface="Helvetica Neue Medium"/>
                      <a:sym typeface="Helvetica Neue Medium"/>
                    </a:defRPr>
                  </a:lvl1pPr>
                </a:lstStyle>
                <a:p>
                  <a:r>
                    <a:t>link</a:t>
                  </a:r>
                </a:p>
              </p:txBody>
            </p:sp>
            <p:sp>
              <p:nvSpPr>
                <p:cNvPr id="2034" name="prev"/>
                <p:cNvSpPr/>
                <p:nvPr/>
              </p:nvSpPr>
              <p:spPr>
                <a:xfrm>
                  <a:off x="-833160" y="-1"/>
                  <a:ext cx="827268" cy="905032"/>
                </a:xfrm>
                <a:prstGeom prst="rect">
                  <a:avLst/>
                </a:prstGeom>
                <a:solidFill>
                  <a:schemeClr val="accent4">
                    <a:hueOff val="-476017"/>
                    <a:lumOff val="-10042"/>
                  </a:schemeClr>
                </a:solidFill>
                <a:ln w="254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825500">
                    <a:defRPr>
                      <a:solidFill>
                        <a:srgbClr val="000000"/>
                      </a:solidFill>
                      <a:latin typeface="Helvetica Neue Medium"/>
                      <a:ea typeface="Helvetica Neue Medium"/>
                      <a:cs typeface="Helvetica Neue Medium"/>
                      <a:sym typeface="Helvetica Neue Medium"/>
                    </a:defRPr>
                  </a:lvl1pPr>
                </a:lstStyle>
                <a:p>
                  <a:r>
                    <a:t>prev</a:t>
                  </a:r>
                </a:p>
              </p:txBody>
            </p:sp>
          </p:grpSp>
          <p:sp>
            <p:nvSpPr>
              <p:cNvPr id="2044" name="Connection Line"/>
              <p:cNvSpPr/>
              <p:nvPr/>
            </p:nvSpPr>
            <p:spPr>
              <a:xfrm>
                <a:off x="3737077" y="1072946"/>
                <a:ext cx="1415877" cy="264616"/>
              </a:xfrm>
              <a:custGeom>
                <a:avLst/>
                <a:gdLst/>
                <a:ahLst/>
                <a:cxnLst>
                  <a:cxn ang="0">
                    <a:pos x="wd2" y="hd2"/>
                  </a:cxn>
                  <a:cxn ang="5400000">
                    <a:pos x="wd2" y="hd2"/>
                  </a:cxn>
                  <a:cxn ang="10800000">
                    <a:pos x="wd2" y="hd2"/>
                  </a:cxn>
                  <a:cxn ang="16200000">
                    <a:pos x="wd2" y="hd2"/>
                  </a:cxn>
                </a:cxnLst>
                <a:rect l="0" t="0" r="r" b="b"/>
                <a:pathLst>
                  <a:path w="21600" h="16271" extrusionOk="0">
                    <a:moveTo>
                      <a:pt x="0" y="4008"/>
                    </a:moveTo>
                    <a:cubicBezTo>
                      <a:pt x="13750" y="21600"/>
                      <a:pt x="20950" y="20264"/>
                      <a:pt x="21600" y="0"/>
                    </a:cubicBezTo>
                  </a:path>
                </a:pathLst>
              </a:custGeom>
              <a:noFill/>
              <a:ln w="63500" cap="flat">
                <a:solidFill>
                  <a:srgbClr val="000000"/>
                </a:solidFill>
                <a:prstDash val="solid"/>
                <a:miter lim="400000"/>
                <a:tailEnd type="triangle" w="med" len="med"/>
              </a:ln>
              <a:effectLst/>
            </p:spPr>
            <p:txBody>
              <a:bodyPr/>
              <a:lstStyle/>
              <a:p>
                <a:endParaRPr/>
              </a:p>
            </p:txBody>
          </p:sp>
          <p:sp>
            <p:nvSpPr>
              <p:cNvPr id="2045" name="Connection Line"/>
              <p:cNvSpPr/>
              <p:nvPr/>
            </p:nvSpPr>
            <p:spPr>
              <a:xfrm>
                <a:off x="-958238" y="-131172"/>
                <a:ext cx="2207056" cy="389374"/>
              </a:xfrm>
              <a:custGeom>
                <a:avLst/>
                <a:gdLst/>
                <a:ahLst/>
                <a:cxnLst>
                  <a:cxn ang="0">
                    <a:pos x="wd2" y="hd2"/>
                  </a:cxn>
                  <a:cxn ang="5400000">
                    <a:pos x="wd2" y="hd2"/>
                  </a:cxn>
                  <a:cxn ang="10800000">
                    <a:pos x="wd2" y="hd2"/>
                  </a:cxn>
                  <a:cxn ang="16200000">
                    <a:pos x="wd2" y="hd2"/>
                  </a:cxn>
                </a:cxnLst>
                <a:rect l="0" t="0" r="r" b="b"/>
                <a:pathLst>
                  <a:path w="20697" h="16304" extrusionOk="0">
                    <a:moveTo>
                      <a:pt x="20697" y="16304"/>
                    </a:moveTo>
                    <a:cubicBezTo>
                      <a:pt x="5964" y="-3697"/>
                      <a:pt x="-903" y="-5296"/>
                      <a:pt x="95" y="11508"/>
                    </a:cubicBezTo>
                  </a:path>
                </a:pathLst>
              </a:custGeom>
              <a:noFill/>
              <a:ln w="63500" cap="flat">
                <a:solidFill>
                  <a:srgbClr val="000000"/>
                </a:solidFill>
                <a:prstDash val="solid"/>
                <a:miter lim="400000"/>
                <a:tailEnd type="triangle" w="med" len="med"/>
              </a:ln>
              <a:effectLst/>
            </p:spPr>
            <p:txBody>
              <a:bodyPr/>
              <a:lstStyle/>
              <a:p>
                <a:endParaRPr/>
              </a:p>
            </p:txBody>
          </p:sp>
        </p:grpSp>
        <p:sp>
          <p:nvSpPr>
            <p:cNvPr id="2039" name="None"/>
            <p:cNvSpPr/>
            <p:nvPr/>
          </p:nvSpPr>
          <p:spPr>
            <a:xfrm>
              <a:off x="5593610" y="620543"/>
              <a:ext cx="923792" cy="406453"/>
            </a:xfrm>
            <a:prstGeom prst="rect">
              <a:avLst/>
            </a:prstGeom>
            <a:solidFill>
              <a:srgbClr val="000000"/>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825500">
                <a:defRPr>
                  <a:solidFill>
                    <a:srgbClr val="FFFFFF"/>
                  </a:solidFill>
                  <a:latin typeface="Helvetica Neue Medium"/>
                  <a:ea typeface="Helvetica Neue Medium"/>
                  <a:cs typeface="Helvetica Neue Medium"/>
                  <a:sym typeface="Helvetica Neue Medium"/>
                </a:defRPr>
              </a:lvl1pPr>
            </a:lstStyle>
            <a:p>
              <a:r>
                <a:t>None</a:t>
              </a: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204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2041"/>
                                        </p:tgtEl>
                                        <p:attrNameLst>
                                          <p:attrName>style.visibility</p:attrName>
                                        </p:attrNameLst>
                                      </p:cBhvr>
                                      <p:to>
                                        <p:strVal val="visible"/>
                                      </p:to>
                                    </p:set>
                                  </p:childTnLst>
                                </p:cTn>
                              </p:par>
                            </p:childTnLst>
                          </p:cTn>
                        </p:par>
                        <p:par>
                          <p:cTn id="11" fill="hold">
                            <p:stCondLst>
                              <p:cond delay="0"/>
                            </p:stCondLst>
                            <p:childTnLst>
                              <p:par>
                                <p:cTn id="12" presetID="10" presetClass="exit" fill="hold" grpId="0" nodeType="afterEffect">
                                  <p:stCondLst>
                                    <p:cond delay="0"/>
                                  </p:stCondLst>
                                  <p:iterate>
                                    <p:tmAbs val="0"/>
                                  </p:iterate>
                                  <p:childTnLst>
                                    <p:animEffect transition="out" filter="fade">
                                      <p:cBhvr>
                                        <p:cTn id="13" dur="500" fill="hold"/>
                                        <p:tgtEl>
                                          <p:spTgt spid="2025"/>
                                        </p:tgtEl>
                                      </p:cBhvr>
                                    </p:animEffect>
                                    <p:set>
                                      <p:cBhvr>
                                        <p:cTn id="14" fill="hold">
                                          <p:stCondLst>
                                            <p:cond delay="499"/>
                                          </p:stCondLst>
                                        </p:cTn>
                                        <p:tgtEl>
                                          <p:spTgt spid="2025"/>
                                        </p:tgtEl>
                                        <p:attrNameLst>
                                          <p:attrName>style.visibility</p:attrName>
                                        </p:attrNameLst>
                                      </p:cBhvr>
                                      <p:to>
                                        <p:strVal val="hidden"/>
                                      </p:to>
                                    </p:set>
                                  </p:childTnLst>
                                </p:cTn>
                              </p:par>
                            </p:childTnLst>
                          </p:cTn>
                        </p:par>
                        <p:par>
                          <p:cTn id="15" fill="hold">
                            <p:stCondLst>
                              <p:cond delay="500"/>
                            </p:stCondLst>
                            <p:childTnLst>
                              <p:par>
                                <p:cTn id="16" presetID="10" presetClass="exit" fill="hold" grpId="0" nodeType="afterEffect">
                                  <p:stCondLst>
                                    <p:cond delay="0"/>
                                  </p:stCondLst>
                                  <p:iterate>
                                    <p:tmAbs val="0"/>
                                  </p:iterate>
                                  <p:childTnLst>
                                    <p:animEffect transition="out" filter="fade">
                                      <p:cBhvr>
                                        <p:cTn id="17" dur="500" fill="hold"/>
                                        <p:tgtEl>
                                          <p:spTgt spid="2042"/>
                                        </p:tgtEl>
                                      </p:cBhvr>
                                    </p:animEffect>
                                    <p:set>
                                      <p:cBhvr>
                                        <p:cTn id="18" fill="hold">
                                          <p:stCondLst>
                                            <p:cond delay="499"/>
                                          </p:stCondLst>
                                        </p:cTn>
                                        <p:tgtEl>
                                          <p:spTgt spid="2042"/>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path" presetSubtype="0" accel="50000" decel="50000" fill="hold" nodeType="clickEffect">
                                  <p:stCondLst>
                                    <p:cond delay="0"/>
                                  </p:stCondLst>
                                  <p:childTnLst>
                                    <p:animMotion origin="layout" path="M 0.000000 0.000000 L 0.161003 0.000790" pathEditMode="relative">
                                      <p:cBhvr>
                                        <p:cTn id="22" dur="1000" fill="hold"/>
                                        <p:tgtEl>
                                          <p:spTgt spid="2020"/>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1" grpId="0" animBg="1" advAuto="0"/>
      <p:bldP spid="2042" grpId="0" animBg="1" advAuto="0"/>
      <p:bldP spid="2025" grpId="0" animBg="1" advAuto="0"/>
      <p:bldP spid="2040" grpId="0" animBg="1" advAuto="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7" name="Doubly Linked Lists"/>
          <p:cNvSpPr txBox="1">
            <a:spLocks noGrp="1"/>
          </p:cNvSpPr>
          <p:nvPr>
            <p:ph type="title"/>
          </p:nvPr>
        </p:nvSpPr>
        <p:spPr>
          <a:xfrm>
            <a:off x="187129" y="111114"/>
            <a:ext cx="12637914" cy="1433164"/>
          </a:xfrm>
          <a:prstGeom prst="rect">
            <a:avLst/>
          </a:prstGeom>
        </p:spPr>
        <p:txBody>
          <a:bodyPr/>
          <a:lstStyle/>
          <a:p>
            <a:r>
              <a:t>Doubly Linked Lists</a:t>
            </a:r>
          </a:p>
        </p:txBody>
      </p:sp>
      <p:sp>
        <p:nvSpPr>
          <p:cNvPr id="2048"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102</a:t>
            </a:fld>
            <a:endParaRPr/>
          </a:p>
        </p:txBody>
      </p:sp>
      <p:pic>
        <p:nvPicPr>
          <p:cNvPr id="2049" name="Image" descr="Image"/>
          <p:cNvPicPr>
            <a:picLocks noChangeAspect="1"/>
          </p:cNvPicPr>
          <p:nvPr/>
        </p:nvPicPr>
        <p:blipFill>
          <a:blip r:embed="rId2"/>
          <a:srcRect t="23225"/>
          <a:stretch>
            <a:fillRect/>
          </a:stretch>
        </p:blipFill>
        <p:spPr>
          <a:xfrm>
            <a:off x="208164" y="4109839"/>
            <a:ext cx="10196096" cy="5496448"/>
          </a:xfrm>
          <a:prstGeom prst="rect">
            <a:avLst/>
          </a:prstGeom>
          <a:ln w="25400">
            <a:miter lim="400000"/>
          </a:ln>
          <a:effectLst>
            <a:outerShdw blurRad="254000" dist="127000" dir="5400000" rotWithShape="0">
              <a:srgbClr val="000000">
                <a:alpha val="70000"/>
              </a:srgbClr>
            </a:outerShdw>
          </a:effectLst>
        </p:spPr>
      </p:pic>
      <p:sp>
        <p:nvSpPr>
          <p:cNvPr id="2050" name="addFirst and addLast"/>
          <p:cNvSpPr txBox="1"/>
          <p:nvPr/>
        </p:nvSpPr>
        <p:spPr>
          <a:xfrm>
            <a:off x="187129" y="1404577"/>
            <a:ext cx="11702041" cy="93477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ormAutofit/>
          </a:bodyPr>
          <a:lstStyle/>
          <a:p>
            <a:pPr algn="l" defTabSz="792479">
              <a:defRPr sz="5280" b="1">
                <a:solidFill>
                  <a:srgbClr val="000000"/>
                </a:solidFill>
              </a:defRPr>
            </a:pPr>
            <a:r>
              <a:rPr>
                <a:latin typeface="Courier New"/>
                <a:ea typeface="Courier New"/>
                <a:cs typeface="Courier New"/>
                <a:sym typeface="Courier New"/>
              </a:rPr>
              <a:t>addFirst</a:t>
            </a:r>
            <a:r>
              <a:t> and </a:t>
            </a:r>
            <a:r>
              <a:rPr>
                <a:latin typeface="Courier New"/>
                <a:ea typeface="Courier New"/>
                <a:cs typeface="Courier New"/>
                <a:sym typeface="Courier New"/>
              </a:rPr>
              <a:t>addLast</a:t>
            </a:r>
          </a:p>
        </p:txBody>
      </p:sp>
      <p:pic>
        <p:nvPicPr>
          <p:cNvPr id="2051" name="Image" descr="Image"/>
          <p:cNvPicPr>
            <a:picLocks noChangeAspect="1"/>
          </p:cNvPicPr>
          <p:nvPr/>
        </p:nvPicPr>
        <p:blipFill>
          <a:blip r:embed="rId3"/>
          <a:stretch>
            <a:fillRect/>
          </a:stretch>
        </p:blipFill>
        <p:spPr>
          <a:xfrm>
            <a:off x="14234104" y="4220061"/>
            <a:ext cx="9941732" cy="5275878"/>
          </a:xfrm>
          <a:prstGeom prst="rect">
            <a:avLst/>
          </a:prstGeom>
          <a:ln w="25400">
            <a:miter lim="400000"/>
          </a:ln>
          <a:effectLst>
            <a:outerShdw blurRad="254000" dist="127000" dir="5400000" rotWithShape="0">
              <a:srgbClr val="000000">
                <a:alpha val="70000"/>
              </a:srgbClr>
            </a:outerShdw>
          </a:effectLst>
        </p:spPr>
      </p:pic>
      <p:sp>
        <p:nvSpPr>
          <p:cNvPr id="2052" name="Arrow"/>
          <p:cNvSpPr/>
          <p:nvPr/>
        </p:nvSpPr>
        <p:spPr>
          <a:xfrm>
            <a:off x="11186128" y="6223000"/>
            <a:ext cx="2266129" cy="1270000"/>
          </a:xfrm>
          <a:prstGeom prst="rightArrow">
            <a:avLst>
              <a:gd name="adj1" fmla="val 32000"/>
              <a:gd name="adj2" fmla="val 64000"/>
            </a:avLst>
          </a:prstGeom>
          <a:solidFill>
            <a:srgbClr val="000000"/>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2053" name="Refactor!"/>
          <p:cNvSpPr txBox="1"/>
          <p:nvPr/>
        </p:nvSpPr>
        <p:spPr>
          <a:xfrm>
            <a:off x="10924579" y="7494537"/>
            <a:ext cx="2789226" cy="82051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defRPr sz="4800">
                <a:solidFill>
                  <a:schemeClr val="accent1"/>
                </a:solidFill>
              </a:defRPr>
            </a:pPr>
            <a:r>
              <a:rPr b="1"/>
              <a:t>Refactor</a:t>
            </a:r>
            <a:r>
              <a:t>!</a:t>
            </a:r>
          </a:p>
        </p:txBody>
      </p:sp>
      <p:grpSp>
        <p:nvGrpSpPr>
          <p:cNvPr id="2" name="Rectangle">
            <a:extLst>
              <a:ext uri="{FF2B5EF4-FFF2-40B4-BE49-F238E27FC236}">
                <a16:creationId xmlns:a16="http://schemas.microsoft.com/office/drawing/2014/main" id="{61338222-D721-CE83-9DF4-E84032FC1A28}"/>
              </a:ext>
            </a:extLst>
          </p:cNvPr>
          <p:cNvGrpSpPr/>
          <p:nvPr/>
        </p:nvGrpSpPr>
        <p:grpSpPr>
          <a:xfrm>
            <a:off x="16078200" y="4737710"/>
            <a:ext cx="7763796" cy="414861"/>
            <a:chOff x="0" y="0"/>
            <a:chExt cx="10148003" cy="2696615"/>
          </a:xfrm>
        </p:grpSpPr>
        <p:sp>
          <p:nvSpPr>
            <p:cNvPr id="3" name="Rectangle">
              <a:extLst>
                <a:ext uri="{FF2B5EF4-FFF2-40B4-BE49-F238E27FC236}">
                  <a16:creationId xmlns:a16="http://schemas.microsoft.com/office/drawing/2014/main" id="{62758285-C097-814C-A38B-795420141060}"/>
                </a:ext>
              </a:extLst>
            </p:cNvPr>
            <p:cNvSpPr/>
            <p:nvPr/>
          </p:nvSpPr>
          <p:spPr>
            <a:xfrm>
              <a:off x="38100" y="38100"/>
              <a:ext cx="10071804" cy="2620416"/>
            </a:xfrm>
            <a:prstGeom prst="rect">
              <a:avLst/>
            </a:prstGeom>
            <a:solidFill>
              <a:srgbClr val="282A35"/>
            </a:solidFill>
            <a:ln>
              <a:noFill/>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pic>
          <p:nvPicPr>
            <p:cNvPr id="4" name="Rectangle Rectangle" descr="Rectangle Rectangle">
              <a:extLst>
                <a:ext uri="{FF2B5EF4-FFF2-40B4-BE49-F238E27FC236}">
                  <a16:creationId xmlns:a16="http://schemas.microsoft.com/office/drawing/2014/main" id="{E6B244B7-BD2C-56FF-6C33-EBE287444027}"/>
                </a:ext>
              </a:extLst>
            </p:cNvPr>
            <p:cNvPicPr>
              <a:picLocks/>
            </p:cNvPicPr>
            <p:nvPr/>
          </p:nvPicPr>
          <p:blipFill>
            <a:blip r:embed="rId4"/>
            <a:stretch>
              <a:fillRect/>
            </a:stretch>
          </p:blipFill>
          <p:spPr>
            <a:xfrm>
              <a:off x="0" y="0"/>
              <a:ext cx="10148004" cy="2696616"/>
            </a:xfrm>
            <a:prstGeom prst="rect">
              <a:avLst/>
            </a:prstGeom>
            <a:effectLst/>
          </p:spPr>
        </p:pic>
      </p:grpSp>
      <p:grpSp>
        <p:nvGrpSpPr>
          <p:cNvPr id="5" name="Rectangle">
            <a:extLst>
              <a:ext uri="{FF2B5EF4-FFF2-40B4-BE49-F238E27FC236}">
                <a16:creationId xmlns:a16="http://schemas.microsoft.com/office/drawing/2014/main" id="{558E0512-943E-395D-385B-52426DA50B39}"/>
              </a:ext>
            </a:extLst>
          </p:cNvPr>
          <p:cNvGrpSpPr/>
          <p:nvPr/>
        </p:nvGrpSpPr>
        <p:grpSpPr>
          <a:xfrm>
            <a:off x="16078201" y="5146709"/>
            <a:ext cx="7763796" cy="891234"/>
            <a:chOff x="0" y="0"/>
            <a:chExt cx="10148003" cy="2696615"/>
          </a:xfrm>
        </p:grpSpPr>
        <p:sp>
          <p:nvSpPr>
            <p:cNvPr id="6" name="Rectangle">
              <a:extLst>
                <a:ext uri="{FF2B5EF4-FFF2-40B4-BE49-F238E27FC236}">
                  <a16:creationId xmlns:a16="http://schemas.microsoft.com/office/drawing/2014/main" id="{C03FE8B5-585E-1937-3E8B-A176A983DB30}"/>
                </a:ext>
              </a:extLst>
            </p:cNvPr>
            <p:cNvSpPr/>
            <p:nvPr/>
          </p:nvSpPr>
          <p:spPr>
            <a:xfrm>
              <a:off x="38100" y="38100"/>
              <a:ext cx="10071804" cy="2620416"/>
            </a:xfrm>
            <a:prstGeom prst="rect">
              <a:avLst/>
            </a:prstGeom>
            <a:solidFill>
              <a:srgbClr val="282A35"/>
            </a:solidFill>
            <a:ln>
              <a:noFill/>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pic>
          <p:nvPicPr>
            <p:cNvPr id="7" name="Rectangle Rectangle" descr="Rectangle Rectangle">
              <a:extLst>
                <a:ext uri="{FF2B5EF4-FFF2-40B4-BE49-F238E27FC236}">
                  <a16:creationId xmlns:a16="http://schemas.microsoft.com/office/drawing/2014/main" id="{013AD535-9C14-1D39-D3EF-AD835A51F276}"/>
                </a:ext>
              </a:extLst>
            </p:cNvPr>
            <p:cNvPicPr>
              <a:picLocks/>
            </p:cNvPicPr>
            <p:nvPr/>
          </p:nvPicPr>
          <p:blipFill>
            <a:blip r:embed="rId4"/>
            <a:stretch>
              <a:fillRect/>
            </a:stretch>
          </p:blipFill>
          <p:spPr>
            <a:xfrm>
              <a:off x="0" y="0"/>
              <a:ext cx="10148004" cy="2696616"/>
            </a:xfrm>
            <a:prstGeom prst="rect">
              <a:avLst/>
            </a:prstGeom>
            <a:effectLst/>
          </p:spPr>
        </p:pic>
      </p:grpSp>
      <p:grpSp>
        <p:nvGrpSpPr>
          <p:cNvPr id="8" name="Rectangle">
            <a:extLst>
              <a:ext uri="{FF2B5EF4-FFF2-40B4-BE49-F238E27FC236}">
                <a16:creationId xmlns:a16="http://schemas.microsoft.com/office/drawing/2014/main" id="{8C7DCA12-4AFC-B640-AAE1-85499E8452D1}"/>
              </a:ext>
            </a:extLst>
          </p:cNvPr>
          <p:cNvGrpSpPr/>
          <p:nvPr/>
        </p:nvGrpSpPr>
        <p:grpSpPr>
          <a:xfrm>
            <a:off x="16078200" y="6044673"/>
            <a:ext cx="7763796" cy="891234"/>
            <a:chOff x="0" y="0"/>
            <a:chExt cx="10148003" cy="2696615"/>
          </a:xfrm>
        </p:grpSpPr>
        <p:sp>
          <p:nvSpPr>
            <p:cNvPr id="9" name="Rectangle">
              <a:extLst>
                <a:ext uri="{FF2B5EF4-FFF2-40B4-BE49-F238E27FC236}">
                  <a16:creationId xmlns:a16="http://schemas.microsoft.com/office/drawing/2014/main" id="{3BA40536-8DE4-7C02-7A03-BF778CF06503}"/>
                </a:ext>
              </a:extLst>
            </p:cNvPr>
            <p:cNvSpPr/>
            <p:nvPr/>
          </p:nvSpPr>
          <p:spPr>
            <a:xfrm>
              <a:off x="38100" y="38100"/>
              <a:ext cx="10071804" cy="2620416"/>
            </a:xfrm>
            <a:prstGeom prst="rect">
              <a:avLst/>
            </a:prstGeom>
            <a:solidFill>
              <a:srgbClr val="282A35"/>
            </a:solidFill>
            <a:ln>
              <a:noFill/>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pic>
          <p:nvPicPr>
            <p:cNvPr id="10" name="Rectangle Rectangle" descr="Rectangle Rectangle">
              <a:extLst>
                <a:ext uri="{FF2B5EF4-FFF2-40B4-BE49-F238E27FC236}">
                  <a16:creationId xmlns:a16="http://schemas.microsoft.com/office/drawing/2014/main" id="{E2ABB93F-B499-F8EA-763F-EFED88F2EF4D}"/>
                </a:ext>
              </a:extLst>
            </p:cNvPr>
            <p:cNvPicPr>
              <a:picLocks/>
            </p:cNvPicPr>
            <p:nvPr/>
          </p:nvPicPr>
          <p:blipFill>
            <a:blip r:embed="rId4"/>
            <a:stretch>
              <a:fillRect/>
            </a:stretch>
          </p:blipFill>
          <p:spPr>
            <a:xfrm>
              <a:off x="0" y="0"/>
              <a:ext cx="10148004" cy="2696616"/>
            </a:xfrm>
            <a:prstGeom prst="rect">
              <a:avLst/>
            </a:prstGeom>
            <a:effectLst/>
          </p:spPr>
        </p:pic>
      </p:gr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iterate>
                                    <p:tmAbs val="0"/>
                                  </p:iterate>
                                  <p:childTnLst>
                                    <p:set>
                                      <p:cBhvr>
                                        <p:cTn id="6" fill="hold">
                                          <p:stCondLst>
                                            <p:cond delay="0"/>
                                          </p:stCondLst>
                                        </p:cTn>
                                        <p:tgtEl>
                                          <p:spTgt spid="2"/>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iterate>
                                    <p:tmAbs val="0"/>
                                  </p:iterate>
                                  <p:childTnLst>
                                    <p:set>
                                      <p:cBhvr>
                                        <p:cTn id="10" fill="hold">
                                          <p:stCondLst>
                                            <p:cond delay="0"/>
                                          </p:stCondLst>
                                        </p:cTn>
                                        <p:tgtEl>
                                          <p:spTgt spid="5"/>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iterate>
                                    <p:tmAbs val="0"/>
                                  </p:iterate>
                                  <p:childTnLst>
                                    <p:set>
                                      <p:cBhvr>
                                        <p:cTn id="14" fill="hold">
                                          <p:stCondLst>
                                            <p:cond delay="0"/>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advAuto="0"/>
      <p:bldP spid="5" grpId="0" animBg="1" advAuto="0"/>
      <p:bldP spid="8" grpId="0" animBg="1" advAuto="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6" name="Doubly Linked Lists"/>
          <p:cNvSpPr txBox="1">
            <a:spLocks noGrp="1"/>
          </p:cNvSpPr>
          <p:nvPr>
            <p:ph type="title"/>
          </p:nvPr>
        </p:nvSpPr>
        <p:spPr>
          <a:xfrm>
            <a:off x="187129" y="111114"/>
            <a:ext cx="12637914" cy="1433164"/>
          </a:xfrm>
          <a:prstGeom prst="rect">
            <a:avLst/>
          </a:prstGeom>
        </p:spPr>
        <p:txBody>
          <a:bodyPr/>
          <a:lstStyle/>
          <a:p>
            <a:r>
              <a:t>Doubly Linked Lists</a:t>
            </a:r>
          </a:p>
        </p:txBody>
      </p:sp>
      <p:sp>
        <p:nvSpPr>
          <p:cNvPr id="2057"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103</a:t>
            </a:fld>
            <a:endParaRPr/>
          </a:p>
        </p:txBody>
      </p:sp>
      <p:sp>
        <p:nvSpPr>
          <p:cNvPr id="2058" name="removeFirst and removeLast"/>
          <p:cNvSpPr txBox="1"/>
          <p:nvPr/>
        </p:nvSpPr>
        <p:spPr>
          <a:xfrm>
            <a:off x="187129" y="1404577"/>
            <a:ext cx="11702041" cy="93477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ormAutofit/>
          </a:bodyPr>
          <a:lstStyle/>
          <a:p>
            <a:pPr algn="l" defTabSz="792479">
              <a:defRPr sz="5280" b="1">
                <a:solidFill>
                  <a:srgbClr val="000000"/>
                </a:solidFill>
              </a:defRPr>
            </a:pPr>
            <a:r>
              <a:rPr>
                <a:latin typeface="Courier New"/>
                <a:ea typeface="Courier New"/>
                <a:cs typeface="Courier New"/>
                <a:sym typeface="Courier New"/>
              </a:rPr>
              <a:t>removeFirst</a:t>
            </a:r>
            <a:r>
              <a:t> and </a:t>
            </a:r>
            <a:r>
              <a:rPr>
                <a:latin typeface="Courier New"/>
                <a:ea typeface="Courier New"/>
                <a:cs typeface="Courier New"/>
                <a:sym typeface="Courier New"/>
              </a:rPr>
              <a:t>removeLast</a:t>
            </a:r>
          </a:p>
        </p:txBody>
      </p:sp>
      <p:pic>
        <p:nvPicPr>
          <p:cNvPr id="2059" name="Image" descr="Image"/>
          <p:cNvPicPr>
            <a:picLocks noChangeAspect="1"/>
          </p:cNvPicPr>
          <p:nvPr/>
        </p:nvPicPr>
        <p:blipFill>
          <a:blip r:embed="rId2"/>
          <a:srcRect r="27119" b="79795"/>
          <a:stretch>
            <a:fillRect/>
          </a:stretch>
        </p:blipFill>
        <p:spPr>
          <a:xfrm>
            <a:off x="103591" y="2875742"/>
            <a:ext cx="9210527" cy="1792882"/>
          </a:xfrm>
          <a:prstGeom prst="rect">
            <a:avLst/>
          </a:prstGeom>
          <a:ln w="25400">
            <a:miter lim="400000"/>
          </a:ln>
          <a:effectLst>
            <a:outerShdw blurRad="254000" dist="127000" dir="5400000" rotWithShape="0">
              <a:srgbClr val="000000">
                <a:alpha val="70000"/>
              </a:srgbClr>
            </a:outerShdw>
          </a:effectLst>
        </p:spPr>
      </p:pic>
      <p:grpSp>
        <p:nvGrpSpPr>
          <p:cNvPr id="2091" name="Group"/>
          <p:cNvGrpSpPr/>
          <p:nvPr/>
        </p:nvGrpSpPr>
        <p:grpSpPr>
          <a:xfrm>
            <a:off x="103678" y="4637395"/>
            <a:ext cx="9210502" cy="531192"/>
            <a:chOff x="0" y="0"/>
            <a:chExt cx="9210500" cy="531190"/>
          </a:xfrm>
        </p:grpSpPr>
        <p:sp>
          <p:nvSpPr>
            <p:cNvPr id="2060" name="Triangle"/>
            <p:cNvSpPr/>
            <p:nvPr/>
          </p:nvSpPr>
          <p:spPr>
            <a:xfrm rot="10800000">
              <a:off x="0" y="0"/>
              <a:ext cx="651553" cy="32650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282A35"/>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2061" name="Triangle"/>
            <p:cNvSpPr/>
            <p:nvPr/>
          </p:nvSpPr>
          <p:spPr>
            <a:xfrm rot="10800000">
              <a:off x="568472" y="-1"/>
              <a:ext cx="651553" cy="3265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282A35"/>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2062" name="Triangle"/>
            <p:cNvSpPr/>
            <p:nvPr/>
          </p:nvSpPr>
          <p:spPr>
            <a:xfrm rot="10800000">
              <a:off x="1152876" y="-1"/>
              <a:ext cx="651553" cy="3265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282A35"/>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2063" name="Triangle"/>
            <p:cNvSpPr/>
            <p:nvPr/>
          </p:nvSpPr>
          <p:spPr>
            <a:xfrm rot="10800000">
              <a:off x="1641690" y="-1"/>
              <a:ext cx="651554" cy="3265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282A35"/>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2064" name="Triangle"/>
            <p:cNvSpPr/>
            <p:nvPr/>
          </p:nvSpPr>
          <p:spPr>
            <a:xfrm rot="10800000">
              <a:off x="2305752" y="-1"/>
              <a:ext cx="651553" cy="3265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282A35"/>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2065" name="Triangle"/>
            <p:cNvSpPr/>
            <p:nvPr/>
          </p:nvSpPr>
          <p:spPr>
            <a:xfrm rot="10800000">
              <a:off x="2874224" y="-1"/>
              <a:ext cx="651553" cy="3265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282A35"/>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2066" name="Triangle"/>
            <p:cNvSpPr/>
            <p:nvPr/>
          </p:nvSpPr>
          <p:spPr>
            <a:xfrm rot="10800000">
              <a:off x="3458628" y="-1"/>
              <a:ext cx="651553" cy="3265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282A35"/>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2067" name="Triangle"/>
            <p:cNvSpPr/>
            <p:nvPr/>
          </p:nvSpPr>
          <p:spPr>
            <a:xfrm rot="10800000">
              <a:off x="3947443" y="-1"/>
              <a:ext cx="651553" cy="3265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282A35"/>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2068" name="Triangle"/>
            <p:cNvSpPr/>
            <p:nvPr/>
          </p:nvSpPr>
          <p:spPr>
            <a:xfrm rot="10800000">
              <a:off x="4598995" y="-1"/>
              <a:ext cx="651554" cy="3265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282A35"/>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2069" name="Triangle"/>
            <p:cNvSpPr/>
            <p:nvPr/>
          </p:nvSpPr>
          <p:spPr>
            <a:xfrm rot="10800000">
              <a:off x="5167468" y="-1"/>
              <a:ext cx="651553" cy="3265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282A35"/>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2070" name="Triangle"/>
            <p:cNvSpPr/>
            <p:nvPr/>
          </p:nvSpPr>
          <p:spPr>
            <a:xfrm rot="10800000">
              <a:off x="5751872" y="-1"/>
              <a:ext cx="651553" cy="3265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282A35"/>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2071" name="Triangle"/>
            <p:cNvSpPr/>
            <p:nvPr/>
          </p:nvSpPr>
          <p:spPr>
            <a:xfrm rot="10800000">
              <a:off x="6240686" y="-1"/>
              <a:ext cx="651554" cy="3265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282A35"/>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2072" name="Triangle"/>
            <p:cNvSpPr/>
            <p:nvPr/>
          </p:nvSpPr>
          <p:spPr>
            <a:xfrm rot="10800000">
              <a:off x="6917256" y="-1"/>
              <a:ext cx="651554" cy="3265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282A35"/>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2073" name="Triangle"/>
            <p:cNvSpPr/>
            <p:nvPr/>
          </p:nvSpPr>
          <p:spPr>
            <a:xfrm rot="10800000">
              <a:off x="7485729" y="0"/>
              <a:ext cx="651553" cy="32650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282A35"/>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2074" name="Triangle"/>
            <p:cNvSpPr/>
            <p:nvPr/>
          </p:nvSpPr>
          <p:spPr>
            <a:xfrm rot="10800000">
              <a:off x="8070132" y="-1"/>
              <a:ext cx="651554" cy="3265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282A35"/>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2075" name="Triangle"/>
            <p:cNvSpPr/>
            <p:nvPr/>
          </p:nvSpPr>
          <p:spPr>
            <a:xfrm rot="10800000">
              <a:off x="8558948" y="0"/>
              <a:ext cx="651553" cy="32650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282A35"/>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2076" name="Triangle"/>
            <p:cNvSpPr/>
            <p:nvPr/>
          </p:nvSpPr>
          <p:spPr>
            <a:xfrm>
              <a:off x="358635" y="204691"/>
              <a:ext cx="651554" cy="32650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282A35"/>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2077" name="Triangle"/>
            <p:cNvSpPr/>
            <p:nvPr/>
          </p:nvSpPr>
          <p:spPr>
            <a:xfrm>
              <a:off x="943039" y="204691"/>
              <a:ext cx="651554" cy="32650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282A35"/>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2078" name="Triangle"/>
            <p:cNvSpPr/>
            <p:nvPr/>
          </p:nvSpPr>
          <p:spPr>
            <a:xfrm>
              <a:off x="1431854" y="204691"/>
              <a:ext cx="651553" cy="32650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282A35"/>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2079" name="Triangle"/>
            <p:cNvSpPr/>
            <p:nvPr/>
          </p:nvSpPr>
          <p:spPr>
            <a:xfrm>
              <a:off x="2095915" y="204691"/>
              <a:ext cx="651554" cy="32650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282A35"/>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2080" name="Triangle"/>
            <p:cNvSpPr/>
            <p:nvPr/>
          </p:nvSpPr>
          <p:spPr>
            <a:xfrm>
              <a:off x="2664388" y="204691"/>
              <a:ext cx="651553" cy="32650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282A35"/>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2081" name="Triangle"/>
            <p:cNvSpPr/>
            <p:nvPr/>
          </p:nvSpPr>
          <p:spPr>
            <a:xfrm>
              <a:off x="3248792" y="204691"/>
              <a:ext cx="651553" cy="32650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282A35"/>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2082" name="Triangle"/>
            <p:cNvSpPr/>
            <p:nvPr/>
          </p:nvSpPr>
          <p:spPr>
            <a:xfrm>
              <a:off x="3737606" y="204691"/>
              <a:ext cx="651554" cy="32650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282A35"/>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2083" name="Triangle"/>
            <p:cNvSpPr/>
            <p:nvPr/>
          </p:nvSpPr>
          <p:spPr>
            <a:xfrm>
              <a:off x="4389159" y="204691"/>
              <a:ext cx="651554" cy="32650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282A35"/>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2084" name="Triangle"/>
            <p:cNvSpPr/>
            <p:nvPr/>
          </p:nvSpPr>
          <p:spPr>
            <a:xfrm>
              <a:off x="4957631" y="204691"/>
              <a:ext cx="651554" cy="32650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282A35"/>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2085" name="Triangle"/>
            <p:cNvSpPr/>
            <p:nvPr/>
          </p:nvSpPr>
          <p:spPr>
            <a:xfrm>
              <a:off x="5542035" y="204691"/>
              <a:ext cx="651554" cy="32650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282A35"/>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2086" name="Triangle"/>
            <p:cNvSpPr/>
            <p:nvPr/>
          </p:nvSpPr>
          <p:spPr>
            <a:xfrm>
              <a:off x="6030850" y="204691"/>
              <a:ext cx="651554" cy="32650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282A35"/>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2087" name="Triangle"/>
            <p:cNvSpPr/>
            <p:nvPr/>
          </p:nvSpPr>
          <p:spPr>
            <a:xfrm>
              <a:off x="6707420" y="204691"/>
              <a:ext cx="651553" cy="32650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282A35"/>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2088" name="Triangle"/>
            <p:cNvSpPr/>
            <p:nvPr/>
          </p:nvSpPr>
          <p:spPr>
            <a:xfrm>
              <a:off x="7275893" y="204691"/>
              <a:ext cx="651553" cy="32650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282A35"/>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2089" name="Triangle"/>
            <p:cNvSpPr/>
            <p:nvPr/>
          </p:nvSpPr>
          <p:spPr>
            <a:xfrm>
              <a:off x="7860296" y="204691"/>
              <a:ext cx="651554" cy="32650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282A35"/>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2090" name="Triangle"/>
            <p:cNvSpPr/>
            <p:nvPr/>
          </p:nvSpPr>
          <p:spPr>
            <a:xfrm>
              <a:off x="8349112" y="204691"/>
              <a:ext cx="651553" cy="32650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282A35"/>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grpSp>
      <p:pic>
        <p:nvPicPr>
          <p:cNvPr id="2092" name="Image" descr="Image"/>
          <p:cNvPicPr>
            <a:picLocks noChangeAspect="1"/>
          </p:cNvPicPr>
          <p:nvPr/>
        </p:nvPicPr>
        <p:blipFill>
          <a:blip r:embed="rId3"/>
          <a:stretch>
            <a:fillRect/>
          </a:stretch>
        </p:blipFill>
        <p:spPr>
          <a:xfrm>
            <a:off x="102664" y="5154014"/>
            <a:ext cx="9212529" cy="7749671"/>
          </a:xfrm>
          <a:prstGeom prst="rect">
            <a:avLst/>
          </a:prstGeom>
          <a:ln w="25400">
            <a:miter lim="400000"/>
          </a:ln>
          <a:effectLst>
            <a:outerShdw blurRad="254000" dist="127000" dir="5400000" rotWithShape="0">
              <a:srgbClr val="000000">
                <a:alpha val="70000"/>
              </a:srgbClr>
            </a:outerShdw>
          </a:effectLst>
        </p:spPr>
      </p:pic>
      <p:sp>
        <p:nvSpPr>
          <p:cNvPr id="2093" name="None"/>
          <p:cNvSpPr/>
          <p:nvPr/>
        </p:nvSpPr>
        <p:spPr>
          <a:xfrm>
            <a:off x="22366182" y="6676160"/>
            <a:ext cx="1181051" cy="531191"/>
          </a:xfrm>
          <a:prstGeom prst="rect">
            <a:avLst/>
          </a:prstGeom>
          <a:solidFill>
            <a:srgbClr val="000000"/>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defTabSz="825500">
              <a:defRPr sz="3200">
                <a:solidFill>
                  <a:srgbClr val="FFFFFF"/>
                </a:solidFill>
                <a:latin typeface="Helvetica Neue Medium"/>
                <a:ea typeface="Helvetica Neue Medium"/>
                <a:cs typeface="Helvetica Neue Medium"/>
                <a:sym typeface="Helvetica Neue Medium"/>
              </a:defRPr>
            </a:lvl1pPr>
          </a:lstStyle>
          <a:p>
            <a:r>
              <a:t>None</a:t>
            </a:r>
          </a:p>
        </p:txBody>
      </p:sp>
      <p:sp>
        <p:nvSpPr>
          <p:cNvPr id="2136" name="Connection Line"/>
          <p:cNvSpPr/>
          <p:nvPr/>
        </p:nvSpPr>
        <p:spPr>
          <a:xfrm>
            <a:off x="10818774" y="6174806"/>
            <a:ext cx="1168051" cy="286554"/>
          </a:xfrm>
          <a:custGeom>
            <a:avLst/>
            <a:gdLst/>
            <a:ahLst/>
            <a:cxnLst>
              <a:cxn ang="0">
                <a:pos x="wd2" y="hd2"/>
              </a:cxn>
              <a:cxn ang="5400000">
                <a:pos x="wd2" y="hd2"/>
              </a:cxn>
              <a:cxn ang="10800000">
                <a:pos x="wd2" y="hd2"/>
              </a:cxn>
              <a:cxn ang="16200000">
                <a:pos x="wd2" y="hd2"/>
              </a:cxn>
            </a:cxnLst>
            <a:rect l="0" t="0" r="r" b="b"/>
            <a:pathLst>
              <a:path w="21388" h="16200" extrusionOk="0">
                <a:moveTo>
                  <a:pt x="21388" y="16148"/>
                </a:moveTo>
                <a:cubicBezTo>
                  <a:pt x="6916" y="-5400"/>
                  <a:pt x="-212" y="-5383"/>
                  <a:pt x="5" y="16200"/>
                </a:cubicBezTo>
              </a:path>
            </a:pathLst>
          </a:custGeom>
          <a:ln w="63500">
            <a:solidFill>
              <a:srgbClr val="000000"/>
            </a:solidFill>
            <a:miter lim="400000"/>
            <a:tailEnd type="triangle"/>
          </a:ln>
        </p:spPr>
        <p:txBody>
          <a:bodyPr/>
          <a:lstStyle/>
          <a:p>
            <a:endParaRPr/>
          </a:p>
        </p:txBody>
      </p:sp>
      <p:sp>
        <p:nvSpPr>
          <p:cNvPr id="2095" name="None"/>
          <p:cNvSpPr/>
          <p:nvPr/>
        </p:nvSpPr>
        <p:spPr>
          <a:xfrm>
            <a:off x="9772353" y="6676160"/>
            <a:ext cx="1181051" cy="531191"/>
          </a:xfrm>
          <a:prstGeom prst="rect">
            <a:avLst/>
          </a:prstGeom>
          <a:solidFill>
            <a:srgbClr val="000000"/>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defTabSz="825500">
              <a:defRPr sz="3200">
                <a:solidFill>
                  <a:srgbClr val="FFFFFF"/>
                </a:solidFill>
                <a:latin typeface="Helvetica Neue Medium"/>
                <a:ea typeface="Helvetica Neue Medium"/>
                <a:cs typeface="Helvetica Neue Medium"/>
                <a:sym typeface="Helvetica Neue Medium"/>
              </a:defRPr>
            </a:lvl1pPr>
          </a:lstStyle>
          <a:p>
            <a:r>
              <a:t>None</a:t>
            </a:r>
          </a:p>
        </p:txBody>
      </p:sp>
      <p:sp>
        <p:nvSpPr>
          <p:cNvPr id="2137" name="Connection Line"/>
          <p:cNvSpPr/>
          <p:nvPr/>
        </p:nvSpPr>
        <p:spPr>
          <a:xfrm>
            <a:off x="17540372" y="7234894"/>
            <a:ext cx="2137580" cy="500218"/>
          </a:xfrm>
          <a:custGeom>
            <a:avLst/>
            <a:gdLst/>
            <a:ahLst/>
            <a:cxnLst>
              <a:cxn ang="0">
                <a:pos x="wd2" y="hd2"/>
              </a:cxn>
              <a:cxn ang="5400000">
                <a:pos x="wd2" y="hd2"/>
              </a:cxn>
              <a:cxn ang="10800000">
                <a:pos x="wd2" y="hd2"/>
              </a:cxn>
              <a:cxn ang="16200000">
                <a:pos x="wd2" y="hd2"/>
              </a:cxn>
            </a:cxnLst>
            <a:rect l="0" t="0" r="r" b="b"/>
            <a:pathLst>
              <a:path w="21600" h="16535" extrusionOk="0">
                <a:moveTo>
                  <a:pt x="0" y="0"/>
                </a:moveTo>
                <a:cubicBezTo>
                  <a:pt x="10993" y="18910"/>
                  <a:pt x="18193" y="21600"/>
                  <a:pt x="21600" y="8070"/>
                </a:cubicBezTo>
              </a:path>
            </a:pathLst>
          </a:custGeom>
          <a:ln w="63500">
            <a:solidFill>
              <a:srgbClr val="000000"/>
            </a:solidFill>
            <a:miter lim="400000"/>
            <a:tailEnd type="triangle"/>
          </a:ln>
        </p:spPr>
        <p:txBody>
          <a:bodyPr/>
          <a:lstStyle/>
          <a:p>
            <a:endParaRPr/>
          </a:p>
        </p:txBody>
      </p:sp>
      <p:grpSp>
        <p:nvGrpSpPr>
          <p:cNvPr id="2100" name="Group"/>
          <p:cNvGrpSpPr/>
          <p:nvPr/>
        </p:nvGrpSpPr>
        <p:grpSpPr>
          <a:xfrm>
            <a:off x="14924891" y="6473765"/>
            <a:ext cx="3014188" cy="937240"/>
            <a:chOff x="-1005190" y="0"/>
            <a:chExt cx="3014186" cy="937238"/>
          </a:xfrm>
        </p:grpSpPr>
        <p:sp>
          <p:nvSpPr>
            <p:cNvPr id="2097" name="1"/>
            <p:cNvSpPr/>
            <p:nvPr/>
          </p:nvSpPr>
          <p:spPr>
            <a:xfrm>
              <a:off x="0" y="0"/>
              <a:ext cx="998081" cy="937239"/>
            </a:xfrm>
            <a:prstGeom prst="rect">
              <a:avLst/>
            </a:prstGeom>
            <a:solidFill>
              <a:srgbClr val="00A1FF"/>
            </a:solidFill>
            <a:ln w="254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825500">
                <a:defRPr sz="3200">
                  <a:solidFill>
                    <a:srgbClr val="000000"/>
                  </a:solidFill>
                  <a:latin typeface="Helvetica Neue Medium"/>
                  <a:ea typeface="Helvetica Neue Medium"/>
                  <a:cs typeface="Helvetica Neue Medium"/>
                  <a:sym typeface="Helvetica Neue Medium"/>
                </a:defRPr>
              </a:lvl1pPr>
            </a:lstStyle>
            <a:p>
              <a:r>
                <a:t>1</a:t>
              </a:r>
            </a:p>
          </p:txBody>
        </p:sp>
        <p:sp>
          <p:nvSpPr>
            <p:cNvPr id="2098" name="link"/>
            <p:cNvSpPr/>
            <p:nvPr/>
          </p:nvSpPr>
          <p:spPr>
            <a:xfrm>
              <a:off x="1010916" y="0"/>
              <a:ext cx="998081" cy="937239"/>
            </a:xfrm>
            <a:prstGeom prst="rect">
              <a:avLst/>
            </a:prstGeom>
            <a:solidFill>
              <a:schemeClr val="accent4">
                <a:hueOff val="-476017"/>
                <a:lumOff val="-10042"/>
              </a:schemeClr>
            </a:solidFill>
            <a:ln w="254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825500">
                <a:defRPr sz="3200">
                  <a:solidFill>
                    <a:srgbClr val="000000"/>
                  </a:solidFill>
                  <a:latin typeface="Helvetica Neue Medium"/>
                  <a:ea typeface="Helvetica Neue Medium"/>
                  <a:cs typeface="Helvetica Neue Medium"/>
                  <a:sym typeface="Helvetica Neue Medium"/>
                </a:defRPr>
              </a:lvl1pPr>
            </a:lstStyle>
            <a:p>
              <a:r>
                <a:t>link</a:t>
              </a:r>
            </a:p>
          </p:txBody>
        </p:sp>
        <p:sp>
          <p:nvSpPr>
            <p:cNvPr id="2099" name="prev"/>
            <p:cNvSpPr/>
            <p:nvPr/>
          </p:nvSpPr>
          <p:spPr>
            <a:xfrm>
              <a:off x="-1005191" y="-1"/>
              <a:ext cx="998082" cy="937240"/>
            </a:xfrm>
            <a:prstGeom prst="rect">
              <a:avLst/>
            </a:prstGeom>
            <a:solidFill>
              <a:schemeClr val="accent4">
                <a:hueOff val="-476017"/>
                <a:lumOff val="-10042"/>
              </a:schemeClr>
            </a:solidFill>
            <a:ln w="254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825500">
                <a:defRPr sz="3200">
                  <a:solidFill>
                    <a:srgbClr val="000000"/>
                  </a:solidFill>
                  <a:latin typeface="Helvetica Neue Medium"/>
                  <a:ea typeface="Helvetica Neue Medium"/>
                  <a:cs typeface="Helvetica Neue Medium"/>
                  <a:sym typeface="Helvetica Neue Medium"/>
                </a:defRPr>
              </a:lvl1pPr>
            </a:lstStyle>
            <a:p>
              <a:r>
                <a:t>prev</a:t>
              </a:r>
            </a:p>
          </p:txBody>
        </p:sp>
      </p:grpSp>
      <p:sp>
        <p:nvSpPr>
          <p:cNvPr id="2138" name="Connection Line"/>
          <p:cNvSpPr/>
          <p:nvPr/>
        </p:nvSpPr>
        <p:spPr>
          <a:xfrm>
            <a:off x="13444399" y="5984685"/>
            <a:ext cx="1917610" cy="476351"/>
          </a:xfrm>
          <a:custGeom>
            <a:avLst/>
            <a:gdLst/>
            <a:ahLst/>
            <a:cxnLst>
              <a:cxn ang="0">
                <a:pos x="wd2" y="hd2"/>
              </a:cxn>
              <a:cxn ang="5400000">
                <a:pos x="wd2" y="hd2"/>
              </a:cxn>
              <a:cxn ang="10800000">
                <a:pos x="wd2" y="hd2"/>
              </a:cxn>
              <a:cxn ang="16200000">
                <a:pos x="wd2" y="hd2"/>
              </a:cxn>
            </a:cxnLst>
            <a:rect l="0" t="0" r="r" b="b"/>
            <a:pathLst>
              <a:path w="21057" h="16456" extrusionOk="0">
                <a:moveTo>
                  <a:pt x="21057" y="16456"/>
                </a:moveTo>
                <a:cubicBezTo>
                  <a:pt x="6465" y="-2747"/>
                  <a:pt x="-543" y="-5144"/>
                  <a:pt x="33" y="9265"/>
                </a:cubicBezTo>
              </a:path>
            </a:pathLst>
          </a:custGeom>
          <a:ln w="63500">
            <a:solidFill>
              <a:srgbClr val="000000"/>
            </a:solidFill>
            <a:miter lim="400000"/>
            <a:tailEnd type="triangle"/>
          </a:ln>
        </p:spPr>
        <p:txBody>
          <a:bodyPr/>
          <a:lstStyle/>
          <a:p>
            <a:endParaRPr/>
          </a:p>
        </p:txBody>
      </p:sp>
      <p:sp>
        <p:nvSpPr>
          <p:cNvPr id="2139" name="Connection Line"/>
          <p:cNvSpPr/>
          <p:nvPr/>
        </p:nvSpPr>
        <p:spPr>
          <a:xfrm>
            <a:off x="13873943" y="7399950"/>
            <a:ext cx="1846917" cy="430655"/>
          </a:xfrm>
          <a:custGeom>
            <a:avLst/>
            <a:gdLst/>
            <a:ahLst/>
            <a:cxnLst>
              <a:cxn ang="0">
                <a:pos x="wd2" y="hd2"/>
              </a:cxn>
              <a:cxn ang="5400000">
                <a:pos x="wd2" y="hd2"/>
              </a:cxn>
              <a:cxn ang="10800000">
                <a:pos x="wd2" y="hd2"/>
              </a:cxn>
              <a:cxn ang="16200000">
                <a:pos x="wd2" y="hd2"/>
              </a:cxn>
            </a:cxnLst>
            <a:rect l="0" t="0" r="r" b="b"/>
            <a:pathLst>
              <a:path w="21600" h="16341" extrusionOk="0">
                <a:moveTo>
                  <a:pt x="0" y="0"/>
                </a:moveTo>
                <a:cubicBezTo>
                  <a:pt x="11095" y="19764"/>
                  <a:pt x="18295" y="21600"/>
                  <a:pt x="21600" y="5508"/>
                </a:cubicBezTo>
              </a:path>
            </a:pathLst>
          </a:custGeom>
          <a:ln w="63500">
            <a:solidFill>
              <a:srgbClr val="000000"/>
            </a:solidFill>
            <a:miter lim="400000"/>
            <a:tailEnd type="triangle"/>
          </a:ln>
        </p:spPr>
        <p:txBody>
          <a:bodyPr/>
          <a:lstStyle/>
          <a:p>
            <a:endParaRPr/>
          </a:p>
        </p:txBody>
      </p:sp>
      <p:sp>
        <p:nvSpPr>
          <p:cNvPr id="2140" name="Connection Line"/>
          <p:cNvSpPr/>
          <p:nvPr/>
        </p:nvSpPr>
        <p:spPr>
          <a:xfrm>
            <a:off x="21413223" y="7195129"/>
            <a:ext cx="1449294" cy="441157"/>
          </a:xfrm>
          <a:custGeom>
            <a:avLst/>
            <a:gdLst/>
            <a:ahLst/>
            <a:cxnLst>
              <a:cxn ang="0">
                <a:pos x="wd2" y="hd2"/>
              </a:cxn>
              <a:cxn ang="5400000">
                <a:pos x="wd2" y="hd2"/>
              </a:cxn>
              <a:cxn ang="10800000">
                <a:pos x="wd2" y="hd2"/>
              </a:cxn>
              <a:cxn ang="16200000">
                <a:pos x="wd2" y="hd2"/>
              </a:cxn>
            </a:cxnLst>
            <a:rect l="0" t="0" r="r" b="b"/>
            <a:pathLst>
              <a:path w="21600" h="16372" extrusionOk="0">
                <a:moveTo>
                  <a:pt x="0" y="0"/>
                </a:moveTo>
                <a:cubicBezTo>
                  <a:pt x="10615" y="19593"/>
                  <a:pt x="17815" y="21600"/>
                  <a:pt x="21600" y="6020"/>
                </a:cubicBezTo>
              </a:path>
            </a:pathLst>
          </a:custGeom>
          <a:ln w="63500">
            <a:solidFill>
              <a:srgbClr val="000000"/>
            </a:solidFill>
            <a:miter lim="400000"/>
            <a:tailEnd type="triangle"/>
          </a:ln>
        </p:spPr>
        <p:txBody>
          <a:bodyPr/>
          <a:lstStyle/>
          <a:p>
            <a:endParaRPr/>
          </a:p>
        </p:txBody>
      </p:sp>
      <p:grpSp>
        <p:nvGrpSpPr>
          <p:cNvPr id="2107" name="Group"/>
          <p:cNvGrpSpPr/>
          <p:nvPr/>
        </p:nvGrpSpPr>
        <p:grpSpPr>
          <a:xfrm>
            <a:off x="18755141" y="6472099"/>
            <a:ext cx="3056790" cy="937240"/>
            <a:chOff x="-1019397" y="0"/>
            <a:chExt cx="3056788" cy="937238"/>
          </a:xfrm>
        </p:grpSpPr>
        <p:sp>
          <p:nvSpPr>
            <p:cNvPr id="2104" name="8"/>
            <p:cNvSpPr/>
            <p:nvPr/>
          </p:nvSpPr>
          <p:spPr>
            <a:xfrm>
              <a:off x="0" y="0"/>
              <a:ext cx="1012188" cy="937239"/>
            </a:xfrm>
            <a:prstGeom prst="rect">
              <a:avLst/>
            </a:prstGeom>
            <a:solidFill>
              <a:srgbClr val="00A1FF"/>
            </a:solidFill>
            <a:ln w="254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825500">
                <a:defRPr sz="3200">
                  <a:solidFill>
                    <a:srgbClr val="000000"/>
                  </a:solidFill>
                  <a:latin typeface="Helvetica Neue Medium"/>
                  <a:ea typeface="Helvetica Neue Medium"/>
                  <a:cs typeface="Helvetica Neue Medium"/>
                  <a:sym typeface="Helvetica Neue Medium"/>
                </a:defRPr>
              </a:lvl1pPr>
            </a:lstStyle>
            <a:p>
              <a:r>
                <a:t>8</a:t>
              </a:r>
            </a:p>
          </p:txBody>
        </p:sp>
        <p:sp>
          <p:nvSpPr>
            <p:cNvPr id="2105" name="link"/>
            <p:cNvSpPr/>
            <p:nvPr/>
          </p:nvSpPr>
          <p:spPr>
            <a:xfrm>
              <a:off x="1025204" y="0"/>
              <a:ext cx="1012188" cy="937239"/>
            </a:xfrm>
            <a:prstGeom prst="rect">
              <a:avLst/>
            </a:prstGeom>
            <a:solidFill>
              <a:schemeClr val="accent4">
                <a:hueOff val="-476017"/>
                <a:lumOff val="-10042"/>
              </a:schemeClr>
            </a:solidFill>
            <a:ln w="254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825500">
                <a:defRPr sz="3200">
                  <a:solidFill>
                    <a:srgbClr val="000000"/>
                  </a:solidFill>
                  <a:latin typeface="Helvetica Neue Medium"/>
                  <a:ea typeface="Helvetica Neue Medium"/>
                  <a:cs typeface="Helvetica Neue Medium"/>
                  <a:sym typeface="Helvetica Neue Medium"/>
                </a:defRPr>
              </a:lvl1pPr>
            </a:lstStyle>
            <a:p>
              <a:r>
                <a:t>link</a:t>
              </a:r>
            </a:p>
          </p:txBody>
        </p:sp>
        <p:sp>
          <p:nvSpPr>
            <p:cNvPr id="2106" name="prev"/>
            <p:cNvSpPr/>
            <p:nvPr/>
          </p:nvSpPr>
          <p:spPr>
            <a:xfrm>
              <a:off x="-1019398" y="-1"/>
              <a:ext cx="1012188" cy="937240"/>
            </a:xfrm>
            <a:prstGeom prst="rect">
              <a:avLst/>
            </a:prstGeom>
            <a:solidFill>
              <a:schemeClr val="accent4">
                <a:hueOff val="-476017"/>
                <a:lumOff val="-10042"/>
              </a:schemeClr>
            </a:solidFill>
            <a:ln w="254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825500">
                <a:defRPr sz="3200">
                  <a:solidFill>
                    <a:srgbClr val="000000"/>
                  </a:solidFill>
                  <a:latin typeface="Helvetica Neue Medium"/>
                  <a:ea typeface="Helvetica Neue Medium"/>
                  <a:cs typeface="Helvetica Neue Medium"/>
                  <a:sym typeface="Helvetica Neue Medium"/>
                </a:defRPr>
              </a:lvl1pPr>
            </a:lstStyle>
            <a:p>
              <a:r>
                <a:t>prev</a:t>
              </a:r>
            </a:p>
          </p:txBody>
        </p:sp>
      </p:grpSp>
      <p:sp>
        <p:nvSpPr>
          <p:cNvPr id="2141" name="Connection Line"/>
          <p:cNvSpPr/>
          <p:nvPr/>
        </p:nvSpPr>
        <p:spPr>
          <a:xfrm>
            <a:off x="16692834" y="5981985"/>
            <a:ext cx="2290952" cy="477385"/>
          </a:xfrm>
          <a:custGeom>
            <a:avLst/>
            <a:gdLst/>
            <a:ahLst/>
            <a:cxnLst>
              <a:cxn ang="0">
                <a:pos x="wd2" y="hd2"/>
              </a:cxn>
              <a:cxn ang="5400000">
                <a:pos x="wd2" y="hd2"/>
              </a:cxn>
              <a:cxn ang="10800000">
                <a:pos x="wd2" y="hd2"/>
              </a:cxn>
              <a:cxn ang="16200000">
                <a:pos x="wd2" y="hd2"/>
              </a:cxn>
            </a:cxnLst>
            <a:rect l="0" t="0" r="r" b="b"/>
            <a:pathLst>
              <a:path w="20807" h="16450" extrusionOk="0">
                <a:moveTo>
                  <a:pt x="20807" y="16450"/>
                </a:moveTo>
                <a:cubicBezTo>
                  <a:pt x="6119" y="-2778"/>
                  <a:pt x="-793" y="-5150"/>
                  <a:pt x="72" y="9335"/>
                </a:cubicBezTo>
              </a:path>
            </a:pathLst>
          </a:custGeom>
          <a:ln w="63500">
            <a:solidFill>
              <a:srgbClr val="000000"/>
            </a:solidFill>
            <a:miter lim="400000"/>
            <a:tailEnd type="triangle"/>
          </a:ln>
        </p:spPr>
        <p:txBody>
          <a:bodyPr/>
          <a:lstStyle/>
          <a:p>
            <a:endParaRPr/>
          </a:p>
        </p:txBody>
      </p:sp>
      <p:sp>
        <p:nvSpPr>
          <p:cNvPr id="2109" name="removeFirst()"/>
          <p:cNvSpPr txBox="1"/>
          <p:nvPr/>
        </p:nvSpPr>
        <p:spPr>
          <a:xfrm>
            <a:off x="15299069" y="1881904"/>
            <a:ext cx="4869955" cy="787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800" b="1">
                <a:solidFill>
                  <a:srgbClr val="000000"/>
                </a:solidFill>
                <a:latin typeface="Courier New"/>
                <a:ea typeface="Courier New"/>
                <a:cs typeface="Courier New"/>
                <a:sym typeface="Courier New"/>
              </a:defRPr>
            </a:lvl1pPr>
          </a:lstStyle>
          <a:p>
            <a:r>
              <a:t>removeFirst()</a:t>
            </a:r>
          </a:p>
        </p:txBody>
      </p:sp>
      <p:grpSp>
        <p:nvGrpSpPr>
          <p:cNvPr id="2112" name="Group"/>
          <p:cNvGrpSpPr/>
          <p:nvPr/>
        </p:nvGrpSpPr>
        <p:grpSpPr>
          <a:xfrm>
            <a:off x="19805661" y="7804381"/>
            <a:ext cx="955750" cy="1465546"/>
            <a:chOff x="0" y="0"/>
            <a:chExt cx="955749" cy="1465545"/>
          </a:xfrm>
        </p:grpSpPr>
        <p:sp>
          <p:nvSpPr>
            <p:cNvPr id="2110" name="Line"/>
            <p:cNvSpPr/>
            <p:nvPr/>
          </p:nvSpPr>
          <p:spPr>
            <a:xfrm flipV="1">
              <a:off x="477874" y="0"/>
              <a:ext cx="1" cy="905031"/>
            </a:xfrm>
            <a:prstGeom prst="line">
              <a:avLst/>
            </a:prstGeom>
            <a:noFill/>
            <a:ln w="76200" cap="flat">
              <a:solidFill>
                <a:srgbClr val="000000"/>
              </a:solidFill>
              <a:prstDash val="solid"/>
              <a:miter lim="400000"/>
              <a:tailEnd type="triangle" w="med" len="med"/>
            </a:ln>
            <a:effectLst/>
          </p:spPr>
          <p:txBody>
            <a:bodyPr wrap="square" lIns="50800" tIns="50800" rIns="50800" bIns="50800" numCol="1" anchor="ctr">
              <a:noAutofit/>
            </a:bodyPr>
            <a:lstStyle/>
            <a:p>
              <a:endParaRPr/>
            </a:p>
          </p:txBody>
        </p:sp>
        <p:sp>
          <p:nvSpPr>
            <p:cNvPr id="2111" name="tail"/>
            <p:cNvSpPr txBox="1"/>
            <p:nvPr/>
          </p:nvSpPr>
          <p:spPr>
            <a:xfrm>
              <a:off x="0" y="975009"/>
              <a:ext cx="955750" cy="49053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sz="3200" b="1">
                  <a:solidFill>
                    <a:srgbClr val="000000"/>
                  </a:solidFill>
                </a:defRPr>
              </a:lvl1pPr>
            </a:lstStyle>
            <a:p>
              <a:r>
                <a:t>tail</a:t>
              </a:r>
            </a:p>
          </p:txBody>
        </p:sp>
      </p:grpSp>
      <p:grpSp>
        <p:nvGrpSpPr>
          <p:cNvPr id="2115" name="Group"/>
          <p:cNvGrpSpPr/>
          <p:nvPr/>
        </p:nvGrpSpPr>
        <p:grpSpPr>
          <a:xfrm>
            <a:off x="12334221" y="4504877"/>
            <a:ext cx="1063302" cy="1553409"/>
            <a:chOff x="-86200" y="-688452"/>
            <a:chExt cx="1063300" cy="1553407"/>
          </a:xfrm>
        </p:grpSpPr>
        <p:sp>
          <p:nvSpPr>
            <p:cNvPr id="2113" name="Line"/>
            <p:cNvSpPr/>
            <p:nvPr/>
          </p:nvSpPr>
          <p:spPr>
            <a:xfrm flipH="1">
              <a:off x="445449" y="0"/>
              <a:ext cx="1" cy="864956"/>
            </a:xfrm>
            <a:prstGeom prst="line">
              <a:avLst/>
            </a:prstGeom>
            <a:noFill/>
            <a:ln w="76200" cap="flat">
              <a:solidFill>
                <a:srgbClr val="000000"/>
              </a:solidFill>
              <a:prstDash val="solid"/>
              <a:miter lim="400000"/>
              <a:tailEnd type="triangle" w="med" len="med"/>
            </a:ln>
            <a:effectLst/>
          </p:spPr>
          <p:txBody>
            <a:bodyPr wrap="square" lIns="50800" tIns="50800" rIns="50800" bIns="50800" numCol="1" anchor="ctr">
              <a:noAutofit/>
            </a:bodyPr>
            <a:lstStyle/>
            <a:p>
              <a:endParaRPr/>
            </a:p>
          </p:txBody>
        </p:sp>
        <p:sp>
          <p:nvSpPr>
            <p:cNvPr id="2114" name="head"/>
            <p:cNvSpPr txBox="1"/>
            <p:nvPr/>
          </p:nvSpPr>
          <p:spPr>
            <a:xfrm>
              <a:off x="-86201" y="-688453"/>
              <a:ext cx="1063301" cy="55882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sz="3200" b="1">
                  <a:solidFill>
                    <a:srgbClr val="000000"/>
                  </a:solidFill>
                </a:defRPr>
              </a:lvl1pPr>
            </a:lstStyle>
            <a:p>
              <a:r>
                <a:t>head</a:t>
              </a:r>
            </a:p>
          </p:txBody>
        </p:sp>
      </p:grpSp>
      <p:grpSp>
        <p:nvGrpSpPr>
          <p:cNvPr id="2118" name="Group"/>
          <p:cNvGrpSpPr/>
          <p:nvPr/>
        </p:nvGrpSpPr>
        <p:grpSpPr>
          <a:xfrm>
            <a:off x="9831227" y="3830804"/>
            <a:ext cx="1063302" cy="2227482"/>
            <a:chOff x="0" y="0"/>
            <a:chExt cx="1063300" cy="2227480"/>
          </a:xfrm>
        </p:grpSpPr>
        <p:sp>
          <p:nvSpPr>
            <p:cNvPr id="2116" name="Line"/>
            <p:cNvSpPr/>
            <p:nvPr/>
          </p:nvSpPr>
          <p:spPr>
            <a:xfrm flipH="1">
              <a:off x="531650" y="477054"/>
              <a:ext cx="1" cy="1750427"/>
            </a:xfrm>
            <a:prstGeom prst="line">
              <a:avLst/>
            </a:prstGeom>
            <a:noFill/>
            <a:ln w="76200" cap="flat">
              <a:solidFill>
                <a:srgbClr val="929292"/>
              </a:solidFill>
              <a:prstDash val="solid"/>
              <a:miter lim="400000"/>
              <a:tailEnd type="triangle" w="med" len="med"/>
            </a:ln>
            <a:effectLst/>
          </p:spPr>
          <p:txBody>
            <a:bodyPr wrap="square" lIns="50800" tIns="50800" rIns="50800" bIns="50800" numCol="1" anchor="ctr">
              <a:noAutofit/>
            </a:bodyPr>
            <a:lstStyle/>
            <a:p>
              <a:endParaRPr/>
            </a:p>
          </p:txBody>
        </p:sp>
        <p:sp>
          <p:nvSpPr>
            <p:cNvPr id="2117" name="before"/>
            <p:cNvSpPr txBox="1"/>
            <p:nvPr/>
          </p:nvSpPr>
          <p:spPr>
            <a:xfrm>
              <a:off x="0" y="0"/>
              <a:ext cx="1063301" cy="55882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b="1">
                  <a:solidFill>
                    <a:srgbClr val="929292"/>
                  </a:solidFill>
                </a:defRPr>
              </a:lvl1pPr>
            </a:lstStyle>
            <a:p>
              <a:r>
                <a:t>before</a:t>
              </a:r>
            </a:p>
          </p:txBody>
        </p:sp>
      </p:grpSp>
      <p:grpSp>
        <p:nvGrpSpPr>
          <p:cNvPr id="2121" name="Group"/>
          <p:cNvGrpSpPr/>
          <p:nvPr/>
        </p:nvGrpSpPr>
        <p:grpSpPr>
          <a:xfrm>
            <a:off x="15879353" y="7661941"/>
            <a:ext cx="1063301" cy="2294934"/>
            <a:chOff x="0" y="0"/>
            <a:chExt cx="1063300" cy="2294933"/>
          </a:xfrm>
        </p:grpSpPr>
        <p:sp>
          <p:nvSpPr>
            <p:cNvPr id="2119" name="Line"/>
            <p:cNvSpPr/>
            <p:nvPr/>
          </p:nvSpPr>
          <p:spPr>
            <a:xfrm flipV="1">
              <a:off x="531650" y="-1"/>
              <a:ext cx="1" cy="1750427"/>
            </a:xfrm>
            <a:prstGeom prst="line">
              <a:avLst/>
            </a:prstGeom>
            <a:noFill/>
            <a:ln w="76200" cap="flat">
              <a:solidFill>
                <a:srgbClr val="929292"/>
              </a:solidFill>
              <a:prstDash val="solid"/>
              <a:miter lim="400000"/>
              <a:tailEnd type="triangle" w="med" len="med"/>
            </a:ln>
            <a:effectLst/>
          </p:spPr>
          <p:txBody>
            <a:bodyPr wrap="square" lIns="50800" tIns="50800" rIns="50800" bIns="50800" numCol="1" anchor="ctr">
              <a:noAutofit/>
            </a:bodyPr>
            <a:lstStyle/>
            <a:p>
              <a:endParaRPr/>
            </a:p>
          </p:txBody>
        </p:sp>
        <p:sp>
          <p:nvSpPr>
            <p:cNvPr id="2120" name="after"/>
            <p:cNvSpPr txBox="1"/>
            <p:nvPr/>
          </p:nvSpPr>
          <p:spPr>
            <a:xfrm>
              <a:off x="0" y="1736105"/>
              <a:ext cx="1063301" cy="55882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b="1">
                  <a:solidFill>
                    <a:srgbClr val="929292"/>
                  </a:solidFill>
                </a:defRPr>
              </a:lvl1pPr>
            </a:lstStyle>
            <a:p>
              <a:r>
                <a:t>after</a:t>
              </a:r>
            </a:p>
          </p:txBody>
        </p:sp>
      </p:grpSp>
      <p:grpSp>
        <p:nvGrpSpPr>
          <p:cNvPr id="2125" name="Group"/>
          <p:cNvGrpSpPr/>
          <p:nvPr/>
        </p:nvGrpSpPr>
        <p:grpSpPr>
          <a:xfrm>
            <a:off x="11410563" y="6473136"/>
            <a:ext cx="2910619" cy="937239"/>
            <a:chOff x="-970651" y="0"/>
            <a:chExt cx="2910617" cy="937238"/>
          </a:xfrm>
        </p:grpSpPr>
        <p:sp>
          <p:nvSpPr>
            <p:cNvPr id="2122" name="3"/>
            <p:cNvSpPr/>
            <p:nvPr/>
          </p:nvSpPr>
          <p:spPr>
            <a:xfrm>
              <a:off x="0" y="0"/>
              <a:ext cx="963786" cy="937239"/>
            </a:xfrm>
            <a:prstGeom prst="rect">
              <a:avLst/>
            </a:prstGeom>
            <a:solidFill>
              <a:srgbClr val="00A1FF"/>
            </a:solidFill>
            <a:ln w="254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825500">
                <a:defRPr sz="3200">
                  <a:solidFill>
                    <a:srgbClr val="000000"/>
                  </a:solidFill>
                  <a:latin typeface="Helvetica Neue Medium"/>
                  <a:ea typeface="Helvetica Neue Medium"/>
                  <a:cs typeface="Helvetica Neue Medium"/>
                  <a:sym typeface="Helvetica Neue Medium"/>
                </a:defRPr>
              </a:lvl1pPr>
            </a:lstStyle>
            <a:p>
              <a:r>
                <a:t>3</a:t>
              </a:r>
            </a:p>
          </p:txBody>
        </p:sp>
        <p:sp>
          <p:nvSpPr>
            <p:cNvPr id="2123" name="link"/>
            <p:cNvSpPr/>
            <p:nvPr/>
          </p:nvSpPr>
          <p:spPr>
            <a:xfrm>
              <a:off x="976180" y="0"/>
              <a:ext cx="963787" cy="937239"/>
            </a:xfrm>
            <a:prstGeom prst="rect">
              <a:avLst/>
            </a:prstGeom>
            <a:solidFill>
              <a:schemeClr val="accent4">
                <a:hueOff val="-476017"/>
                <a:lumOff val="-10042"/>
              </a:schemeClr>
            </a:solidFill>
            <a:ln w="254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825500">
                <a:defRPr sz="3200">
                  <a:solidFill>
                    <a:srgbClr val="000000"/>
                  </a:solidFill>
                  <a:latin typeface="Helvetica Neue Medium"/>
                  <a:ea typeface="Helvetica Neue Medium"/>
                  <a:cs typeface="Helvetica Neue Medium"/>
                  <a:sym typeface="Helvetica Neue Medium"/>
                </a:defRPr>
              </a:lvl1pPr>
            </a:lstStyle>
            <a:p>
              <a:r>
                <a:t>link</a:t>
              </a:r>
            </a:p>
          </p:txBody>
        </p:sp>
        <p:sp>
          <p:nvSpPr>
            <p:cNvPr id="2124" name="prev"/>
            <p:cNvSpPr/>
            <p:nvPr/>
          </p:nvSpPr>
          <p:spPr>
            <a:xfrm>
              <a:off x="-970652" y="-1"/>
              <a:ext cx="963787" cy="937240"/>
            </a:xfrm>
            <a:prstGeom prst="rect">
              <a:avLst/>
            </a:prstGeom>
            <a:solidFill>
              <a:schemeClr val="accent4">
                <a:hueOff val="-476017"/>
                <a:lumOff val="-10042"/>
              </a:schemeClr>
            </a:solidFill>
            <a:ln w="254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825500">
                <a:defRPr sz="3200">
                  <a:solidFill>
                    <a:srgbClr val="000000"/>
                  </a:solidFill>
                  <a:latin typeface="Helvetica Neue Medium"/>
                  <a:ea typeface="Helvetica Neue Medium"/>
                  <a:cs typeface="Helvetica Neue Medium"/>
                  <a:sym typeface="Helvetica Neue Medium"/>
                </a:defRPr>
              </a:lvl1pPr>
            </a:lstStyle>
            <a:p>
              <a:r>
                <a:t>prev</a:t>
              </a:r>
            </a:p>
          </p:txBody>
        </p:sp>
      </p:grpSp>
      <p:grpSp>
        <p:nvGrpSpPr>
          <p:cNvPr id="2131" name="Group"/>
          <p:cNvGrpSpPr/>
          <p:nvPr/>
        </p:nvGrpSpPr>
        <p:grpSpPr>
          <a:xfrm>
            <a:off x="11218557" y="6184900"/>
            <a:ext cx="3387147" cy="3636176"/>
            <a:chOff x="-38100" y="-38100"/>
            <a:chExt cx="3387145" cy="3636175"/>
          </a:xfrm>
        </p:grpSpPr>
        <p:pic>
          <p:nvPicPr>
            <p:cNvPr id="2126" name="Rectangle Rectangle" descr="Rectangle Rectangle"/>
            <p:cNvPicPr>
              <a:picLocks/>
            </p:cNvPicPr>
            <p:nvPr/>
          </p:nvPicPr>
          <p:blipFill>
            <a:blip r:embed="rId4"/>
            <a:stretch>
              <a:fillRect/>
            </a:stretch>
          </p:blipFill>
          <p:spPr>
            <a:xfrm>
              <a:off x="-38100" y="-38101"/>
              <a:ext cx="3387146" cy="1346201"/>
            </a:xfrm>
            <a:prstGeom prst="rect">
              <a:avLst/>
            </a:prstGeom>
            <a:effectLst/>
          </p:spPr>
        </p:pic>
        <p:grpSp>
          <p:nvGrpSpPr>
            <p:cNvPr id="2130" name="Group"/>
            <p:cNvGrpSpPr/>
            <p:nvPr/>
          </p:nvGrpSpPr>
          <p:grpSpPr>
            <a:xfrm>
              <a:off x="1077564" y="1303142"/>
              <a:ext cx="1063301" cy="2294934"/>
              <a:chOff x="0" y="0"/>
              <a:chExt cx="1063300" cy="2294933"/>
            </a:xfrm>
          </p:grpSpPr>
          <p:sp>
            <p:nvSpPr>
              <p:cNvPr id="2128" name="Line"/>
              <p:cNvSpPr/>
              <p:nvPr/>
            </p:nvSpPr>
            <p:spPr>
              <a:xfrm flipV="1">
                <a:off x="531650" y="-1"/>
                <a:ext cx="1" cy="1750427"/>
              </a:xfrm>
              <a:prstGeom prst="line">
                <a:avLst/>
              </a:prstGeom>
              <a:noFill/>
              <a:ln w="76200" cap="flat">
                <a:solidFill>
                  <a:schemeClr val="accent3">
                    <a:hueOff val="362282"/>
                    <a:satOff val="31803"/>
                    <a:lumOff val="-18242"/>
                  </a:schemeClr>
                </a:solidFill>
                <a:prstDash val="solid"/>
                <a:miter lim="400000"/>
                <a:tailEnd type="triangle" w="med" len="med"/>
              </a:ln>
              <a:effectLst/>
            </p:spPr>
            <p:txBody>
              <a:bodyPr wrap="square" lIns="50800" tIns="50800" rIns="50800" bIns="50800" numCol="1" anchor="ctr">
                <a:noAutofit/>
              </a:bodyPr>
              <a:lstStyle/>
              <a:p>
                <a:endParaRPr/>
              </a:p>
            </p:txBody>
          </p:sp>
          <p:sp>
            <p:nvSpPr>
              <p:cNvPr id="2129" name="node"/>
              <p:cNvSpPr txBox="1"/>
              <p:nvPr/>
            </p:nvSpPr>
            <p:spPr>
              <a:xfrm>
                <a:off x="0" y="1736105"/>
                <a:ext cx="1063301" cy="55882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b="1">
                    <a:solidFill>
                      <a:schemeClr val="accent3">
                        <a:hueOff val="362282"/>
                        <a:satOff val="31803"/>
                        <a:lumOff val="-18242"/>
                      </a:schemeClr>
                    </a:solidFill>
                  </a:defRPr>
                </a:lvl1pPr>
              </a:lstStyle>
              <a:p>
                <a:r>
                  <a:t>node</a:t>
                </a:r>
              </a:p>
            </p:txBody>
          </p:sp>
        </p:grpSp>
      </p:grpSp>
      <p:grpSp>
        <p:nvGrpSpPr>
          <p:cNvPr id="2" name="Rectangle">
            <a:extLst>
              <a:ext uri="{FF2B5EF4-FFF2-40B4-BE49-F238E27FC236}">
                <a16:creationId xmlns:a16="http://schemas.microsoft.com/office/drawing/2014/main" id="{2C4FB530-819D-1143-7B55-25384407909C}"/>
              </a:ext>
            </a:extLst>
          </p:cNvPr>
          <p:cNvGrpSpPr/>
          <p:nvPr/>
        </p:nvGrpSpPr>
        <p:grpSpPr>
          <a:xfrm>
            <a:off x="1527081" y="5625808"/>
            <a:ext cx="7763796" cy="518997"/>
            <a:chOff x="0" y="0"/>
            <a:chExt cx="10148003" cy="2696615"/>
          </a:xfrm>
        </p:grpSpPr>
        <p:sp>
          <p:nvSpPr>
            <p:cNvPr id="3" name="Rectangle">
              <a:extLst>
                <a:ext uri="{FF2B5EF4-FFF2-40B4-BE49-F238E27FC236}">
                  <a16:creationId xmlns:a16="http://schemas.microsoft.com/office/drawing/2014/main" id="{E380C1FA-5BDF-EF3C-1523-85BF653F80FE}"/>
                </a:ext>
              </a:extLst>
            </p:cNvPr>
            <p:cNvSpPr/>
            <p:nvPr/>
          </p:nvSpPr>
          <p:spPr>
            <a:xfrm>
              <a:off x="38100" y="38100"/>
              <a:ext cx="10071804" cy="2620416"/>
            </a:xfrm>
            <a:prstGeom prst="rect">
              <a:avLst/>
            </a:prstGeom>
            <a:solidFill>
              <a:srgbClr val="282A35"/>
            </a:solidFill>
            <a:ln>
              <a:noFill/>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pic>
          <p:nvPicPr>
            <p:cNvPr id="4" name="Rectangle Rectangle" descr="Rectangle Rectangle">
              <a:extLst>
                <a:ext uri="{FF2B5EF4-FFF2-40B4-BE49-F238E27FC236}">
                  <a16:creationId xmlns:a16="http://schemas.microsoft.com/office/drawing/2014/main" id="{30244285-00B8-023B-0D73-0C9356B7C9E3}"/>
                </a:ext>
              </a:extLst>
            </p:cNvPr>
            <p:cNvPicPr>
              <a:picLocks/>
            </p:cNvPicPr>
            <p:nvPr/>
          </p:nvPicPr>
          <p:blipFill>
            <a:blip r:embed="rId5"/>
            <a:stretch>
              <a:fillRect/>
            </a:stretch>
          </p:blipFill>
          <p:spPr>
            <a:xfrm>
              <a:off x="0" y="0"/>
              <a:ext cx="10148004" cy="2696616"/>
            </a:xfrm>
            <a:prstGeom prst="rect">
              <a:avLst/>
            </a:prstGeom>
            <a:effectLst/>
          </p:spPr>
        </p:pic>
      </p:grpSp>
      <p:grpSp>
        <p:nvGrpSpPr>
          <p:cNvPr id="5" name="Rectangle">
            <a:extLst>
              <a:ext uri="{FF2B5EF4-FFF2-40B4-BE49-F238E27FC236}">
                <a16:creationId xmlns:a16="http://schemas.microsoft.com/office/drawing/2014/main" id="{4767E609-AE7B-2345-E3DC-0A70EE917D86}"/>
              </a:ext>
            </a:extLst>
          </p:cNvPr>
          <p:cNvGrpSpPr/>
          <p:nvPr/>
        </p:nvGrpSpPr>
        <p:grpSpPr>
          <a:xfrm>
            <a:off x="1526794" y="6137473"/>
            <a:ext cx="7763796" cy="829190"/>
            <a:chOff x="0" y="0"/>
            <a:chExt cx="10148003" cy="2696615"/>
          </a:xfrm>
        </p:grpSpPr>
        <p:sp>
          <p:nvSpPr>
            <p:cNvPr id="6" name="Rectangle">
              <a:extLst>
                <a:ext uri="{FF2B5EF4-FFF2-40B4-BE49-F238E27FC236}">
                  <a16:creationId xmlns:a16="http://schemas.microsoft.com/office/drawing/2014/main" id="{12C1DC1F-64E2-4A48-12DB-D6F2FD8CA556}"/>
                </a:ext>
              </a:extLst>
            </p:cNvPr>
            <p:cNvSpPr/>
            <p:nvPr/>
          </p:nvSpPr>
          <p:spPr>
            <a:xfrm>
              <a:off x="38100" y="38100"/>
              <a:ext cx="10071804" cy="2620416"/>
            </a:xfrm>
            <a:prstGeom prst="rect">
              <a:avLst/>
            </a:prstGeom>
            <a:solidFill>
              <a:srgbClr val="282A35"/>
            </a:solidFill>
            <a:ln>
              <a:noFill/>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pic>
          <p:nvPicPr>
            <p:cNvPr id="7" name="Rectangle Rectangle" descr="Rectangle Rectangle">
              <a:extLst>
                <a:ext uri="{FF2B5EF4-FFF2-40B4-BE49-F238E27FC236}">
                  <a16:creationId xmlns:a16="http://schemas.microsoft.com/office/drawing/2014/main" id="{DB7F2747-11A1-D39F-CADA-75CF01D64208}"/>
                </a:ext>
              </a:extLst>
            </p:cNvPr>
            <p:cNvPicPr>
              <a:picLocks/>
            </p:cNvPicPr>
            <p:nvPr/>
          </p:nvPicPr>
          <p:blipFill>
            <a:blip r:embed="rId5"/>
            <a:stretch>
              <a:fillRect/>
            </a:stretch>
          </p:blipFill>
          <p:spPr>
            <a:xfrm>
              <a:off x="0" y="0"/>
              <a:ext cx="10148004" cy="2696616"/>
            </a:xfrm>
            <a:prstGeom prst="rect">
              <a:avLst/>
            </a:prstGeom>
            <a:effectLst/>
          </p:spPr>
        </p:pic>
      </p:grpSp>
      <p:grpSp>
        <p:nvGrpSpPr>
          <p:cNvPr id="8" name="Rectangle">
            <a:extLst>
              <a:ext uri="{FF2B5EF4-FFF2-40B4-BE49-F238E27FC236}">
                <a16:creationId xmlns:a16="http://schemas.microsoft.com/office/drawing/2014/main" id="{5C4B3095-E336-E953-C97E-F73740D72DC9}"/>
              </a:ext>
            </a:extLst>
          </p:cNvPr>
          <p:cNvGrpSpPr/>
          <p:nvPr/>
        </p:nvGrpSpPr>
        <p:grpSpPr>
          <a:xfrm>
            <a:off x="1530960" y="6943739"/>
            <a:ext cx="7763796" cy="829190"/>
            <a:chOff x="0" y="0"/>
            <a:chExt cx="10148003" cy="2696615"/>
          </a:xfrm>
        </p:grpSpPr>
        <p:sp>
          <p:nvSpPr>
            <p:cNvPr id="9" name="Rectangle">
              <a:extLst>
                <a:ext uri="{FF2B5EF4-FFF2-40B4-BE49-F238E27FC236}">
                  <a16:creationId xmlns:a16="http://schemas.microsoft.com/office/drawing/2014/main" id="{F1C54C04-CCB9-3477-9144-F35D4D6C9E8F}"/>
                </a:ext>
              </a:extLst>
            </p:cNvPr>
            <p:cNvSpPr/>
            <p:nvPr/>
          </p:nvSpPr>
          <p:spPr>
            <a:xfrm>
              <a:off x="38100" y="38100"/>
              <a:ext cx="10071804" cy="2620416"/>
            </a:xfrm>
            <a:prstGeom prst="rect">
              <a:avLst/>
            </a:prstGeom>
            <a:solidFill>
              <a:srgbClr val="282A35"/>
            </a:solidFill>
            <a:ln>
              <a:noFill/>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pic>
          <p:nvPicPr>
            <p:cNvPr id="10" name="Rectangle Rectangle" descr="Rectangle Rectangle">
              <a:extLst>
                <a:ext uri="{FF2B5EF4-FFF2-40B4-BE49-F238E27FC236}">
                  <a16:creationId xmlns:a16="http://schemas.microsoft.com/office/drawing/2014/main" id="{2A208097-9318-BAA7-43A0-D5285B39C604}"/>
                </a:ext>
              </a:extLst>
            </p:cNvPr>
            <p:cNvPicPr>
              <a:picLocks/>
            </p:cNvPicPr>
            <p:nvPr/>
          </p:nvPicPr>
          <p:blipFill>
            <a:blip r:embed="rId5"/>
            <a:stretch>
              <a:fillRect/>
            </a:stretch>
          </p:blipFill>
          <p:spPr>
            <a:xfrm>
              <a:off x="0" y="0"/>
              <a:ext cx="10148004" cy="2696616"/>
            </a:xfrm>
            <a:prstGeom prst="rect">
              <a:avLst/>
            </a:prstGeom>
            <a:effectLst/>
          </p:spPr>
        </p:pic>
      </p:grpSp>
      <p:grpSp>
        <p:nvGrpSpPr>
          <p:cNvPr id="17" name="Rectangle">
            <a:extLst>
              <a:ext uri="{FF2B5EF4-FFF2-40B4-BE49-F238E27FC236}">
                <a16:creationId xmlns:a16="http://schemas.microsoft.com/office/drawing/2014/main" id="{C7DA5505-B441-A1EB-ED31-E48CCEE5129B}"/>
              </a:ext>
            </a:extLst>
          </p:cNvPr>
          <p:cNvGrpSpPr/>
          <p:nvPr/>
        </p:nvGrpSpPr>
        <p:grpSpPr>
          <a:xfrm>
            <a:off x="1526794" y="7784644"/>
            <a:ext cx="7763796" cy="1984960"/>
            <a:chOff x="0" y="0"/>
            <a:chExt cx="10148003" cy="2696615"/>
          </a:xfrm>
        </p:grpSpPr>
        <p:sp>
          <p:nvSpPr>
            <p:cNvPr id="18" name="Rectangle">
              <a:extLst>
                <a:ext uri="{FF2B5EF4-FFF2-40B4-BE49-F238E27FC236}">
                  <a16:creationId xmlns:a16="http://schemas.microsoft.com/office/drawing/2014/main" id="{DB4D0C4E-6D0C-0E2B-D299-F94709A727B5}"/>
                </a:ext>
              </a:extLst>
            </p:cNvPr>
            <p:cNvSpPr/>
            <p:nvPr/>
          </p:nvSpPr>
          <p:spPr>
            <a:xfrm>
              <a:off x="38100" y="38100"/>
              <a:ext cx="10071804" cy="2620416"/>
            </a:xfrm>
            <a:prstGeom prst="rect">
              <a:avLst/>
            </a:prstGeom>
            <a:solidFill>
              <a:srgbClr val="282A35"/>
            </a:solidFill>
            <a:ln>
              <a:noFill/>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pic>
          <p:nvPicPr>
            <p:cNvPr id="19" name="Rectangle Rectangle" descr="Rectangle Rectangle">
              <a:extLst>
                <a:ext uri="{FF2B5EF4-FFF2-40B4-BE49-F238E27FC236}">
                  <a16:creationId xmlns:a16="http://schemas.microsoft.com/office/drawing/2014/main" id="{74C8804F-96A9-880B-983E-8EDC4B27F9CA}"/>
                </a:ext>
              </a:extLst>
            </p:cNvPr>
            <p:cNvPicPr>
              <a:picLocks/>
            </p:cNvPicPr>
            <p:nvPr/>
          </p:nvPicPr>
          <p:blipFill>
            <a:blip r:embed="rId5"/>
            <a:stretch>
              <a:fillRect/>
            </a:stretch>
          </p:blipFill>
          <p:spPr>
            <a:xfrm>
              <a:off x="0" y="0"/>
              <a:ext cx="10148004" cy="2696616"/>
            </a:xfrm>
            <a:prstGeom prst="rect">
              <a:avLst/>
            </a:prstGeom>
            <a:effectLst/>
          </p:spPr>
        </p:pic>
      </p:grpSp>
      <p:grpSp>
        <p:nvGrpSpPr>
          <p:cNvPr id="20" name="Rectangle">
            <a:extLst>
              <a:ext uri="{FF2B5EF4-FFF2-40B4-BE49-F238E27FC236}">
                <a16:creationId xmlns:a16="http://schemas.microsoft.com/office/drawing/2014/main" id="{4F1CCA3C-EAE5-A928-483F-0BEAD7004039}"/>
              </a:ext>
            </a:extLst>
          </p:cNvPr>
          <p:cNvGrpSpPr/>
          <p:nvPr/>
        </p:nvGrpSpPr>
        <p:grpSpPr>
          <a:xfrm>
            <a:off x="1522628" y="9738974"/>
            <a:ext cx="7763796" cy="829190"/>
            <a:chOff x="0" y="0"/>
            <a:chExt cx="10148003" cy="2696615"/>
          </a:xfrm>
        </p:grpSpPr>
        <p:sp>
          <p:nvSpPr>
            <p:cNvPr id="21" name="Rectangle">
              <a:extLst>
                <a:ext uri="{FF2B5EF4-FFF2-40B4-BE49-F238E27FC236}">
                  <a16:creationId xmlns:a16="http://schemas.microsoft.com/office/drawing/2014/main" id="{50EA99F7-C3F1-C5DE-2B98-2D36A7E9BB41}"/>
                </a:ext>
              </a:extLst>
            </p:cNvPr>
            <p:cNvSpPr/>
            <p:nvPr/>
          </p:nvSpPr>
          <p:spPr>
            <a:xfrm>
              <a:off x="38100" y="38100"/>
              <a:ext cx="10071804" cy="2620416"/>
            </a:xfrm>
            <a:prstGeom prst="rect">
              <a:avLst/>
            </a:prstGeom>
            <a:solidFill>
              <a:srgbClr val="282A35"/>
            </a:solidFill>
            <a:ln>
              <a:noFill/>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pic>
          <p:nvPicPr>
            <p:cNvPr id="22" name="Rectangle Rectangle" descr="Rectangle Rectangle">
              <a:extLst>
                <a:ext uri="{FF2B5EF4-FFF2-40B4-BE49-F238E27FC236}">
                  <a16:creationId xmlns:a16="http://schemas.microsoft.com/office/drawing/2014/main" id="{C7F20FE9-3245-AF8D-965A-FD81824AB89B}"/>
                </a:ext>
              </a:extLst>
            </p:cNvPr>
            <p:cNvPicPr>
              <a:picLocks/>
            </p:cNvPicPr>
            <p:nvPr/>
          </p:nvPicPr>
          <p:blipFill>
            <a:blip r:embed="rId5"/>
            <a:stretch>
              <a:fillRect/>
            </a:stretch>
          </p:blipFill>
          <p:spPr>
            <a:xfrm>
              <a:off x="0" y="0"/>
              <a:ext cx="10148004" cy="2696616"/>
            </a:xfrm>
            <a:prstGeom prst="rect">
              <a:avLst/>
            </a:prstGeom>
            <a:effectLst/>
          </p:spPr>
        </p:pic>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210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21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iterate>
                                    <p:tmAbs val="0"/>
                                  </p:iterate>
                                  <p:childTnLst>
                                    <p:set>
                                      <p:cBhvr>
                                        <p:cTn id="14" fill="hold">
                                          <p:stCondLst>
                                            <p:cond delay="0"/>
                                          </p:stCondLst>
                                        </p:cTn>
                                        <p:tgtEl>
                                          <p:spTgt spid="2"/>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iterate>
                                    <p:tmAbs val="0"/>
                                  </p:iterate>
                                  <p:childTnLst>
                                    <p:set>
                                      <p:cBhvr>
                                        <p:cTn id="18" fill="hold"/>
                                        <p:tgtEl>
                                          <p:spTgt spid="2118"/>
                                        </p:tgtEl>
                                        <p:attrNameLst>
                                          <p:attrName>style.visibility</p:attrName>
                                        </p:attrNameLst>
                                      </p:cBhvr>
                                      <p:to>
                                        <p:strVal val="visible"/>
                                      </p:to>
                                    </p:set>
                                  </p:childTnLst>
                                </p:cTn>
                              </p:par>
                            </p:childTnLst>
                          </p:cTn>
                        </p:par>
                        <p:par>
                          <p:cTn id="19" fill="hold">
                            <p:stCondLst>
                              <p:cond delay="0"/>
                            </p:stCondLst>
                            <p:childTnLst>
                              <p:par>
                                <p:cTn id="20" presetID="1" presetClass="entr" presetSubtype="0" fill="hold" grpId="0" nodeType="afterEffect">
                                  <p:stCondLst>
                                    <p:cond delay="0"/>
                                  </p:stCondLst>
                                  <p:iterate>
                                    <p:tmAbs val="0"/>
                                  </p:iterate>
                                  <p:childTnLst>
                                    <p:set>
                                      <p:cBhvr>
                                        <p:cTn id="21" fill="hold"/>
                                        <p:tgtEl>
                                          <p:spTgt spid="2121"/>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xit" presetSubtype="0" fill="hold" grpId="0" nodeType="clickEffect">
                                  <p:stCondLst>
                                    <p:cond delay="0"/>
                                  </p:stCondLst>
                                  <p:iterate>
                                    <p:tmAbs val="0"/>
                                  </p:iterate>
                                  <p:childTnLst>
                                    <p:set>
                                      <p:cBhvr>
                                        <p:cTn id="25" fill="hold">
                                          <p:stCondLst>
                                            <p:cond delay="0"/>
                                          </p:stCondLst>
                                        </p:cTn>
                                        <p:tgtEl>
                                          <p:spTgt spid="5"/>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1" presetClass="path" presetSubtype="0" accel="50000" decel="50000" fill="hold" nodeType="clickEffect">
                                  <p:stCondLst>
                                    <p:cond delay="0"/>
                                  </p:stCondLst>
                                  <p:childTnLst>
                                    <p:animMotion origin="layout" path="M 0.000000 0.000000 L 0.145388 0.000000" pathEditMode="relative">
                                      <p:cBhvr>
                                        <p:cTn id="29" dur="1000" fill="hold"/>
                                        <p:tgtEl>
                                          <p:spTgt spid="2115"/>
                                        </p:tgtEl>
                                        <p:attrNameLst>
                                          <p:attrName>ppt_x</p:attrName>
                                          <p:attrName>ppt_y</p:attrName>
                                        </p:attrNameLst>
                                      </p:cBhvr>
                                    </p:animMotion>
                                  </p:childTnLst>
                                </p:cTn>
                              </p:par>
                            </p:childTnLst>
                          </p:cTn>
                        </p:par>
                      </p:childTnLst>
                    </p:cTn>
                  </p:par>
                  <p:par>
                    <p:cTn id="30" fill="hold">
                      <p:stCondLst>
                        <p:cond delay="indefinite"/>
                      </p:stCondLst>
                      <p:childTnLst>
                        <p:par>
                          <p:cTn id="31" fill="hold">
                            <p:stCondLst>
                              <p:cond delay="0"/>
                            </p:stCondLst>
                            <p:childTnLst>
                              <p:par>
                                <p:cTn id="32" presetID="1" presetClass="exit" presetSubtype="0" fill="hold" grpId="0" nodeType="clickEffect">
                                  <p:stCondLst>
                                    <p:cond delay="0"/>
                                  </p:stCondLst>
                                  <p:iterate>
                                    <p:tmAbs val="0"/>
                                  </p:iterate>
                                  <p:childTnLst>
                                    <p:set>
                                      <p:cBhvr>
                                        <p:cTn id="33" fill="hold">
                                          <p:stCondLst>
                                            <p:cond delay="0"/>
                                          </p:stCondLst>
                                        </p:cTn>
                                        <p:tgtEl>
                                          <p:spTgt spid="8"/>
                                        </p:tgtEl>
                                        <p:attrNameLst>
                                          <p:attrName>style.visibility</p:attrName>
                                        </p:attrNameLst>
                                      </p:cBhvr>
                                      <p:to>
                                        <p:strVal val="hidden"/>
                                      </p:to>
                                    </p:set>
                                  </p:childTnLst>
                                </p:cTn>
                              </p:par>
                            </p:childTnLst>
                          </p:cTn>
                        </p:par>
                      </p:childTnLst>
                    </p:cTn>
                  </p:par>
                  <p:par>
                    <p:cTn id="34" fill="hold">
                      <p:stCondLst>
                        <p:cond delay="indefinite"/>
                      </p:stCondLst>
                      <p:childTnLst>
                        <p:par>
                          <p:cTn id="35" fill="hold">
                            <p:stCondLst>
                              <p:cond delay="0"/>
                            </p:stCondLst>
                            <p:childTnLst>
                              <p:par>
                                <p:cTn id="36" presetID="1" presetClass="exit" presetSubtype="0" fill="hold" grpId="0" nodeType="clickEffect">
                                  <p:stCondLst>
                                    <p:cond delay="0"/>
                                  </p:stCondLst>
                                  <p:iterate>
                                    <p:tmAbs val="0"/>
                                  </p:iterate>
                                  <p:childTnLst>
                                    <p:set>
                                      <p:cBhvr>
                                        <p:cTn id="37" fill="hold">
                                          <p:stCondLst>
                                            <p:cond delay="0"/>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09" grpId="0" animBg="1" advAuto="0"/>
      <p:bldP spid="2118" grpId="0" animBg="1" advAuto="0"/>
      <p:bldP spid="2121" grpId="0" animBg="1" advAuto="0"/>
      <p:bldP spid="2131" grpId="0" animBg="1" advAuto="0"/>
      <p:bldP spid="2" grpId="0" animBg="1" advAuto="0"/>
      <p:bldP spid="5" grpId="0" animBg="1" advAuto="0"/>
      <p:bldP spid="8" grpId="0" animBg="1" advAuto="0"/>
      <p:bldP spid="17" grpId="0" animBg="1" advAuto="0"/>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we="http://schemas.microsoft.com/office/webextensions/webextension/2010/11" xmlns:pca="http://schemas.microsoft.com/office/powerpoint/2013/contentapp">
        <mc:Choice Requires="we pca">
          <p:graphicFrame>
            <p:nvGraphicFramePr>
              <p:cNvPr id="5" name="Add-in 4">
                <a:extLst>
                  <a:ext uri="{FF2B5EF4-FFF2-40B4-BE49-F238E27FC236}">
                    <a16:creationId xmlns:a16="http://schemas.microsoft.com/office/drawing/2014/main" id="{244846FA-16E9-FEC0-B6C2-3F64D9A06F59}"/>
                  </a:ext>
                </a:extLst>
              </p:cNvPr>
              <p:cNvGraphicFramePr>
                <a:graphicFrameLocks noGrp="1"/>
              </p:cNvGraphicFramePr>
              <p:nvPr/>
            </p:nvGraphicFramePr>
            <p:xfrm>
              <a:off x="2667000" y="0"/>
              <a:ext cx="19050000" cy="13716000"/>
            </p:xfrm>
            <a:graphic>
              <a:graphicData uri="http://schemas.microsoft.com/office/webextensions/webextension/2010/11">
                <we:webextensionref xmlns:we="http://schemas.microsoft.com/office/webextensions/webextension/2010/11" xmlns:r="http://schemas.openxmlformats.org/officeDocument/2006/relationships" r:id="rId2"/>
              </a:graphicData>
            </a:graphic>
          </p:graphicFrame>
        </mc:Choice>
        <mc:Fallback xmlns="">
          <p:pic>
            <p:nvPicPr>
              <p:cNvPr id="5" name="Add-in 4">
                <a:extLst>
                  <a:ext uri="{FF2B5EF4-FFF2-40B4-BE49-F238E27FC236}">
                    <a16:creationId xmlns:a16="http://schemas.microsoft.com/office/drawing/2014/main" id="{244846FA-16E9-FEC0-B6C2-3F64D9A06F59}"/>
                  </a:ext>
                </a:extLst>
              </p:cNvPr>
              <p:cNvPicPr>
                <a:picLocks noGrp="1" noRot="1" noChangeAspect="1" noMove="1" noResize="1" noEditPoints="1" noAdjustHandles="1" noChangeArrowheads="1" noChangeShapeType="1"/>
              </p:cNvPicPr>
              <p:nvPr/>
            </p:nvPicPr>
            <p:blipFill>
              <a:blip r:embed="rId3"/>
              <a:stretch>
                <a:fillRect/>
              </a:stretch>
            </p:blipFill>
            <p:spPr>
              <a:xfrm>
                <a:off x="2667000" y="0"/>
                <a:ext cx="19050000" cy="13716000"/>
              </a:xfrm>
              <a:prstGeom prst="rect">
                <a:avLst/>
              </a:prstGeom>
            </p:spPr>
          </p:pic>
        </mc:Fallback>
      </mc:AlternateContent>
    </p:spTree>
    <p:extLst>
      <p:ext uri="{BB962C8B-B14F-4D97-AF65-F5344CB8AC3E}">
        <p14:creationId xmlns:p14="http://schemas.microsoft.com/office/powerpoint/2010/main" val="1523884138"/>
      </p:ext>
    </p:extLst>
  </p:cSld>
  <p:clrMapOvr>
    <a:masterClrMapping/>
  </p:clrMapOvr>
  <p:transition spd="med"/>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B74F0D-56B7-1E00-8CF0-B2D73B2BFDEA}"/>
            </a:ext>
          </a:extLst>
        </p:cNvPr>
        <p:cNvGrpSpPr/>
        <p:nvPr/>
      </p:nvGrpSpPr>
      <p:grpSpPr>
        <a:xfrm>
          <a:off x="0" y="0"/>
          <a:ext cx="0" cy="0"/>
          <a:chOff x="0" y="0"/>
          <a:chExt cx="0" cy="0"/>
        </a:xfrm>
      </p:grpSpPr>
      <p:sp>
        <p:nvSpPr>
          <p:cNvPr id="2135" name="Connection Line">
            <a:extLst>
              <a:ext uri="{FF2B5EF4-FFF2-40B4-BE49-F238E27FC236}">
                <a16:creationId xmlns:a16="http://schemas.microsoft.com/office/drawing/2014/main" id="{6CAF03F7-C655-20E4-7E27-401163B2595D}"/>
              </a:ext>
            </a:extLst>
          </p:cNvPr>
          <p:cNvSpPr/>
          <p:nvPr/>
        </p:nvSpPr>
        <p:spPr>
          <a:xfrm>
            <a:off x="10388604" y="6084298"/>
            <a:ext cx="5134070" cy="460167"/>
          </a:xfrm>
          <a:custGeom>
            <a:avLst/>
            <a:gdLst/>
            <a:ahLst/>
            <a:cxnLst>
              <a:cxn ang="0">
                <a:pos x="wd2" y="hd2"/>
              </a:cxn>
              <a:cxn ang="5400000">
                <a:pos x="wd2" y="hd2"/>
              </a:cxn>
              <a:cxn ang="10800000">
                <a:pos x="wd2" y="hd2"/>
              </a:cxn>
              <a:cxn ang="16200000">
                <a:pos x="wd2" y="hd2"/>
              </a:cxn>
            </a:cxnLst>
            <a:rect l="0" t="0" r="r" b="b"/>
            <a:pathLst>
              <a:path w="20571" h="16273" extrusionOk="0">
                <a:moveTo>
                  <a:pt x="20571" y="16273"/>
                </a:moveTo>
                <a:cubicBezTo>
                  <a:pt x="5786" y="-3967"/>
                  <a:pt x="-1029" y="-5327"/>
                  <a:pt x="126" y="12194"/>
                </a:cubicBezTo>
              </a:path>
            </a:pathLst>
          </a:custGeom>
          <a:ln w="63500">
            <a:solidFill>
              <a:srgbClr val="000000"/>
            </a:solidFill>
            <a:miter lim="400000"/>
            <a:tailEnd type="triangle"/>
          </a:ln>
        </p:spPr>
        <p:txBody>
          <a:bodyPr/>
          <a:lstStyle/>
          <a:p>
            <a:endParaRPr/>
          </a:p>
        </p:txBody>
      </p:sp>
      <p:sp>
        <p:nvSpPr>
          <p:cNvPr id="2056" name="Doubly Linked Lists">
            <a:extLst>
              <a:ext uri="{FF2B5EF4-FFF2-40B4-BE49-F238E27FC236}">
                <a16:creationId xmlns:a16="http://schemas.microsoft.com/office/drawing/2014/main" id="{BF4DBBB2-FDF2-F3FA-F8DF-80E26D44412A}"/>
              </a:ext>
            </a:extLst>
          </p:cNvPr>
          <p:cNvSpPr txBox="1">
            <a:spLocks noGrp="1"/>
          </p:cNvSpPr>
          <p:nvPr>
            <p:ph type="title"/>
          </p:nvPr>
        </p:nvSpPr>
        <p:spPr>
          <a:xfrm>
            <a:off x="187129" y="111114"/>
            <a:ext cx="12637914" cy="1433164"/>
          </a:xfrm>
          <a:prstGeom prst="rect">
            <a:avLst/>
          </a:prstGeom>
        </p:spPr>
        <p:txBody>
          <a:bodyPr/>
          <a:lstStyle/>
          <a:p>
            <a:r>
              <a:t>Doubly Linked Lists</a:t>
            </a:r>
          </a:p>
        </p:txBody>
      </p:sp>
      <p:sp>
        <p:nvSpPr>
          <p:cNvPr id="2057" name="Slide Number">
            <a:extLst>
              <a:ext uri="{FF2B5EF4-FFF2-40B4-BE49-F238E27FC236}">
                <a16:creationId xmlns:a16="http://schemas.microsoft.com/office/drawing/2014/main" id="{376A0264-438F-5D1E-4ED1-7AD0819F6080}"/>
              </a:ext>
            </a:extLst>
          </p:cNvP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105</a:t>
            </a:fld>
            <a:endParaRPr/>
          </a:p>
        </p:txBody>
      </p:sp>
      <p:sp>
        <p:nvSpPr>
          <p:cNvPr id="2058" name="removeFirst and removeLast">
            <a:extLst>
              <a:ext uri="{FF2B5EF4-FFF2-40B4-BE49-F238E27FC236}">
                <a16:creationId xmlns:a16="http://schemas.microsoft.com/office/drawing/2014/main" id="{B1A14943-3515-BCD7-A724-52F16AE138F5}"/>
              </a:ext>
            </a:extLst>
          </p:cNvPr>
          <p:cNvSpPr txBox="1"/>
          <p:nvPr/>
        </p:nvSpPr>
        <p:spPr>
          <a:xfrm>
            <a:off x="187129" y="1404577"/>
            <a:ext cx="11702041" cy="93477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ormAutofit/>
          </a:bodyPr>
          <a:lstStyle/>
          <a:p>
            <a:pPr algn="l" defTabSz="792479">
              <a:defRPr sz="5280" b="1">
                <a:solidFill>
                  <a:srgbClr val="000000"/>
                </a:solidFill>
              </a:defRPr>
            </a:pPr>
            <a:r>
              <a:rPr>
                <a:latin typeface="Courier New"/>
                <a:ea typeface="Courier New"/>
                <a:cs typeface="Courier New"/>
                <a:sym typeface="Courier New"/>
              </a:rPr>
              <a:t>removeFirst</a:t>
            </a:r>
            <a:r>
              <a:t> and </a:t>
            </a:r>
            <a:r>
              <a:rPr>
                <a:latin typeface="Courier New"/>
                <a:ea typeface="Courier New"/>
                <a:cs typeface="Courier New"/>
                <a:sym typeface="Courier New"/>
              </a:rPr>
              <a:t>removeLast</a:t>
            </a:r>
          </a:p>
        </p:txBody>
      </p:sp>
      <p:pic>
        <p:nvPicPr>
          <p:cNvPr id="2059" name="Image" descr="Image">
            <a:extLst>
              <a:ext uri="{FF2B5EF4-FFF2-40B4-BE49-F238E27FC236}">
                <a16:creationId xmlns:a16="http://schemas.microsoft.com/office/drawing/2014/main" id="{89E30502-2B51-D629-FB73-250C4C15B3B4}"/>
              </a:ext>
            </a:extLst>
          </p:cNvPr>
          <p:cNvPicPr>
            <a:picLocks noChangeAspect="1"/>
          </p:cNvPicPr>
          <p:nvPr/>
        </p:nvPicPr>
        <p:blipFill>
          <a:blip r:embed="rId2"/>
          <a:srcRect r="27119" b="79795"/>
          <a:stretch>
            <a:fillRect/>
          </a:stretch>
        </p:blipFill>
        <p:spPr>
          <a:xfrm>
            <a:off x="103591" y="2875742"/>
            <a:ext cx="9210527" cy="1792882"/>
          </a:xfrm>
          <a:prstGeom prst="rect">
            <a:avLst/>
          </a:prstGeom>
          <a:ln w="25400">
            <a:miter lim="400000"/>
          </a:ln>
          <a:effectLst>
            <a:outerShdw blurRad="254000" dist="127000" dir="5400000" rotWithShape="0">
              <a:srgbClr val="000000">
                <a:alpha val="70000"/>
              </a:srgbClr>
            </a:outerShdw>
          </a:effectLst>
        </p:spPr>
      </p:pic>
      <p:grpSp>
        <p:nvGrpSpPr>
          <p:cNvPr id="2091" name="Group">
            <a:extLst>
              <a:ext uri="{FF2B5EF4-FFF2-40B4-BE49-F238E27FC236}">
                <a16:creationId xmlns:a16="http://schemas.microsoft.com/office/drawing/2014/main" id="{264551BE-CBF6-AD4C-8A44-E808BBEE744C}"/>
              </a:ext>
            </a:extLst>
          </p:cNvPr>
          <p:cNvGrpSpPr/>
          <p:nvPr/>
        </p:nvGrpSpPr>
        <p:grpSpPr>
          <a:xfrm>
            <a:off x="103678" y="4637395"/>
            <a:ext cx="9210502" cy="531192"/>
            <a:chOff x="0" y="0"/>
            <a:chExt cx="9210500" cy="531190"/>
          </a:xfrm>
        </p:grpSpPr>
        <p:sp>
          <p:nvSpPr>
            <p:cNvPr id="2060" name="Triangle">
              <a:extLst>
                <a:ext uri="{FF2B5EF4-FFF2-40B4-BE49-F238E27FC236}">
                  <a16:creationId xmlns:a16="http://schemas.microsoft.com/office/drawing/2014/main" id="{0B37FDEC-F795-4F0F-1220-BD08E13A52D4}"/>
                </a:ext>
              </a:extLst>
            </p:cNvPr>
            <p:cNvSpPr/>
            <p:nvPr/>
          </p:nvSpPr>
          <p:spPr>
            <a:xfrm rot="10800000">
              <a:off x="0" y="0"/>
              <a:ext cx="651553" cy="32650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282A35"/>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2061" name="Triangle">
              <a:extLst>
                <a:ext uri="{FF2B5EF4-FFF2-40B4-BE49-F238E27FC236}">
                  <a16:creationId xmlns:a16="http://schemas.microsoft.com/office/drawing/2014/main" id="{35564353-2A99-3244-3F65-685E4F788B9C}"/>
                </a:ext>
              </a:extLst>
            </p:cNvPr>
            <p:cNvSpPr/>
            <p:nvPr/>
          </p:nvSpPr>
          <p:spPr>
            <a:xfrm rot="10800000">
              <a:off x="568472" y="-1"/>
              <a:ext cx="651553" cy="3265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282A35"/>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2062" name="Triangle">
              <a:extLst>
                <a:ext uri="{FF2B5EF4-FFF2-40B4-BE49-F238E27FC236}">
                  <a16:creationId xmlns:a16="http://schemas.microsoft.com/office/drawing/2014/main" id="{4CC571F9-CF7E-9729-94BF-66600BB51A8C}"/>
                </a:ext>
              </a:extLst>
            </p:cNvPr>
            <p:cNvSpPr/>
            <p:nvPr/>
          </p:nvSpPr>
          <p:spPr>
            <a:xfrm rot="10800000">
              <a:off x="1152876" y="-1"/>
              <a:ext cx="651553" cy="3265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282A35"/>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2063" name="Triangle">
              <a:extLst>
                <a:ext uri="{FF2B5EF4-FFF2-40B4-BE49-F238E27FC236}">
                  <a16:creationId xmlns:a16="http://schemas.microsoft.com/office/drawing/2014/main" id="{E26B4315-1FCB-EBE1-DA48-B993B110FA64}"/>
                </a:ext>
              </a:extLst>
            </p:cNvPr>
            <p:cNvSpPr/>
            <p:nvPr/>
          </p:nvSpPr>
          <p:spPr>
            <a:xfrm rot="10800000">
              <a:off x="1641690" y="-1"/>
              <a:ext cx="651554" cy="3265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282A35"/>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2064" name="Triangle">
              <a:extLst>
                <a:ext uri="{FF2B5EF4-FFF2-40B4-BE49-F238E27FC236}">
                  <a16:creationId xmlns:a16="http://schemas.microsoft.com/office/drawing/2014/main" id="{37F79B22-66A2-CC27-F8EC-1EDF3C2D8D67}"/>
                </a:ext>
              </a:extLst>
            </p:cNvPr>
            <p:cNvSpPr/>
            <p:nvPr/>
          </p:nvSpPr>
          <p:spPr>
            <a:xfrm rot="10800000">
              <a:off x="2305752" y="-1"/>
              <a:ext cx="651553" cy="3265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282A35"/>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2065" name="Triangle">
              <a:extLst>
                <a:ext uri="{FF2B5EF4-FFF2-40B4-BE49-F238E27FC236}">
                  <a16:creationId xmlns:a16="http://schemas.microsoft.com/office/drawing/2014/main" id="{AD1B49FE-2451-3279-F87E-645BED35F7B2}"/>
                </a:ext>
              </a:extLst>
            </p:cNvPr>
            <p:cNvSpPr/>
            <p:nvPr/>
          </p:nvSpPr>
          <p:spPr>
            <a:xfrm rot="10800000">
              <a:off x="2874224" y="-1"/>
              <a:ext cx="651553" cy="3265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282A35"/>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2066" name="Triangle">
              <a:extLst>
                <a:ext uri="{FF2B5EF4-FFF2-40B4-BE49-F238E27FC236}">
                  <a16:creationId xmlns:a16="http://schemas.microsoft.com/office/drawing/2014/main" id="{F2B4126A-F0A4-86CE-D637-CD4C8150FD51}"/>
                </a:ext>
              </a:extLst>
            </p:cNvPr>
            <p:cNvSpPr/>
            <p:nvPr/>
          </p:nvSpPr>
          <p:spPr>
            <a:xfrm rot="10800000">
              <a:off x="3458628" y="-1"/>
              <a:ext cx="651553" cy="3265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282A35"/>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2067" name="Triangle">
              <a:extLst>
                <a:ext uri="{FF2B5EF4-FFF2-40B4-BE49-F238E27FC236}">
                  <a16:creationId xmlns:a16="http://schemas.microsoft.com/office/drawing/2014/main" id="{58D03518-C122-F239-825B-71AA5AD50CD6}"/>
                </a:ext>
              </a:extLst>
            </p:cNvPr>
            <p:cNvSpPr/>
            <p:nvPr/>
          </p:nvSpPr>
          <p:spPr>
            <a:xfrm rot="10800000">
              <a:off x="3947443" y="-1"/>
              <a:ext cx="651553" cy="3265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282A35"/>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2068" name="Triangle">
              <a:extLst>
                <a:ext uri="{FF2B5EF4-FFF2-40B4-BE49-F238E27FC236}">
                  <a16:creationId xmlns:a16="http://schemas.microsoft.com/office/drawing/2014/main" id="{ED3EE591-E032-8A70-78E4-7DB5B4054934}"/>
                </a:ext>
              </a:extLst>
            </p:cNvPr>
            <p:cNvSpPr/>
            <p:nvPr/>
          </p:nvSpPr>
          <p:spPr>
            <a:xfrm rot="10800000">
              <a:off x="4598995" y="-1"/>
              <a:ext cx="651554" cy="3265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282A35"/>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2069" name="Triangle">
              <a:extLst>
                <a:ext uri="{FF2B5EF4-FFF2-40B4-BE49-F238E27FC236}">
                  <a16:creationId xmlns:a16="http://schemas.microsoft.com/office/drawing/2014/main" id="{213AC857-4B9D-A3F5-9BF3-E410D2B3E732}"/>
                </a:ext>
              </a:extLst>
            </p:cNvPr>
            <p:cNvSpPr/>
            <p:nvPr/>
          </p:nvSpPr>
          <p:spPr>
            <a:xfrm rot="10800000">
              <a:off x="5167468" y="-1"/>
              <a:ext cx="651553" cy="3265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282A35"/>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2070" name="Triangle">
              <a:extLst>
                <a:ext uri="{FF2B5EF4-FFF2-40B4-BE49-F238E27FC236}">
                  <a16:creationId xmlns:a16="http://schemas.microsoft.com/office/drawing/2014/main" id="{0C38319F-1C05-2CEF-11B3-621AA55568F6}"/>
                </a:ext>
              </a:extLst>
            </p:cNvPr>
            <p:cNvSpPr/>
            <p:nvPr/>
          </p:nvSpPr>
          <p:spPr>
            <a:xfrm rot="10800000">
              <a:off x="5751872" y="-1"/>
              <a:ext cx="651553" cy="3265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282A35"/>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2071" name="Triangle">
              <a:extLst>
                <a:ext uri="{FF2B5EF4-FFF2-40B4-BE49-F238E27FC236}">
                  <a16:creationId xmlns:a16="http://schemas.microsoft.com/office/drawing/2014/main" id="{E637F67D-9109-63C8-992F-621BABA82136}"/>
                </a:ext>
              </a:extLst>
            </p:cNvPr>
            <p:cNvSpPr/>
            <p:nvPr/>
          </p:nvSpPr>
          <p:spPr>
            <a:xfrm rot="10800000">
              <a:off x="6240686" y="-1"/>
              <a:ext cx="651554" cy="3265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282A35"/>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2072" name="Triangle">
              <a:extLst>
                <a:ext uri="{FF2B5EF4-FFF2-40B4-BE49-F238E27FC236}">
                  <a16:creationId xmlns:a16="http://schemas.microsoft.com/office/drawing/2014/main" id="{9D697F6B-C110-FF7E-94C8-45317FE7A84C}"/>
                </a:ext>
              </a:extLst>
            </p:cNvPr>
            <p:cNvSpPr/>
            <p:nvPr/>
          </p:nvSpPr>
          <p:spPr>
            <a:xfrm rot="10800000">
              <a:off x="6917256" y="-1"/>
              <a:ext cx="651554" cy="3265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282A35"/>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2073" name="Triangle">
              <a:extLst>
                <a:ext uri="{FF2B5EF4-FFF2-40B4-BE49-F238E27FC236}">
                  <a16:creationId xmlns:a16="http://schemas.microsoft.com/office/drawing/2014/main" id="{DA151F12-6EF9-44A5-D9F9-2727BFB45EB3}"/>
                </a:ext>
              </a:extLst>
            </p:cNvPr>
            <p:cNvSpPr/>
            <p:nvPr/>
          </p:nvSpPr>
          <p:spPr>
            <a:xfrm rot="10800000">
              <a:off x="7485729" y="0"/>
              <a:ext cx="651553" cy="32650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282A35"/>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2074" name="Triangle">
              <a:extLst>
                <a:ext uri="{FF2B5EF4-FFF2-40B4-BE49-F238E27FC236}">
                  <a16:creationId xmlns:a16="http://schemas.microsoft.com/office/drawing/2014/main" id="{31C408F0-26D2-771C-2778-2FA7FC17E189}"/>
                </a:ext>
              </a:extLst>
            </p:cNvPr>
            <p:cNvSpPr/>
            <p:nvPr/>
          </p:nvSpPr>
          <p:spPr>
            <a:xfrm rot="10800000">
              <a:off x="8070132" y="-1"/>
              <a:ext cx="651554" cy="3265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282A35"/>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2075" name="Triangle">
              <a:extLst>
                <a:ext uri="{FF2B5EF4-FFF2-40B4-BE49-F238E27FC236}">
                  <a16:creationId xmlns:a16="http://schemas.microsoft.com/office/drawing/2014/main" id="{2E889407-58A4-0BB7-095B-E7B38B1F8FFE}"/>
                </a:ext>
              </a:extLst>
            </p:cNvPr>
            <p:cNvSpPr/>
            <p:nvPr/>
          </p:nvSpPr>
          <p:spPr>
            <a:xfrm rot="10800000">
              <a:off x="8558948" y="0"/>
              <a:ext cx="651553" cy="32650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282A35"/>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2076" name="Triangle">
              <a:extLst>
                <a:ext uri="{FF2B5EF4-FFF2-40B4-BE49-F238E27FC236}">
                  <a16:creationId xmlns:a16="http://schemas.microsoft.com/office/drawing/2014/main" id="{0567D29B-628E-543F-FC3C-A4F0DDAD5543}"/>
                </a:ext>
              </a:extLst>
            </p:cNvPr>
            <p:cNvSpPr/>
            <p:nvPr/>
          </p:nvSpPr>
          <p:spPr>
            <a:xfrm>
              <a:off x="358635" y="204691"/>
              <a:ext cx="651554" cy="32650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282A35"/>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2077" name="Triangle">
              <a:extLst>
                <a:ext uri="{FF2B5EF4-FFF2-40B4-BE49-F238E27FC236}">
                  <a16:creationId xmlns:a16="http://schemas.microsoft.com/office/drawing/2014/main" id="{BE40374C-B9A2-2109-E420-40A3F72CF831}"/>
                </a:ext>
              </a:extLst>
            </p:cNvPr>
            <p:cNvSpPr/>
            <p:nvPr/>
          </p:nvSpPr>
          <p:spPr>
            <a:xfrm>
              <a:off x="943039" y="204691"/>
              <a:ext cx="651554" cy="32650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282A35"/>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2078" name="Triangle">
              <a:extLst>
                <a:ext uri="{FF2B5EF4-FFF2-40B4-BE49-F238E27FC236}">
                  <a16:creationId xmlns:a16="http://schemas.microsoft.com/office/drawing/2014/main" id="{05822137-5919-8CC8-F6C8-A5E918AC0389}"/>
                </a:ext>
              </a:extLst>
            </p:cNvPr>
            <p:cNvSpPr/>
            <p:nvPr/>
          </p:nvSpPr>
          <p:spPr>
            <a:xfrm>
              <a:off x="1431854" y="204691"/>
              <a:ext cx="651553" cy="32650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282A35"/>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2079" name="Triangle">
              <a:extLst>
                <a:ext uri="{FF2B5EF4-FFF2-40B4-BE49-F238E27FC236}">
                  <a16:creationId xmlns:a16="http://schemas.microsoft.com/office/drawing/2014/main" id="{D33F1D20-6D14-5C72-4F51-1917848113FB}"/>
                </a:ext>
              </a:extLst>
            </p:cNvPr>
            <p:cNvSpPr/>
            <p:nvPr/>
          </p:nvSpPr>
          <p:spPr>
            <a:xfrm>
              <a:off x="2095915" y="204691"/>
              <a:ext cx="651554" cy="32650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282A35"/>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2080" name="Triangle">
              <a:extLst>
                <a:ext uri="{FF2B5EF4-FFF2-40B4-BE49-F238E27FC236}">
                  <a16:creationId xmlns:a16="http://schemas.microsoft.com/office/drawing/2014/main" id="{42B9F2E6-2836-30A5-6646-9153396B47FE}"/>
                </a:ext>
              </a:extLst>
            </p:cNvPr>
            <p:cNvSpPr/>
            <p:nvPr/>
          </p:nvSpPr>
          <p:spPr>
            <a:xfrm>
              <a:off x="2664388" y="204691"/>
              <a:ext cx="651553" cy="32650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282A35"/>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2081" name="Triangle">
              <a:extLst>
                <a:ext uri="{FF2B5EF4-FFF2-40B4-BE49-F238E27FC236}">
                  <a16:creationId xmlns:a16="http://schemas.microsoft.com/office/drawing/2014/main" id="{0DD386B1-BD29-3D5F-4DC1-6E1060159221}"/>
                </a:ext>
              </a:extLst>
            </p:cNvPr>
            <p:cNvSpPr/>
            <p:nvPr/>
          </p:nvSpPr>
          <p:spPr>
            <a:xfrm>
              <a:off x="3248792" y="204691"/>
              <a:ext cx="651553" cy="32650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282A35"/>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2082" name="Triangle">
              <a:extLst>
                <a:ext uri="{FF2B5EF4-FFF2-40B4-BE49-F238E27FC236}">
                  <a16:creationId xmlns:a16="http://schemas.microsoft.com/office/drawing/2014/main" id="{81AB6DEF-5186-7BD5-BFE8-B235DD567714}"/>
                </a:ext>
              </a:extLst>
            </p:cNvPr>
            <p:cNvSpPr/>
            <p:nvPr/>
          </p:nvSpPr>
          <p:spPr>
            <a:xfrm>
              <a:off x="3737606" y="204691"/>
              <a:ext cx="651554" cy="32650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282A35"/>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2083" name="Triangle">
              <a:extLst>
                <a:ext uri="{FF2B5EF4-FFF2-40B4-BE49-F238E27FC236}">
                  <a16:creationId xmlns:a16="http://schemas.microsoft.com/office/drawing/2014/main" id="{E9D1A108-1DFF-C8EA-7911-2548F53F5D8B}"/>
                </a:ext>
              </a:extLst>
            </p:cNvPr>
            <p:cNvSpPr/>
            <p:nvPr/>
          </p:nvSpPr>
          <p:spPr>
            <a:xfrm>
              <a:off x="4389159" y="204691"/>
              <a:ext cx="651554" cy="32650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282A35"/>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2084" name="Triangle">
              <a:extLst>
                <a:ext uri="{FF2B5EF4-FFF2-40B4-BE49-F238E27FC236}">
                  <a16:creationId xmlns:a16="http://schemas.microsoft.com/office/drawing/2014/main" id="{033F66F9-C067-C854-ACA8-F7BF0BB74C80}"/>
                </a:ext>
              </a:extLst>
            </p:cNvPr>
            <p:cNvSpPr/>
            <p:nvPr/>
          </p:nvSpPr>
          <p:spPr>
            <a:xfrm>
              <a:off x="4957631" y="204691"/>
              <a:ext cx="651554" cy="32650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282A35"/>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2085" name="Triangle">
              <a:extLst>
                <a:ext uri="{FF2B5EF4-FFF2-40B4-BE49-F238E27FC236}">
                  <a16:creationId xmlns:a16="http://schemas.microsoft.com/office/drawing/2014/main" id="{4539C578-9E7C-B292-2238-AFBBF0D9765F}"/>
                </a:ext>
              </a:extLst>
            </p:cNvPr>
            <p:cNvSpPr/>
            <p:nvPr/>
          </p:nvSpPr>
          <p:spPr>
            <a:xfrm>
              <a:off x="5542035" y="204691"/>
              <a:ext cx="651554" cy="32650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282A35"/>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2086" name="Triangle">
              <a:extLst>
                <a:ext uri="{FF2B5EF4-FFF2-40B4-BE49-F238E27FC236}">
                  <a16:creationId xmlns:a16="http://schemas.microsoft.com/office/drawing/2014/main" id="{A5C6A674-3BA5-4F04-3D44-0F4A042D7862}"/>
                </a:ext>
              </a:extLst>
            </p:cNvPr>
            <p:cNvSpPr/>
            <p:nvPr/>
          </p:nvSpPr>
          <p:spPr>
            <a:xfrm>
              <a:off x="6030850" y="204691"/>
              <a:ext cx="651554" cy="32650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282A35"/>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2087" name="Triangle">
              <a:extLst>
                <a:ext uri="{FF2B5EF4-FFF2-40B4-BE49-F238E27FC236}">
                  <a16:creationId xmlns:a16="http://schemas.microsoft.com/office/drawing/2014/main" id="{24F838E1-63B5-1EFB-4306-DD6141E15C91}"/>
                </a:ext>
              </a:extLst>
            </p:cNvPr>
            <p:cNvSpPr/>
            <p:nvPr/>
          </p:nvSpPr>
          <p:spPr>
            <a:xfrm>
              <a:off x="6707420" y="204691"/>
              <a:ext cx="651553" cy="32650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282A35"/>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2088" name="Triangle">
              <a:extLst>
                <a:ext uri="{FF2B5EF4-FFF2-40B4-BE49-F238E27FC236}">
                  <a16:creationId xmlns:a16="http://schemas.microsoft.com/office/drawing/2014/main" id="{040C519C-4A5C-4782-E6E3-43E728A1A2A3}"/>
                </a:ext>
              </a:extLst>
            </p:cNvPr>
            <p:cNvSpPr/>
            <p:nvPr/>
          </p:nvSpPr>
          <p:spPr>
            <a:xfrm>
              <a:off x="7275893" y="204691"/>
              <a:ext cx="651553" cy="32650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282A35"/>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2089" name="Triangle">
              <a:extLst>
                <a:ext uri="{FF2B5EF4-FFF2-40B4-BE49-F238E27FC236}">
                  <a16:creationId xmlns:a16="http://schemas.microsoft.com/office/drawing/2014/main" id="{64C717E9-AA26-1FE9-54DB-8414928A5F30}"/>
                </a:ext>
              </a:extLst>
            </p:cNvPr>
            <p:cNvSpPr/>
            <p:nvPr/>
          </p:nvSpPr>
          <p:spPr>
            <a:xfrm>
              <a:off x="7860296" y="204691"/>
              <a:ext cx="651554" cy="32650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282A35"/>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2090" name="Triangle">
              <a:extLst>
                <a:ext uri="{FF2B5EF4-FFF2-40B4-BE49-F238E27FC236}">
                  <a16:creationId xmlns:a16="http://schemas.microsoft.com/office/drawing/2014/main" id="{C15A7ADB-B27B-E448-7D23-CC53258176DE}"/>
                </a:ext>
              </a:extLst>
            </p:cNvPr>
            <p:cNvSpPr/>
            <p:nvPr/>
          </p:nvSpPr>
          <p:spPr>
            <a:xfrm>
              <a:off x="8349112" y="204691"/>
              <a:ext cx="651553" cy="32650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282A35"/>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grpSp>
      <p:pic>
        <p:nvPicPr>
          <p:cNvPr id="2092" name="Image" descr="Image">
            <a:extLst>
              <a:ext uri="{FF2B5EF4-FFF2-40B4-BE49-F238E27FC236}">
                <a16:creationId xmlns:a16="http://schemas.microsoft.com/office/drawing/2014/main" id="{41F7941B-D9BB-221D-AEFC-250300EB7419}"/>
              </a:ext>
            </a:extLst>
          </p:cNvPr>
          <p:cNvPicPr>
            <a:picLocks noChangeAspect="1"/>
          </p:cNvPicPr>
          <p:nvPr/>
        </p:nvPicPr>
        <p:blipFill>
          <a:blip r:embed="rId3"/>
          <a:stretch>
            <a:fillRect/>
          </a:stretch>
        </p:blipFill>
        <p:spPr>
          <a:xfrm>
            <a:off x="102664" y="5154014"/>
            <a:ext cx="9212529" cy="7749671"/>
          </a:xfrm>
          <a:prstGeom prst="rect">
            <a:avLst/>
          </a:prstGeom>
          <a:ln w="25400">
            <a:miter lim="400000"/>
          </a:ln>
          <a:effectLst>
            <a:outerShdw blurRad="254000" dist="127000" dir="5400000" rotWithShape="0">
              <a:srgbClr val="000000">
                <a:alpha val="70000"/>
              </a:srgbClr>
            </a:outerShdw>
          </a:effectLst>
        </p:spPr>
      </p:pic>
      <p:sp>
        <p:nvSpPr>
          <p:cNvPr id="2093" name="None">
            <a:extLst>
              <a:ext uri="{FF2B5EF4-FFF2-40B4-BE49-F238E27FC236}">
                <a16:creationId xmlns:a16="http://schemas.microsoft.com/office/drawing/2014/main" id="{0D49C052-9DA1-8F20-65F6-D0D87D2B2C6A}"/>
              </a:ext>
            </a:extLst>
          </p:cNvPr>
          <p:cNvSpPr/>
          <p:nvPr/>
        </p:nvSpPr>
        <p:spPr>
          <a:xfrm>
            <a:off x="22366182" y="6676160"/>
            <a:ext cx="1181051" cy="531191"/>
          </a:xfrm>
          <a:prstGeom prst="rect">
            <a:avLst/>
          </a:prstGeom>
          <a:solidFill>
            <a:srgbClr val="000000"/>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defTabSz="825500">
              <a:defRPr sz="3200">
                <a:solidFill>
                  <a:srgbClr val="FFFFFF"/>
                </a:solidFill>
                <a:latin typeface="Helvetica Neue Medium"/>
                <a:ea typeface="Helvetica Neue Medium"/>
                <a:cs typeface="Helvetica Neue Medium"/>
                <a:sym typeface="Helvetica Neue Medium"/>
              </a:defRPr>
            </a:lvl1pPr>
          </a:lstStyle>
          <a:p>
            <a:r>
              <a:t>None</a:t>
            </a:r>
          </a:p>
        </p:txBody>
      </p:sp>
      <p:sp>
        <p:nvSpPr>
          <p:cNvPr id="2095" name="None">
            <a:extLst>
              <a:ext uri="{FF2B5EF4-FFF2-40B4-BE49-F238E27FC236}">
                <a16:creationId xmlns:a16="http://schemas.microsoft.com/office/drawing/2014/main" id="{D2C3675C-18CD-75B6-D3A7-4F2D83A789E9}"/>
              </a:ext>
            </a:extLst>
          </p:cNvPr>
          <p:cNvSpPr/>
          <p:nvPr/>
        </p:nvSpPr>
        <p:spPr>
          <a:xfrm>
            <a:off x="9772353" y="6676160"/>
            <a:ext cx="1181051" cy="531191"/>
          </a:xfrm>
          <a:prstGeom prst="rect">
            <a:avLst/>
          </a:prstGeom>
          <a:solidFill>
            <a:srgbClr val="000000"/>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defTabSz="825500">
              <a:defRPr sz="3200">
                <a:solidFill>
                  <a:srgbClr val="FFFFFF"/>
                </a:solidFill>
                <a:latin typeface="Helvetica Neue Medium"/>
                <a:ea typeface="Helvetica Neue Medium"/>
                <a:cs typeface="Helvetica Neue Medium"/>
                <a:sym typeface="Helvetica Neue Medium"/>
              </a:defRPr>
            </a:lvl1pPr>
          </a:lstStyle>
          <a:p>
            <a:r>
              <a:t>None</a:t>
            </a:r>
          </a:p>
        </p:txBody>
      </p:sp>
      <p:sp>
        <p:nvSpPr>
          <p:cNvPr id="2137" name="Connection Line">
            <a:extLst>
              <a:ext uri="{FF2B5EF4-FFF2-40B4-BE49-F238E27FC236}">
                <a16:creationId xmlns:a16="http://schemas.microsoft.com/office/drawing/2014/main" id="{3C2D080D-1FB2-C942-3BDA-6459F06D3479}"/>
              </a:ext>
            </a:extLst>
          </p:cNvPr>
          <p:cNvSpPr/>
          <p:nvPr/>
        </p:nvSpPr>
        <p:spPr>
          <a:xfrm>
            <a:off x="17540372" y="7234894"/>
            <a:ext cx="2137580" cy="500218"/>
          </a:xfrm>
          <a:custGeom>
            <a:avLst/>
            <a:gdLst/>
            <a:ahLst/>
            <a:cxnLst>
              <a:cxn ang="0">
                <a:pos x="wd2" y="hd2"/>
              </a:cxn>
              <a:cxn ang="5400000">
                <a:pos x="wd2" y="hd2"/>
              </a:cxn>
              <a:cxn ang="10800000">
                <a:pos x="wd2" y="hd2"/>
              </a:cxn>
              <a:cxn ang="16200000">
                <a:pos x="wd2" y="hd2"/>
              </a:cxn>
            </a:cxnLst>
            <a:rect l="0" t="0" r="r" b="b"/>
            <a:pathLst>
              <a:path w="21600" h="16535" extrusionOk="0">
                <a:moveTo>
                  <a:pt x="0" y="0"/>
                </a:moveTo>
                <a:cubicBezTo>
                  <a:pt x="10993" y="18910"/>
                  <a:pt x="18193" y="21600"/>
                  <a:pt x="21600" y="8070"/>
                </a:cubicBezTo>
              </a:path>
            </a:pathLst>
          </a:custGeom>
          <a:ln w="63500">
            <a:solidFill>
              <a:srgbClr val="000000"/>
            </a:solidFill>
            <a:miter lim="400000"/>
            <a:tailEnd type="triangle"/>
          </a:ln>
        </p:spPr>
        <p:txBody>
          <a:bodyPr/>
          <a:lstStyle/>
          <a:p>
            <a:endParaRPr/>
          </a:p>
        </p:txBody>
      </p:sp>
      <p:grpSp>
        <p:nvGrpSpPr>
          <p:cNvPr id="2100" name="Group">
            <a:extLst>
              <a:ext uri="{FF2B5EF4-FFF2-40B4-BE49-F238E27FC236}">
                <a16:creationId xmlns:a16="http://schemas.microsoft.com/office/drawing/2014/main" id="{DED5AEC0-B096-11B1-15BB-DB4B05692571}"/>
              </a:ext>
            </a:extLst>
          </p:cNvPr>
          <p:cNvGrpSpPr/>
          <p:nvPr/>
        </p:nvGrpSpPr>
        <p:grpSpPr>
          <a:xfrm>
            <a:off x="14924891" y="6473765"/>
            <a:ext cx="3014188" cy="937240"/>
            <a:chOff x="-1005190" y="0"/>
            <a:chExt cx="3014186" cy="937238"/>
          </a:xfrm>
        </p:grpSpPr>
        <p:sp>
          <p:nvSpPr>
            <p:cNvPr id="2097" name="1">
              <a:extLst>
                <a:ext uri="{FF2B5EF4-FFF2-40B4-BE49-F238E27FC236}">
                  <a16:creationId xmlns:a16="http://schemas.microsoft.com/office/drawing/2014/main" id="{DB8240A7-BD47-0635-4D90-1F4159C8A361}"/>
                </a:ext>
              </a:extLst>
            </p:cNvPr>
            <p:cNvSpPr/>
            <p:nvPr/>
          </p:nvSpPr>
          <p:spPr>
            <a:xfrm>
              <a:off x="0" y="0"/>
              <a:ext cx="998081" cy="937239"/>
            </a:xfrm>
            <a:prstGeom prst="rect">
              <a:avLst/>
            </a:prstGeom>
            <a:solidFill>
              <a:srgbClr val="00A1FF"/>
            </a:solidFill>
            <a:ln w="254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defTabSz="825500">
                <a:defRPr sz="3200">
                  <a:solidFill>
                    <a:srgbClr val="000000"/>
                  </a:solidFill>
                  <a:latin typeface="Helvetica Neue Medium"/>
                  <a:ea typeface="Helvetica Neue Medium"/>
                  <a:cs typeface="Helvetica Neue Medium"/>
                  <a:sym typeface="Helvetica Neue Medium"/>
                </a:defRPr>
              </a:lvl1pPr>
            </a:lstStyle>
            <a:p>
              <a:r>
                <a:t>1</a:t>
              </a:r>
            </a:p>
          </p:txBody>
        </p:sp>
        <p:sp>
          <p:nvSpPr>
            <p:cNvPr id="2098" name="link">
              <a:extLst>
                <a:ext uri="{FF2B5EF4-FFF2-40B4-BE49-F238E27FC236}">
                  <a16:creationId xmlns:a16="http://schemas.microsoft.com/office/drawing/2014/main" id="{77625568-AEC7-25C5-4E3C-34748E200BC3}"/>
                </a:ext>
              </a:extLst>
            </p:cNvPr>
            <p:cNvSpPr/>
            <p:nvPr/>
          </p:nvSpPr>
          <p:spPr>
            <a:xfrm>
              <a:off x="1010916" y="0"/>
              <a:ext cx="998081" cy="937239"/>
            </a:xfrm>
            <a:prstGeom prst="rect">
              <a:avLst/>
            </a:prstGeom>
            <a:solidFill>
              <a:schemeClr val="accent4">
                <a:hueOff val="-476017"/>
                <a:lumOff val="-10042"/>
              </a:schemeClr>
            </a:solidFill>
            <a:ln w="254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defTabSz="825500">
                <a:defRPr sz="3200">
                  <a:solidFill>
                    <a:srgbClr val="000000"/>
                  </a:solidFill>
                  <a:latin typeface="Helvetica Neue Medium"/>
                  <a:ea typeface="Helvetica Neue Medium"/>
                  <a:cs typeface="Helvetica Neue Medium"/>
                  <a:sym typeface="Helvetica Neue Medium"/>
                </a:defRPr>
              </a:lvl1pPr>
            </a:lstStyle>
            <a:p>
              <a:r>
                <a:t>link</a:t>
              </a:r>
            </a:p>
          </p:txBody>
        </p:sp>
        <p:sp>
          <p:nvSpPr>
            <p:cNvPr id="2099" name="prev">
              <a:extLst>
                <a:ext uri="{FF2B5EF4-FFF2-40B4-BE49-F238E27FC236}">
                  <a16:creationId xmlns:a16="http://schemas.microsoft.com/office/drawing/2014/main" id="{BFEE27D1-8230-7D85-79C1-7517DE7D39AF}"/>
                </a:ext>
              </a:extLst>
            </p:cNvPr>
            <p:cNvSpPr/>
            <p:nvPr/>
          </p:nvSpPr>
          <p:spPr>
            <a:xfrm>
              <a:off x="-1005191" y="-1"/>
              <a:ext cx="998082" cy="937240"/>
            </a:xfrm>
            <a:prstGeom prst="rect">
              <a:avLst/>
            </a:prstGeom>
            <a:solidFill>
              <a:schemeClr val="accent4">
                <a:hueOff val="-476017"/>
                <a:lumOff val="-10042"/>
              </a:schemeClr>
            </a:solidFill>
            <a:ln w="254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defTabSz="825500">
                <a:defRPr sz="3200">
                  <a:solidFill>
                    <a:srgbClr val="000000"/>
                  </a:solidFill>
                  <a:latin typeface="Helvetica Neue Medium"/>
                  <a:ea typeface="Helvetica Neue Medium"/>
                  <a:cs typeface="Helvetica Neue Medium"/>
                  <a:sym typeface="Helvetica Neue Medium"/>
                </a:defRPr>
              </a:lvl1pPr>
            </a:lstStyle>
            <a:p>
              <a:r>
                <a:t>prev</a:t>
              </a:r>
            </a:p>
          </p:txBody>
        </p:sp>
      </p:grpSp>
      <p:sp>
        <p:nvSpPr>
          <p:cNvPr id="2138" name="Connection Line">
            <a:extLst>
              <a:ext uri="{FF2B5EF4-FFF2-40B4-BE49-F238E27FC236}">
                <a16:creationId xmlns:a16="http://schemas.microsoft.com/office/drawing/2014/main" id="{B3DAB063-FBFC-2E90-AB68-52CFB04FC604}"/>
              </a:ext>
            </a:extLst>
          </p:cNvPr>
          <p:cNvSpPr/>
          <p:nvPr/>
        </p:nvSpPr>
        <p:spPr>
          <a:xfrm>
            <a:off x="13444399" y="5984685"/>
            <a:ext cx="1917610" cy="476351"/>
          </a:xfrm>
          <a:custGeom>
            <a:avLst/>
            <a:gdLst/>
            <a:ahLst/>
            <a:cxnLst>
              <a:cxn ang="0">
                <a:pos x="wd2" y="hd2"/>
              </a:cxn>
              <a:cxn ang="5400000">
                <a:pos x="wd2" y="hd2"/>
              </a:cxn>
              <a:cxn ang="10800000">
                <a:pos x="wd2" y="hd2"/>
              </a:cxn>
              <a:cxn ang="16200000">
                <a:pos x="wd2" y="hd2"/>
              </a:cxn>
            </a:cxnLst>
            <a:rect l="0" t="0" r="r" b="b"/>
            <a:pathLst>
              <a:path w="21057" h="16456" extrusionOk="0">
                <a:moveTo>
                  <a:pt x="21057" y="16456"/>
                </a:moveTo>
                <a:cubicBezTo>
                  <a:pt x="6465" y="-2747"/>
                  <a:pt x="-543" y="-5144"/>
                  <a:pt x="33" y="9265"/>
                </a:cubicBezTo>
              </a:path>
            </a:pathLst>
          </a:custGeom>
          <a:ln w="63500">
            <a:solidFill>
              <a:srgbClr val="000000"/>
            </a:solidFill>
            <a:miter lim="400000"/>
            <a:tailEnd type="triangle"/>
          </a:ln>
        </p:spPr>
        <p:txBody>
          <a:bodyPr/>
          <a:lstStyle/>
          <a:p>
            <a:endParaRPr/>
          </a:p>
        </p:txBody>
      </p:sp>
      <p:sp>
        <p:nvSpPr>
          <p:cNvPr id="2140" name="Connection Line">
            <a:extLst>
              <a:ext uri="{FF2B5EF4-FFF2-40B4-BE49-F238E27FC236}">
                <a16:creationId xmlns:a16="http://schemas.microsoft.com/office/drawing/2014/main" id="{A0DD00FB-0414-C0B9-377E-DCAB8F06AAB8}"/>
              </a:ext>
            </a:extLst>
          </p:cNvPr>
          <p:cNvSpPr/>
          <p:nvPr/>
        </p:nvSpPr>
        <p:spPr>
          <a:xfrm>
            <a:off x="21413223" y="7195129"/>
            <a:ext cx="1449294" cy="441157"/>
          </a:xfrm>
          <a:custGeom>
            <a:avLst/>
            <a:gdLst/>
            <a:ahLst/>
            <a:cxnLst>
              <a:cxn ang="0">
                <a:pos x="wd2" y="hd2"/>
              </a:cxn>
              <a:cxn ang="5400000">
                <a:pos x="wd2" y="hd2"/>
              </a:cxn>
              <a:cxn ang="10800000">
                <a:pos x="wd2" y="hd2"/>
              </a:cxn>
              <a:cxn ang="16200000">
                <a:pos x="wd2" y="hd2"/>
              </a:cxn>
            </a:cxnLst>
            <a:rect l="0" t="0" r="r" b="b"/>
            <a:pathLst>
              <a:path w="21600" h="16372" extrusionOk="0">
                <a:moveTo>
                  <a:pt x="0" y="0"/>
                </a:moveTo>
                <a:cubicBezTo>
                  <a:pt x="10615" y="19593"/>
                  <a:pt x="17815" y="21600"/>
                  <a:pt x="21600" y="6020"/>
                </a:cubicBezTo>
              </a:path>
            </a:pathLst>
          </a:custGeom>
          <a:ln w="63500">
            <a:solidFill>
              <a:srgbClr val="000000"/>
            </a:solidFill>
            <a:miter lim="400000"/>
            <a:tailEnd type="triangle"/>
          </a:ln>
        </p:spPr>
        <p:txBody>
          <a:bodyPr/>
          <a:lstStyle/>
          <a:p>
            <a:endParaRPr/>
          </a:p>
        </p:txBody>
      </p:sp>
      <p:grpSp>
        <p:nvGrpSpPr>
          <p:cNvPr id="2107" name="Group">
            <a:extLst>
              <a:ext uri="{FF2B5EF4-FFF2-40B4-BE49-F238E27FC236}">
                <a16:creationId xmlns:a16="http://schemas.microsoft.com/office/drawing/2014/main" id="{488BC87C-884F-2B72-A644-429A1866E176}"/>
              </a:ext>
            </a:extLst>
          </p:cNvPr>
          <p:cNvGrpSpPr/>
          <p:nvPr/>
        </p:nvGrpSpPr>
        <p:grpSpPr>
          <a:xfrm>
            <a:off x="18755141" y="6472099"/>
            <a:ext cx="3056790" cy="937240"/>
            <a:chOff x="-1019397" y="0"/>
            <a:chExt cx="3056788" cy="937238"/>
          </a:xfrm>
        </p:grpSpPr>
        <p:sp>
          <p:nvSpPr>
            <p:cNvPr id="2104" name="8">
              <a:extLst>
                <a:ext uri="{FF2B5EF4-FFF2-40B4-BE49-F238E27FC236}">
                  <a16:creationId xmlns:a16="http://schemas.microsoft.com/office/drawing/2014/main" id="{3F34EFF5-B2FE-0F61-F85F-9A1490D8A3B0}"/>
                </a:ext>
              </a:extLst>
            </p:cNvPr>
            <p:cNvSpPr/>
            <p:nvPr/>
          </p:nvSpPr>
          <p:spPr>
            <a:xfrm>
              <a:off x="0" y="0"/>
              <a:ext cx="1012188" cy="937239"/>
            </a:xfrm>
            <a:prstGeom prst="rect">
              <a:avLst/>
            </a:prstGeom>
            <a:solidFill>
              <a:srgbClr val="00A1FF"/>
            </a:solidFill>
            <a:ln w="254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defTabSz="825500">
                <a:defRPr sz="3200">
                  <a:solidFill>
                    <a:srgbClr val="000000"/>
                  </a:solidFill>
                  <a:latin typeface="Helvetica Neue Medium"/>
                  <a:ea typeface="Helvetica Neue Medium"/>
                  <a:cs typeface="Helvetica Neue Medium"/>
                  <a:sym typeface="Helvetica Neue Medium"/>
                </a:defRPr>
              </a:lvl1pPr>
            </a:lstStyle>
            <a:p>
              <a:r>
                <a:t>8</a:t>
              </a:r>
            </a:p>
          </p:txBody>
        </p:sp>
        <p:sp>
          <p:nvSpPr>
            <p:cNvPr id="2105" name="link">
              <a:extLst>
                <a:ext uri="{FF2B5EF4-FFF2-40B4-BE49-F238E27FC236}">
                  <a16:creationId xmlns:a16="http://schemas.microsoft.com/office/drawing/2014/main" id="{1E8242FD-05C1-126C-0DAF-842BBB3DC38F}"/>
                </a:ext>
              </a:extLst>
            </p:cNvPr>
            <p:cNvSpPr/>
            <p:nvPr/>
          </p:nvSpPr>
          <p:spPr>
            <a:xfrm>
              <a:off x="1025204" y="0"/>
              <a:ext cx="1012188" cy="937239"/>
            </a:xfrm>
            <a:prstGeom prst="rect">
              <a:avLst/>
            </a:prstGeom>
            <a:solidFill>
              <a:schemeClr val="accent4">
                <a:hueOff val="-476017"/>
                <a:lumOff val="-10042"/>
              </a:schemeClr>
            </a:solidFill>
            <a:ln w="254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defTabSz="825500">
                <a:defRPr sz="3200">
                  <a:solidFill>
                    <a:srgbClr val="000000"/>
                  </a:solidFill>
                  <a:latin typeface="Helvetica Neue Medium"/>
                  <a:ea typeface="Helvetica Neue Medium"/>
                  <a:cs typeface="Helvetica Neue Medium"/>
                  <a:sym typeface="Helvetica Neue Medium"/>
                </a:defRPr>
              </a:lvl1pPr>
            </a:lstStyle>
            <a:p>
              <a:r>
                <a:t>link</a:t>
              </a:r>
            </a:p>
          </p:txBody>
        </p:sp>
        <p:sp>
          <p:nvSpPr>
            <p:cNvPr id="2106" name="prev">
              <a:extLst>
                <a:ext uri="{FF2B5EF4-FFF2-40B4-BE49-F238E27FC236}">
                  <a16:creationId xmlns:a16="http://schemas.microsoft.com/office/drawing/2014/main" id="{4F896BD2-8E4F-9E77-351A-DE4376E3D0AF}"/>
                </a:ext>
              </a:extLst>
            </p:cNvPr>
            <p:cNvSpPr/>
            <p:nvPr/>
          </p:nvSpPr>
          <p:spPr>
            <a:xfrm>
              <a:off x="-1019398" y="-1"/>
              <a:ext cx="1012188" cy="937240"/>
            </a:xfrm>
            <a:prstGeom prst="rect">
              <a:avLst/>
            </a:prstGeom>
            <a:solidFill>
              <a:schemeClr val="accent4">
                <a:hueOff val="-476017"/>
                <a:lumOff val="-10042"/>
              </a:schemeClr>
            </a:solidFill>
            <a:ln w="254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defTabSz="825500">
                <a:defRPr sz="3200">
                  <a:solidFill>
                    <a:srgbClr val="000000"/>
                  </a:solidFill>
                  <a:latin typeface="Helvetica Neue Medium"/>
                  <a:ea typeface="Helvetica Neue Medium"/>
                  <a:cs typeface="Helvetica Neue Medium"/>
                  <a:sym typeface="Helvetica Neue Medium"/>
                </a:defRPr>
              </a:lvl1pPr>
            </a:lstStyle>
            <a:p>
              <a:r>
                <a:t>prev</a:t>
              </a:r>
            </a:p>
          </p:txBody>
        </p:sp>
      </p:grpSp>
      <p:sp>
        <p:nvSpPr>
          <p:cNvPr id="2141" name="Connection Line">
            <a:extLst>
              <a:ext uri="{FF2B5EF4-FFF2-40B4-BE49-F238E27FC236}">
                <a16:creationId xmlns:a16="http://schemas.microsoft.com/office/drawing/2014/main" id="{9D7C6121-8CA1-80B4-9C22-FB5AD821C423}"/>
              </a:ext>
            </a:extLst>
          </p:cNvPr>
          <p:cNvSpPr/>
          <p:nvPr/>
        </p:nvSpPr>
        <p:spPr>
          <a:xfrm>
            <a:off x="16692834" y="5981985"/>
            <a:ext cx="2290952" cy="477385"/>
          </a:xfrm>
          <a:custGeom>
            <a:avLst/>
            <a:gdLst/>
            <a:ahLst/>
            <a:cxnLst>
              <a:cxn ang="0">
                <a:pos x="wd2" y="hd2"/>
              </a:cxn>
              <a:cxn ang="5400000">
                <a:pos x="wd2" y="hd2"/>
              </a:cxn>
              <a:cxn ang="10800000">
                <a:pos x="wd2" y="hd2"/>
              </a:cxn>
              <a:cxn ang="16200000">
                <a:pos x="wd2" y="hd2"/>
              </a:cxn>
            </a:cxnLst>
            <a:rect l="0" t="0" r="r" b="b"/>
            <a:pathLst>
              <a:path w="20807" h="16450" extrusionOk="0">
                <a:moveTo>
                  <a:pt x="20807" y="16450"/>
                </a:moveTo>
                <a:cubicBezTo>
                  <a:pt x="6119" y="-2778"/>
                  <a:pt x="-793" y="-5150"/>
                  <a:pt x="72" y="9335"/>
                </a:cubicBezTo>
              </a:path>
            </a:pathLst>
          </a:custGeom>
          <a:ln w="63500">
            <a:solidFill>
              <a:srgbClr val="000000"/>
            </a:solidFill>
            <a:miter lim="400000"/>
            <a:tailEnd type="triangle"/>
          </a:ln>
        </p:spPr>
        <p:txBody>
          <a:bodyPr/>
          <a:lstStyle/>
          <a:p>
            <a:endParaRPr/>
          </a:p>
        </p:txBody>
      </p:sp>
      <p:sp>
        <p:nvSpPr>
          <p:cNvPr id="2109" name="removeFirst()">
            <a:extLst>
              <a:ext uri="{FF2B5EF4-FFF2-40B4-BE49-F238E27FC236}">
                <a16:creationId xmlns:a16="http://schemas.microsoft.com/office/drawing/2014/main" id="{D14652A3-537C-2C74-8F2A-0CE5C7DB728A}"/>
              </a:ext>
            </a:extLst>
          </p:cNvPr>
          <p:cNvSpPr txBox="1"/>
          <p:nvPr/>
        </p:nvSpPr>
        <p:spPr>
          <a:xfrm>
            <a:off x="15299069" y="1881904"/>
            <a:ext cx="4869955" cy="787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800" b="1">
                <a:solidFill>
                  <a:srgbClr val="000000"/>
                </a:solidFill>
                <a:latin typeface="Courier New"/>
                <a:ea typeface="Courier New"/>
                <a:cs typeface="Courier New"/>
                <a:sym typeface="Courier New"/>
              </a:defRPr>
            </a:lvl1pPr>
          </a:lstStyle>
          <a:p>
            <a:r>
              <a:t>removeFirst()</a:t>
            </a:r>
          </a:p>
        </p:txBody>
      </p:sp>
      <p:grpSp>
        <p:nvGrpSpPr>
          <p:cNvPr id="2112" name="Group">
            <a:extLst>
              <a:ext uri="{FF2B5EF4-FFF2-40B4-BE49-F238E27FC236}">
                <a16:creationId xmlns:a16="http://schemas.microsoft.com/office/drawing/2014/main" id="{C3E8E105-0E0A-9F2C-F643-EFEDDD5E839E}"/>
              </a:ext>
            </a:extLst>
          </p:cNvPr>
          <p:cNvGrpSpPr/>
          <p:nvPr/>
        </p:nvGrpSpPr>
        <p:grpSpPr>
          <a:xfrm>
            <a:off x="19805661" y="7804381"/>
            <a:ext cx="955750" cy="1465546"/>
            <a:chOff x="0" y="0"/>
            <a:chExt cx="955749" cy="1465545"/>
          </a:xfrm>
        </p:grpSpPr>
        <p:sp>
          <p:nvSpPr>
            <p:cNvPr id="2110" name="Line">
              <a:extLst>
                <a:ext uri="{FF2B5EF4-FFF2-40B4-BE49-F238E27FC236}">
                  <a16:creationId xmlns:a16="http://schemas.microsoft.com/office/drawing/2014/main" id="{6F021933-ABC3-0A24-E557-7CE7F05275A2}"/>
                </a:ext>
              </a:extLst>
            </p:cNvPr>
            <p:cNvSpPr/>
            <p:nvPr/>
          </p:nvSpPr>
          <p:spPr>
            <a:xfrm flipV="1">
              <a:off x="477874" y="0"/>
              <a:ext cx="1" cy="905031"/>
            </a:xfrm>
            <a:prstGeom prst="line">
              <a:avLst/>
            </a:prstGeom>
            <a:noFill/>
            <a:ln w="76200" cap="flat">
              <a:solidFill>
                <a:srgbClr val="000000"/>
              </a:solidFill>
              <a:prstDash val="solid"/>
              <a:miter lim="400000"/>
              <a:tailEnd type="triangle" w="med" len="med"/>
            </a:ln>
            <a:effectLst/>
          </p:spPr>
          <p:txBody>
            <a:bodyPr wrap="square" lIns="50800" tIns="50800" rIns="50800" bIns="50800" numCol="1" anchor="ctr">
              <a:noAutofit/>
            </a:bodyPr>
            <a:lstStyle/>
            <a:p>
              <a:endParaRPr/>
            </a:p>
          </p:txBody>
        </p:sp>
        <p:sp>
          <p:nvSpPr>
            <p:cNvPr id="2111" name="tail">
              <a:extLst>
                <a:ext uri="{FF2B5EF4-FFF2-40B4-BE49-F238E27FC236}">
                  <a16:creationId xmlns:a16="http://schemas.microsoft.com/office/drawing/2014/main" id="{315FAEAC-44A0-64EF-61D9-4AD7CDFDAE51}"/>
                </a:ext>
              </a:extLst>
            </p:cNvPr>
            <p:cNvSpPr txBox="1"/>
            <p:nvPr/>
          </p:nvSpPr>
          <p:spPr>
            <a:xfrm>
              <a:off x="0" y="975009"/>
              <a:ext cx="955750" cy="49053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sz="3200" b="1">
                  <a:solidFill>
                    <a:srgbClr val="000000"/>
                  </a:solidFill>
                </a:defRPr>
              </a:lvl1pPr>
            </a:lstStyle>
            <a:p>
              <a:r>
                <a:t>tail</a:t>
              </a:r>
            </a:p>
          </p:txBody>
        </p:sp>
      </p:grpSp>
      <p:grpSp>
        <p:nvGrpSpPr>
          <p:cNvPr id="2115" name="Group">
            <a:extLst>
              <a:ext uri="{FF2B5EF4-FFF2-40B4-BE49-F238E27FC236}">
                <a16:creationId xmlns:a16="http://schemas.microsoft.com/office/drawing/2014/main" id="{2B418AD1-BBA9-AB76-48EA-FE5DE487DDF2}"/>
              </a:ext>
            </a:extLst>
          </p:cNvPr>
          <p:cNvGrpSpPr/>
          <p:nvPr/>
        </p:nvGrpSpPr>
        <p:grpSpPr>
          <a:xfrm>
            <a:off x="15873833" y="4504877"/>
            <a:ext cx="1063302" cy="1553409"/>
            <a:chOff x="-86200" y="-688452"/>
            <a:chExt cx="1063300" cy="1553407"/>
          </a:xfrm>
        </p:grpSpPr>
        <p:sp>
          <p:nvSpPr>
            <p:cNvPr id="2113" name="Line">
              <a:extLst>
                <a:ext uri="{FF2B5EF4-FFF2-40B4-BE49-F238E27FC236}">
                  <a16:creationId xmlns:a16="http://schemas.microsoft.com/office/drawing/2014/main" id="{781FEF86-7E0E-7839-83AA-4847477CC14A}"/>
                </a:ext>
              </a:extLst>
            </p:cNvPr>
            <p:cNvSpPr/>
            <p:nvPr/>
          </p:nvSpPr>
          <p:spPr>
            <a:xfrm flipH="1">
              <a:off x="445449" y="0"/>
              <a:ext cx="1" cy="864956"/>
            </a:xfrm>
            <a:prstGeom prst="line">
              <a:avLst/>
            </a:prstGeom>
            <a:noFill/>
            <a:ln w="76200" cap="flat">
              <a:solidFill>
                <a:srgbClr val="000000"/>
              </a:solidFill>
              <a:prstDash val="solid"/>
              <a:miter lim="400000"/>
              <a:tailEnd type="triangle" w="med" len="med"/>
            </a:ln>
            <a:effectLst/>
          </p:spPr>
          <p:txBody>
            <a:bodyPr wrap="square" lIns="50800" tIns="50800" rIns="50800" bIns="50800" numCol="1" anchor="ctr">
              <a:noAutofit/>
            </a:bodyPr>
            <a:lstStyle/>
            <a:p>
              <a:endParaRPr/>
            </a:p>
          </p:txBody>
        </p:sp>
        <p:sp>
          <p:nvSpPr>
            <p:cNvPr id="2114" name="head">
              <a:extLst>
                <a:ext uri="{FF2B5EF4-FFF2-40B4-BE49-F238E27FC236}">
                  <a16:creationId xmlns:a16="http://schemas.microsoft.com/office/drawing/2014/main" id="{EDAD1514-158D-47A3-3075-B8D59FD4AA6E}"/>
                </a:ext>
              </a:extLst>
            </p:cNvPr>
            <p:cNvSpPr txBox="1"/>
            <p:nvPr/>
          </p:nvSpPr>
          <p:spPr>
            <a:xfrm>
              <a:off x="-86201" y="-688453"/>
              <a:ext cx="1063301" cy="55882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sz="3200" b="1">
                  <a:solidFill>
                    <a:srgbClr val="000000"/>
                  </a:solidFill>
                </a:defRPr>
              </a:lvl1pPr>
            </a:lstStyle>
            <a:p>
              <a:r>
                <a:t>head</a:t>
              </a:r>
            </a:p>
          </p:txBody>
        </p:sp>
      </p:grpSp>
      <p:grpSp>
        <p:nvGrpSpPr>
          <p:cNvPr id="2125" name="Group">
            <a:extLst>
              <a:ext uri="{FF2B5EF4-FFF2-40B4-BE49-F238E27FC236}">
                <a16:creationId xmlns:a16="http://schemas.microsoft.com/office/drawing/2014/main" id="{40A26440-297B-2459-64F6-104763FDADC4}"/>
              </a:ext>
            </a:extLst>
          </p:cNvPr>
          <p:cNvGrpSpPr/>
          <p:nvPr/>
        </p:nvGrpSpPr>
        <p:grpSpPr>
          <a:xfrm>
            <a:off x="11410563" y="6473136"/>
            <a:ext cx="2910619" cy="937239"/>
            <a:chOff x="-970651" y="0"/>
            <a:chExt cx="2910617" cy="937238"/>
          </a:xfrm>
        </p:grpSpPr>
        <p:sp>
          <p:nvSpPr>
            <p:cNvPr id="2122" name="3">
              <a:extLst>
                <a:ext uri="{FF2B5EF4-FFF2-40B4-BE49-F238E27FC236}">
                  <a16:creationId xmlns:a16="http://schemas.microsoft.com/office/drawing/2014/main" id="{F6FCC5C2-A075-DDA3-4F75-AC10551A7846}"/>
                </a:ext>
              </a:extLst>
            </p:cNvPr>
            <p:cNvSpPr/>
            <p:nvPr/>
          </p:nvSpPr>
          <p:spPr>
            <a:xfrm>
              <a:off x="0" y="0"/>
              <a:ext cx="963786" cy="937239"/>
            </a:xfrm>
            <a:prstGeom prst="rect">
              <a:avLst/>
            </a:prstGeom>
            <a:solidFill>
              <a:srgbClr val="00A1FF"/>
            </a:solidFill>
            <a:ln w="254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defTabSz="825500">
                <a:defRPr sz="3200">
                  <a:solidFill>
                    <a:srgbClr val="000000"/>
                  </a:solidFill>
                  <a:latin typeface="Helvetica Neue Medium"/>
                  <a:ea typeface="Helvetica Neue Medium"/>
                  <a:cs typeface="Helvetica Neue Medium"/>
                  <a:sym typeface="Helvetica Neue Medium"/>
                </a:defRPr>
              </a:lvl1pPr>
            </a:lstStyle>
            <a:p>
              <a:r>
                <a:t>3</a:t>
              </a:r>
            </a:p>
          </p:txBody>
        </p:sp>
        <p:sp>
          <p:nvSpPr>
            <p:cNvPr id="2123" name="link">
              <a:extLst>
                <a:ext uri="{FF2B5EF4-FFF2-40B4-BE49-F238E27FC236}">
                  <a16:creationId xmlns:a16="http://schemas.microsoft.com/office/drawing/2014/main" id="{8ABB55F6-59E5-55BE-7E74-04B047EA5C8A}"/>
                </a:ext>
              </a:extLst>
            </p:cNvPr>
            <p:cNvSpPr/>
            <p:nvPr/>
          </p:nvSpPr>
          <p:spPr>
            <a:xfrm>
              <a:off x="976180" y="0"/>
              <a:ext cx="963787" cy="937239"/>
            </a:xfrm>
            <a:prstGeom prst="rect">
              <a:avLst/>
            </a:prstGeom>
            <a:solidFill>
              <a:schemeClr val="accent4">
                <a:hueOff val="-476017"/>
                <a:lumOff val="-10042"/>
              </a:schemeClr>
            </a:solidFill>
            <a:ln w="254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defTabSz="825500">
                <a:defRPr sz="3200">
                  <a:solidFill>
                    <a:srgbClr val="000000"/>
                  </a:solidFill>
                  <a:latin typeface="Helvetica Neue Medium"/>
                  <a:ea typeface="Helvetica Neue Medium"/>
                  <a:cs typeface="Helvetica Neue Medium"/>
                  <a:sym typeface="Helvetica Neue Medium"/>
                </a:defRPr>
              </a:lvl1pPr>
            </a:lstStyle>
            <a:p>
              <a:r>
                <a:t>link</a:t>
              </a:r>
            </a:p>
          </p:txBody>
        </p:sp>
        <p:sp>
          <p:nvSpPr>
            <p:cNvPr id="2124" name="prev">
              <a:extLst>
                <a:ext uri="{FF2B5EF4-FFF2-40B4-BE49-F238E27FC236}">
                  <a16:creationId xmlns:a16="http://schemas.microsoft.com/office/drawing/2014/main" id="{275E525C-88AE-D571-3D18-F4A44ED75B50}"/>
                </a:ext>
              </a:extLst>
            </p:cNvPr>
            <p:cNvSpPr/>
            <p:nvPr/>
          </p:nvSpPr>
          <p:spPr>
            <a:xfrm>
              <a:off x="-970652" y="-1"/>
              <a:ext cx="963787" cy="937240"/>
            </a:xfrm>
            <a:prstGeom prst="rect">
              <a:avLst/>
            </a:prstGeom>
            <a:solidFill>
              <a:schemeClr val="accent4">
                <a:hueOff val="-476017"/>
                <a:lumOff val="-10042"/>
              </a:schemeClr>
            </a:solidFill>
            <a:ln w="254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defTabSz="825500">
                <a:defRPr sz="3200">
                  <a:solidFill>
                    <a:srgbClr val="000000"/>
                  </a:solidFill>
                  <a:latin typeface="Helvetica Neue Medium"/>
                  <a:ea typeface="Helvetica Neue Medium"/>
                  <a:cs typeface="Helvetica Neue Medium"/>
                  <a:sym typeface="Helvetica Neue Medium"/>
                </a:defRPr>
              </a:lvl1pPr>
            </a:lstStyle>
            <a:p>
              <a:r>
                <a:t>prev</a:t>
              </a:r>
            </a:p>
          </p:txBody>
        </p:sp>
      </p:grpSp>
      <p:grpSp>
        <p:nvGrpSpPr>
          <p:cNvPr id="12" name="Group 11">
            <a:extLst>
              <a:ext uri="{FF2B5EF4-FFF2-40B4-BE49-F238E27FC236}">
                <a16:creationId xmlns:a16="http://schemas.microsoft.com/office/drawing/2014/main" id="{F8479E03-2B4C-88A0-6076-2D0D479AA80D}"/>
              </a:ext>
            </a:extLst>
          </p:cNvPr>
          <p:cNvGrpSpPr/>
          <p:nvPr/>
        </p:nvGrpSpPr>
        <p:grpSpPr>
          <a:xfrm>
            <a:off x="10818774" y="6174806"/>
            <a:ext cx="4902086" cy="1655799"/>
            <a:chOff x="10818774" y="6174806"/>
            <a:chExt cx="4902086" cy="1655799"/>
          </a:xfrm>
        </p:grpSpPr>
        <p:sp>
          <p:nvSpPr>
            <p:cNvPr id="2136" name="Connection Line">
              <a:extLst>
                <a:ext uri="{FF2B5EF4-FFF2-40B4-BE49-F238E27FC236}">
                  <a16:creationId xmlns:a16="http://schemas.microsoft.com/office/drawing/2014/main" id="{BF8735FA-F7A1-1029-4DCF-DAE7B24FF884}"/>
                </a:ext>
              </a:extLst>
            </p:cNvPr>
            <p:cNvSpPr/>
            <p:nvPr/>
          </p:nvSpPr>
          <p:spPr>
            <a:xfrm>
              <a:off x="10818774" y="6174806"/>
              <a:ext cx="1168051" cy="286554"/>
            </a:xfrm>
            <a:custGeom>
              <a:avLst/>
              <a:gdLst/>
              <a:ahLst/>
              <a:cxnLst>
                <a:cxn ang="0">
                  <a:pos x="wd2" y="hd2"/>
                </a:cxn>
                <a:cxn ang="5400000">
                  <a:pos x="wd2" y="hd2"/>
                </a:cxn>
                <a:cxn ang="10800000">
                  <a:pos x="wd2" y="hd2"/>
                </a:cxn>
                <a:cxn ang="16200000">
                  <a:pos x="wd2" y="hd2"/>
                </a:cxn>
              </a:cxnLst>
              <a:rect l="0" t="0" r="r" b="b"/>
              <a:pathLst>
                <a:path w="21388" h="16200" extrusionOk="0">
                  <a:moveTo>
                    <a:pt x="21388" y="16148"/>
                  </a:moveTo>
                  <a:cubicBezTo>
                    <a:pt x="6916" y="-5400"/>
                    <a:pt x="-212" y="-5383"/>
                    <a:pt x="5" y="16200"/>
                  </a:cubicBezTo>
                </a:path>
              </a:pathLst>
            </a:custGeom>
            <a:ln w="63500">
              <a:solidFill>
                <a:srgbClr val="000000"/>
              </a:solidFill>
              <a:miter lim="400000"/>
              <a:tailEnd type="triangle"/>
            </a:ln>
          </p:spPr>
          <p:txBody>
            <a:bodyPr/>
            <a:lstStyle/>
            <a:p>
              <a:endParaRPr/>
            </a:p>
          </p:txBody>
        </p:sp>
        <p:sp>
          <p:nvSpPr>
            <p:cNvPr id="2139" name="Connection Line">
              <a:extLst>
                <a:ext uri="{FF2B5EF4-FFF2-40B4-BE49-F238E27FC236}">
                  <a16:creationId xmlns:a16="http://schemas.microsoft.com/office/drawing/2014/main" id="{C0D3DA30-AE3B-96E3-EECE-02421569133F}"/>
                </a:ext>
              </a:extLst>
            </p:cNvPr>
            <p:cNvSpPr/>
            <p:nvPr/>
          </p:nvSpPr>
          <p:spPr>
            <a:xfrm>
              <a:off x="13873943" y="7399950"/>
              <a:ext cx="1846917" cy="430655"/>
            </a:xfrm>
            <a:custGeom>
              <a:avLst/>
              <a:gdLst/>
              <a:ahLst/>
              <a:cxnLst>
                <a:cxn ang="0">
                  <a:pos x="wd2" y="hd2"/>
                </a:cxn>
                <a:cxn ang="5400000">
                  <a:pos x="wd2" y="hd2"/>
                </a:cxn>
                <a:cxn ang="10800000">
                  <a:pos x="wd2" y="hd2"/>
                </a:cxn>
                <a:cxn ang="16200000">
                  <a:pos x="wd2" y="hd2"/>
                </a:cxn>
              </a:cxnLst>
              <a:rect l="0" t="0" r="r" b="b"/>
              <a:pathLst>
                <a:path w="21600" h="16341" extrusionOk="0">
                  <a:moveTo>
                    <a:pt x="0" y="0"/>
                  </a:moveTo>
                  <a:cubicBezTo>
                    <a:pt x="11095" y="19764"/>
                    <a:pt x="18295" y="21600"/>
                    <a:pt x="21600" y="5508"/>
                  </a:cubicBezTo>
                </a:path>
              </a:pathLst>
            </a:custGeom>
            <a:ln w="63500">
              <a:solidFill>
                <a:srgbClr val="000000"/>
              </a:solidFill>
              <a:miter lim="400000"/>
              <a:tailEnd type="triangle"/>
            </a:ln>
          </p:spPr>
          <p:txBody>
            <a:bodyPr/>
            <a:lstStyle/>
            <a:p>
              <a:endParaRPr/>
            </a:p>
          </p:txBody>
        </p:sp>
        <p:pic>
          <p:nvPicPr>
            <p:cNvPr id="2126" name="Rectangle Rectangle" descr="Rectangle Rectangle">
              <a:extLst>
                <a:ext uri="{FF2B5EF4-FFF2-40B4-BE49-F238E27FC236}">
                  <a16:creationId xmlns:a16="http://schemas.microsoft.com/office/drawing/2014/main" id="{CC959FDF-1966-8635-A0EB-50FEC941FA71}"/>
                </a:ext>
              </a:extLst>
            </p:cNvPr>
            <p:cNvPicPr>
              <a:picLocks/>
            </p:cNvPicPr>
            <p:nvPr/>
          </p:nvPicPr>
          <p:blipFill>
            <a:blip r:embed="rId4"/>
            <a:stretch>
              <a:fillRect/>
            </a:stretch>
          </p:blipFill>
          <p:spPr>
            <a:xfrm>
              <a:off x="11218557" y="6184899"/>
              <a:ext cx="3387148" cy="1346201"/>
            </a:xfrm>
            <a:prstGeom prst="rect">
              <a:avLst/>
            </a:prstGeom>
            <a:effectLst/>
          </p:spPr>
        </p:pic>
      </p:grpSp>
      <p:grpSp>
        <p:nvGrpSpPr>
          <p:cNvPr id="11" name="Group 10">
            <a:extLst>
              <a:ext uri="{FF2B5EF4-FFF2-40B4-BE49-F238E27FC236}">
                <a16:creationId xmlns:a16="http://schemas.microsoft.com/office/drawing/2014/main" id="{0ABA103F-9938-8DE2-5218-35406922B18E}"/>
              </a:ext>
            </a:extLst>
          </p:cNvPr>
          <p:cNvGrpSpPr/>
          <p:nvPr/>
        </p:nvGrpSpPr>
        <p:grpSpPr>
          <a:xfrm>
            <a:off x="9831227" y="3830804"/>
            <a:ext cx="7111427" cy="6126071"/>
            <a:chOff x="9831227" y="3830804"/>
            <a:chExt cx="7111427" cy="6126071"/>
          </a:xfrm>
        </p:grpSpPr>
        <p:grpSp>
          <p:nvGrpSpPr>
            <p:cNvPr id="2118" name="Group">
              <a:extLst>
                <a:ext uri="{FF2B5EF4-FFF2-40B4-BE49-F238E27FC236}">
                  <a16:creationId xmlns:a16="http://schemas.microsoft.com/office/drawing/2014/main" id="{5F07F4C3-E83B-A316-4E3B-DA27DF498EEE}"/>
                </a:ext>
              </a:extLst>
            </p:cNvPr>
            <p:cNvGrpSpPr/>
            <p:nvPr/>
          </p:nvGrpSpPr>
          <p:grpSpPr>
            <a:xfrm>
              <a:off x="9831227" y="3830804"/>
              <a:ext cx="1063302" cy="2227482"/>
              <a:chOff x="0" y="0"/>
              <a:chExt cx="1063300" cy="2227480"/>
            </a:xfrm>
          </p:grpSpPr>
          <p:sp>
            <p:nvSpPr>
              <p:cNvPr id="2116" name="Line">
                <a:extLst>
                  <a:ext uri="{FF2B5EF4-FFF2-40B4-BE49-F238E27FC236}">
                    <a16:creationId xmlns:a16="http://schemas.microsoft.com/office/drawing/2014/main" id="{8F483B92-F211-3304-498B-502301FACB1B}"/>
                  </a:ext>
                </a:extLst>
              </p:cNvPr>
              <p:cNvSpPr/>
              <p:nvPr/>
            </p:nvSpPr>
            <p:spPr>
              <a:xfrm flipH="1">
                <a:off x="531650" y="477054"/>
                <a:ext cx="1" cy="1750427"/>
              </a:xfrm>
              <a:prstGeom prst="line">
                <a:avLst/>
              </a:prstGeom>
              <a:noFill/>
              <a:ln w="76200" cap="flat">
                <a:solidFill>
                  <a:srgbClr val="929292"/>
                </a:solidFill>
                <a:prstDash val="solid"/>
                <a:miter lim="400000"/>
                <a:tailEnd type="triangle" w="med" len="med"/>
              </a:ln>
              <a:effectLst/>
            </p:spPr>
            <p:txBody>
              <a:bodyPr wrap="square" lIns="50800" tIns="50800" rIns="50800" bIns="50800" numCol="1" anchor="ctr">
                <a:noAutofit/>
              </a:bodyPr>
              <a:lstStyle/>
              <a:p>
                <a:endParaRPr/>
              </a:p>
            </p:txBody>
          </p:sp>
          <p:sp>
            <p:nvSpPr>
              <p:cNvPr id="2117" name="before">
                <a:extLst>
                  <a:ext uri="{FF2B5EF4-FFF2-40B4-BE49-F238E27FC236}">
                    <a16:creationId xmlns:a16="http://schemas.microsoft.com/office/drawing/2014/main" id="{A0D754AF-4CCC-EA59-1A75-BE6135CDCF84}"/>
                  </a:ext>
                </a:extLst>
              </p:cNvPr>
              <p:cNvSpPr txBox="1"/>
              <p:nvPr/>
            </p:nvSpPr>
            <p:spPr>
              <a:xfrm>
                <a:off x="0" y="0"/>
                <a:ext cx="1063301" cy="55882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b="1">
                    <a:solidFill>
                      <a:srgbClr val="929292"/>
                    </a:solidFill>
                  </a:defRPr>
                </a:lvl1pPr>
              </a:lstStyle>
              <a:p>
                <a:r>
                  <a:t>before</a:t>
                </a:r>
              </a:p>
            </p:txBody>
          </p:sp>
        </p:grpSp>
        <p:grpSp>
          <p:nvGrpSpPr>
            <p:cNvPr id="2121" name="Group">
              <a:extLst>
                <a:ext uri="{FF2B5EF4-FFF2-40B4-BE49-F238E27FC236}">
                  <a16:creationId xmlns:a16="http://schemas.microsoft.com/office/drawing/2014/main" id="{ECD0CFF1-1069-4365-8F89-96E90900DFD3}"/>
                </a:ext>
              </a:extLst>
            </p:cNvPr>
            <p:cNvGrpSpPr/>
            <p:nvPr/>
          </p:nvGrpSpPr>
          <p:grpSpPr>
            <a:xfrm>
              <a:off x="15879353" y="7661941"/>
              <a:ext cx="1063301" cy="2294934"/>
              <a:chOff x="0" y="0"/>
              <a:chExt cx="1063300" cy="2294933"/>
            </a:xfrm>
          </p:grpSpPr>
          <p:sp>
            <p:nvSpPr>
              <p:cNvPr id="2119" name="Line">
                <a:extLst>
                  <a:ext uri="{FF2B5EF4-FFF2-40B4-BE49-F238E27FC236}">
                    <a16:creationId xmlns:a16="http://schemas.microsoft.com/office/drawing/2014/main" id="{5C9E5909-C84E-038D-FE3E-866247F88DEB}"/>
                  </a:ext>
                </a:extLst>
              </p:cNvPr>
              <p:cNvSpPr/>
              <p:nvPr/>
            </p:nvSpPr>
            <p:spPr>
              <a:xfrm flipV="1">
                <a:off x="531650" y="-1"/>
                <a:ext cx="1" cy="1750427"/>
              </a:xfrm>
              <a:prstGeom prst="line">
                <a:avLst/>
              </a:prstGeom>
              <a:noFill/>
              <a:ln w="76200" cap="flat">
                <a:solidFill>
                  <a:srgbClr val="929292"/>
                </a:solidFill>
                <a:prstDash val="solid"/>
                <a:miter lim="400000"/>
                <a:tailEnd type="triangle" w="med" len="med"/>
              </a:ln>
              <a:effectLst/>
            </p:spPr>
            <p:txBody>
              <a:bodyPr wrap="square" lIns="50800" tIns="50800" rIns="50800" bIns="50800" numCol="1" anchor="ctr">
                <a:noAutofit/>
              </a:bodyPr>
              <a:lstStyle/>
              <a:p>
                <a:endParaRPr/>
              </a:p>
            </p:txBody>
          </p:sp>
          <p:sp>
            <p:nvSpPr>
              <p:cNvPr id="2120" name="after">
                <a:extLst>
                  <a:ext uri="{FF2B5EF4-FFF2-40B4-BE49-F238E27FC236}">
                    <a16:creationId xmlns:a16="http://schemas.microsoft.com/office/drawing/2014/main" id="{6B9F2651-58AD-D126-D6E1-6A56C536E26C}"/>
                  </a:ext>
                </a:extLst>
              </p:cNvPr>
              <p:cNvSpPr txBox="1"/>
              <p:nvPr/>
            </p:nvSpPr>
            <p:spPr>
              <a:xfrm>
                <a:off x="0" y="1736105"/>
                <a:ext cx="1063301" cy="55882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b="1">
                    <a:solidFill>
                      <a:srgbClr val="929292"/>
                    </a:solidFill>
                  </a:defRPr>
                </a:lvl1pPr>
              </a:lstStyle>
              <a:p>
                <a:r>
                  <a:t>after</a:t>
                </a:r>
              </a:p>
            </p:txBody>
          </p:sp>
        </p:grpSp>
        <p:grpSp>
          <p:nvGrpSpPr>
            <p:cNvPr id="2130" name="Group">
              <a:extLst>
                <a:ext uri="{FF2B5EF4-FFF2-40B4-BE49-F238E27FC236}">
                  <a16:creationId xmlns:a16="http://schemas.microsoft.com/office/drawing/2014/main" id="{79B0971A-1522-CE15-0757-258EBB363194}"/>
                </a:ext>
              </a:extLst>
            </p:cNvPr>
            <p:cNvGrpSpPr/>
            <p:nvPr/>
          </p:nvGrpSpPr>
          <p:grpSpPr>
            <a:xfrm>
              <a:off x="12334222" y="7526142"/>
              <a:ext cx="1063302" cy="2294935"/>
              <a:chOff x="0" y="0"/>
              <a:chExt cx="1063300" cy="2294933"/>
            </a:xfrm>
          </p:grpSpPr>
          <p:sp>
            <p:nvSpPr>
              <p:cNvPr id="2128" name="Line">
                <a:extLst>
                  <a:ext uri="{FF2B5EF4-FFF2-40B4-BE49-F238E27FC236}">
                    <a16:creationId xmlns:a16="http://schemas.microsoft.com/office/drawing/2014/main" id="{94D19E57-0E3B-434F-0503-E6F0C69CC765}"/>
                  </a:ext>
                </a:extLst>
              </p:cNvPr>
              <p:cNvSpPr/>
              <p:nvPr/>
            </p:nvSpPr>
            <p:spPr>
              <a:xfrm flipV="1">
                <a:off x="531650" y="-1"/>
                <a:ext cx="1" cy="1750427"/>
              </a:xfrm>
              <a:prstGeom prst="line">
                <a:avLst/>
              </a:prstGeom>
              <a:noFill/>
              <a:ln w="76200" cap="flat">
                <a:solidFill>
                  <a:schemeClr val="accent3">
                    <a:hueOff val="362282"/>
                    <a:satOff val="31803"/>
                    <a:lumOff val="-18242"/>
                  </a:schemeClr>
                </a:solidFill>
                <a:prstDash val="solid"/>
                <a:miter lim="400000"/>
                <a:tailEnd type="triangle" w="med" len="med"/>
              </a:ln>
              <a:effectLst/>
            </p:spPr>
            <p:txBody>
              <a:bodyPr wrap="square" lIns="50800" tIns="50800" rIns="50800" bIns="50800" numCol="1" anchor="ctr">
                <a:noAutofit/>
              </a:bodyPr>
              <a:lstStyle/>
              <a:p>
                <a:endParaRPr/>
              </a:p>
            </p:txBody>
          </p:sp>
          <p:sp>
            <p:nvSpPr>
              <p:cNvPr id="2129" name="node">
                <a:extLst>
                  <a:ext uri="{FF2B5EF4-FFF2-40B4-BE49-F238E27FC236}">
                    <a16:creationId xmlns:a16="http://schemas.microsoft.com/office/drawing/2014/main" id="{292D2CAA-BEEB-1CE3-3252-F4D2E92D32E8}"/>
                  </a:ext>
                </a:extLst>
              </p:cNvPr>
              <p:cNvSpPr txBox="1"/>
              <p:nvPr/>
            </p:nvSpPr>
            <p:spPr>
              <a:xfrm>
                <a:off x="0" y="1736105"/>
                <a:ext cx="1063301" cy="55882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b="1">
                    <a:solidFill>
                      <a:schemeClr val="accent3">
                        <a:hueOff val="362282"/>
                        <a:satOff val="31803"/>
                        <a:lumOff val="-18242"/>
                      </a:schemeClr>
                    </a:solidFill>
                  </a:defRPr>
                </a:lvl1pPr>
              </a:lstStyle>
              <a:p>
                <a:r>
                  <a:t>node</a:t>
                </a:r>
              </a:p>
            </p:txBody>
          </p:sp>
        </p:grpSp>
      </p:grpSp>
      <p:grpSp>
        <p:nvGrpSpPr>
          <p:cNvPr id="2134" name="Group">
            <a:extLst>
              <a:ext uri="{FF2B5EF4-FFF2-40B4-BE49-F238E27FC236}">
                <a16:creationId xmlns:a16="http://schemas.microsoft.com/office/drawing/2014/main" id="{F1F9EED2-D177-827B-F87C-CB3CFE934462}"/>
              </a:ext>
            </a:extLst>
          </p:cNvPr>
          <p:cNvGrpSpPr/>
          <p:nvPr/>
        </p:nvGrpSpPr>
        <p:grpSpPr>
          <a:xfrm>
            <a:off x="12795910" y="11084110"/>
            <a:ext cx="3706019" cy="1270001"/>
            <a:chOff x="0" y="0"/>
            <a:chExt cx="3706018" cy="1270000"/>
          </a:xfrm>
        </p:grpSpPr>
        <p:sp>
          <p:nvSpPr>
            <p:cNvPr id="2132" name="Group">
              <a:extLst>
                <a:ext uri="{FF2B5EF4-FFF2-40B4-BE49-F238E27FC236}">
                  <a16:creationId xmlns:a16="http://schemas.microsoft.com/office/drawing/2014/main" id="{33BBE4DB-380D-6D1D-EE58-32F5A3741670}"/>
                </a:ext>
              </a:extLst>
            </p:cNvPr>
            <p:cNvSpPr txBox="1"/>
            <p:nvPr/>
          </p:nvSpPr>
          <p:spPr>
            <a:xfrm>
              <a:off x="1406977" y="241300"/>
              <a:ext cx="2299042" cy="78740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sz="4200" b="1">
                  <a:solidFill>
                    <a:srgbClr val="000000"/>
                  </a:solidFill>
                </a:defRPr>
              </a:lvl1pPr>
            </a:lstStyle>
            <a:p>
              <a:r>
                <a:t>return 3 </a:t>
              </a:r>
            </a:p>
          </p:txBody>
        </p:sp>
        <p:sp>
          <p:nvSpPr>
            <p:cNvPr id="2133" name="Arrow">
              <a:extLst>
                <a:ext uri="{FF2B5EF4-FFF2-40B4-BE49-F238E27FC236}">
                  <a16:creationId xmlns:a16="http://schemas.microsoft.com/office/drawing/2014/main" id="{06477E25-885F-B06D-4C5E-542806550D91}"/>
                </a:ext>
              </a:extLst>
            </p:cNvPr>
            <p:cNvSpPr/>
            <p:nvPr/>
          </p:nvSpPr>
          <p:spPr>
            <a:xfrm>
              <a:off x="0" y="0"/>
              <a:ext cx="1270000" cy="1270000"/>
            </a:xfrm>
            <a:prstGeom prst="rightArrow">
              <a:avLst>
                <a:gd name="adj1" fmla="val 32000"/>
                <a:gd name="adj2" fmla="val 64000"/>
              </a:avLst>
            </a:prstGeom>
            <a:solidFill>
              <a:srgbClr val="000000"/>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grpSp>
      <p:grpSp>
        <p:nvGrpSpPr>
          <p:cNvPr id="20" name="Rectangle">
            <a:extLst>
              <a:ext uri="{FF2B5EF4-FFF2-40B4-BE49-F238E27FC236}">
                <a16:creationId xmlns:a16="http://schemas.microsoft.com/office/drawing/2014/main" id="{60266F46-CD1A-535B-43A4-F24F95A430EB}"/>
              </a:ext>
            </a:extLst>
          </p:cNvPr>
          <p:cNvGrpSpPr/>
          <p:nvPr/>
        </p:nvGrpSpPr>
        <p:grpSpPr>
          <a:xfrm>
            <a:off x="1522628" y="9738974"/>
            <a:ext cx="7763796" cy="829190"/>
            <a:chOff x="0" y="0"/>
            <a:chExt cx="10148003" cy="2696615"/>
          </a:xfrm>
        </p:grpSpPr>
        <p:sp>
          <p:nvSpPr>
            <p:cNvPr id="21" name="Rectangle">
              <a:extLst>
                <a:ext uri="{FF2B5EF4-FFF2-40B4-BE49-F238E27FC236}">
                  <a16:creationId xmlns:a16="http://schemas.microsoft.com/office/drawing/2014/main" id="{9DFAD7F1-03C0-F132-B4F1-C2C20E8F9C27}"/>
                </a:ext>
              </a:extLst>
            </p:cNvPr>
            <p:cNvSpPr/>
            <p:nvPr/>
          </p:nvSpPr>
          <p:spPr>
            <a:xfrm>
              <a:off x="38100" y="38100"/>
              <a:ext cx="10071804" cy="2620416"/>
            </a:xfrm>
            <a:prstGeom prst="rect">
              <a:avLst/>
            </a:prstGeom>
            <a:solidFill>
              <a:srgbClr val="282A35"/>
            </a:solidFill>
            <a:ln>
              <a:noFill/>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pic>
          <p:nvPicPr>
            <p:cNvPr id="22" name="Rectangle Rectangle" descr="Rectangle Rectangle">
              <a:extLst>
                <a:ext uri="{FF2B5EF4-FFF2-40B4-BE49-F238E27FC236}">
                  <a16:creationId xmlns:a16="http://schemas.microsoft.com/office/drawing/2014/main" id="{96F0E5DA-4B0D-82A5-58B3-68EBC4A91B04}"/>
                </a:ext>
              </a:extLst>
            </p:cNvPr>
            <p:cNvPicPr>
              <a:picLocks/>
            </p:cNvPicPr>
            <p:nvPr/>
          </p:nvPicPr>
          <p:blipFill>
            <a:blip r:embed="rId5"/>
            <a:stretch>
              <a:fillRect/>
            </a:stretch>
          </p:blipFill>
          <p:spPr>
            <a:xfrm>
              <a:off x="0" y="0"/>
              <a:ext cx="10148004" cy="2696616"/>
            </a:xfrm>
            <a:prstGeom prst="rect">
              <a:avLst/>
            </a:prstGeom>
            <a:effectLst/>
          </p:spPr>
        </p:pic>
      </p:grpSp>
    </p:spTree>
    <p:extLst>
      <p:ext uri="{BB962C8B-B14F-4D97-AF65-F5344CB8AC3E}">
        <p14:creationId xmlns:p14="http://schemas.microsoft.com/office/powerpoint/2010/main" val="344095956"/>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2135"/>
                                        </p:tgtEl>
                                        <p:attrNameLst>
                                          <p:attrName>style.visibility</p:attrName>
                                        </p:attrNameLst>
                                      </p:cBhvr>
                                      <p:to>
                                        <p:strVal val="visible"/>
                                      </p:to>
                                    </p:set>
                                  </p:childTnLst>
                                </p:cTn>
                              </p:par>
                            </p:childTnLst>
                          </p:cTn>
                        </p:par>
                        <p:par>
                          <p:cTn id="7" fill="hold">
                            <p:stCondLst>
                              <p:cond delay="0"/>
                            </p:stCondLst>
                            <p:childTnLst>
                              <p:par>
                                <p:cTn id="8" presetID="10" presetClass="exit" fill="hold" grpId="0" nodeType="afterEffect">
                                  <p:stCondLst>
                                    <p:cond delay="0"/>
                                  </p:stCondLst>
                                  <p:iterate>
                                    <p:tmAbs val="0"/>
                                  </p:iterate>
                                  <p:childTnLst>
                                    <p:animEffect transition="out" filter="fade">
                                      <p:cBhvr>
                                        <p:cTn id="9" dur="100" fill="hold"/>
                                        <p:tgtEl>
                                          <p:spTgt spid="2138"/>
                                        </p:tgtEl>
                                      </p:cBhvr>
                                    </p:animEffect>
                                    <p:set>
                                      <p:cBhvr>
                                        <p:cTn id="10" fill="hold">
                                          <p:stCondLst>
                                            <p:cond delay="99"/>
                                          </p:stCondLst>
                                        </p:cTn>
                                        <p:tgtEl>
                                          <p:spTgt spid="2138"/>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iterate>
                                    <p:tmAbs val="0"/>
                                  </p:iterate>
                                  <p:childTnLst>
                                    <p:set>
                                      <p:cBhvr>
                                        <p:cTn id="14" fill="hold">
                                          <p:stCondLst>
                                            <p:cond delay="0"/>
                                          </p:stCondLst>
                                        </p:cTn>
                                        <p:tgtEl>
                                          <p:spTgt spid="20"/>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iterate>
                                    <p:tmAbs val="0"/>
                                  </p:iterate>
                                  <p:childTnLst>
                                    <p:set>
                                      <p:cBhvr>
                                        <p:cTn id="18" fill="hold"/>
                                        <p:tgtEl>
                                          <p:spTgt spid="213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nodeType="clickEffect">
                                  <p:stCondLst>
                                    <p:cond delay="0"/>
                                  </p:stCondLst>
                                  <p:childTnLst>
                                    <p:animEffect transition="out" filter="fade">
                                      <p:cBhvr>
                                        <p:cTn id="22" dur="500"/>
                                        <p:tgtEl>
                                          <p:spTgt spid="11"/>
                                        </p:tgtEl>
                                      </p:cBhvr>
                                    </p:animEffect>
                                    <p:set>
                                      <p:cBhvr>
                                        <p:cTn id="23" dur="1" fill="hold">
                                          <p:stCondLst>
                                            <p:cond delay="499"/>
                                          </p:stCondLst>
                                        </p:cTn>
                                        <p:tgtEl>
                                          <p:spTgt spid="11"/>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nodeType="clickEffect">
                                  <p:stCondLst>
                                    <p:cond delay="0"/>
                                  </p:stCondLst>
                                  <p:childTnLst>
                                    <p:animEffect transition="out" filter="fade">
                                      <p:cBhvr>
                                        <p:cTn id="27" dur="500"/>
                                        <p:tgtEl>
                                          <p:spTgt spid="12"/>
                                        </p:tgtEl>
                                      </p:cBhvr>
                                    </p:animEffect>
                                    <p:set>
                                      <p:cBhvr>
                                        <p:cTn id="28" dur="1" fill="hold">
                                          <p:stCondLst>
                                            <p:cond delay="499"/>
                                          </p:stCondLst>
                                        </p:cTn>
                                        <p:tgtEl>
                                          <p:spTgt spid="12"/>
                                        </p:tgtEl>
                                        <p:attrNameLst>
                                          <p:attrName>style.visibility</p:attrName>
                                        </p:attrNameLst>
                                      </p:cBhvr>
                                      <p:to>
                                        <p:strVal val="hidden"/>
                                      </p:to>
                                    </p:set>
                                  </p:childTnLst>
                                </p:cTn>
                              </p:par>
                              <p:par>
                                <p:cTn id="29" presetID="9" presetClass="exit" fill="hold" grpId="0" nodeType="withEffect">
                                  <p:stCondLst>
                                    <p:cond delay="0"/>
                                  </p:stCondLst>
                                  <p:iterate>
                                    <p:tmAbs val="0"/>
                                  </p:iterate>
                                  <p:childTnLst>
                                    <p:animEffect transition="out" filter="dissolve">
                                      <p:cBhvr>
                                        <p:cTn id="30" dur="500" fill="hold"/>
                                        <p:tgtEl>
                                          <p:spTgt spid="2125"/>
                                        </p:tgtEl>
                                      </p:cBhvr>
                                    </p:animEffect>
                                    <p:set>
                                      <p:cBhvr>
                                        <p:cTn id="31" fill="hold">
                                          <p:stCondLst>
                                            <p:cond delay="500"/>
                                          </p:stCondLst>
                                        </p:cTn>
                                        <p:tgtEl>
                                          <p:spTgt spid="212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35" grpId="0" animBg="1" advAuto="0"/>
      <p:bldP spid="2138" grpId="0" animBg="1" advAuto="0"/>
      <p:bldP spid="2125" grpId="0" animBg="1" advAuto="0"/>
      <p:bldP spid="2134" grpId="0" animBg="1" advAuto="0"/>
      <p:bldP spid="20" grpId="0" animBg="1" advAuto="0"/>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4" name="Doubly Linked Lists"/>
          <p:cNvSpPr txBox="1">
            <a:spLocks noGrp="1"/>
          </p:cNvSpPr>
          <p:nvPr>
            <p:ph type="title"/>
          </p:nvPr>
        </p:nvSpPr>
        <p:spPr>
          <a:xfrm>
            <a:off x="187129" y="111114"/>
            <a:ext cx="12637914" cy="1433164"/>
          </a:xfrm>
          <a:prstGeom prst="rect">
            <a:avLst/>
          </a:prstGeom>
        </p:spPr>
        <p:txBody>
          <a:bodyPr/>
          <a:lstStyle/>
          <a:p>
            <a:r>
              <a:t>Doubly Linked Lists</a:t>
            </a:r>
          </a:p>
        </p:txBody>
      </p:sp>
      <p:sp>
        <p:nvSpPr>
          <p:cNvPr id="2145"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106</a:t>
            </a:fld>
            <a:endParaRPr/>
          </a:p>
        </p:txBody>
      </p:sp>
      <p:sp>
        <p:nvSpPr>
          <p:cNvPr id="2146" name="removeFirst and removeLast"/>
          <p:cNvSpPr txBox="1"/>
          <p:nvPr/>
        </p:nvSpPr>
        <p:spPr>
          <a:xfrm>
            <a:off x="187129" y="1404577"/>
            <a:ext cx="11702041" cy="93477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ormAutofit/>
          </a:bodyPr>
          <a:lstStyle/>
          <a:p>
            <a:pPr algn="l" defTabSz="792479">
              <a:defRPr sz="5280" b="1">
                <a:solidFill>
                  <a:srgbClr val="000000"/>
                </a:solidFill>
              </a:defRPr>
            </a:pPr>
            <a:r>
              <a:rPr>
                <a:latin typeface="Courier New"/>
                <a:ea typeface="Courier New"/>
                <a:cs typeface="Courier New"/>
                <a:sym typeface="Courier New"/>
              </a:rPr>
              <a:t>removeFirst</a:t>
            </a:r>
            <a:r>
              <a:t> and </a:t>
            </a:r>
            <a:r>
              <a:rPr>
                <a:latin typeface="Courier New"/>
                <a:ea typeface="Courier New"/>
                <a:cs typeface="Courier New"/>
                <a:sym typeface="Courier New"/>
              </a:rPr>
              <a:t>removeLast</a:t>
            </a:r>
          </a:p>
        </p:txBody>
      </p:sp>
      <p:pic>
        <p:nvPicPr>
          <p:cNvPr id="2147" name="Image" descr="Image"/>
          <p:cNvPicPr>
            <a:picLocks noChangeAspect="1"/>
          </p:cNvPicPr>
          <p:nvPr/>
        </p:nvPicPr>
        <p:blipFill>
          <a:blip r:embed="rId2"/>
          <a:srcRect r="27119" b="79795"/>
          <a:stretch>
            <a:fillRect/>
          </a:stretch>
        </p:blipFill>
        <p:spPr>
          <a:xfrm>
            <a:off x="103591" y="2875742"/>
            <a:ext cx="9210527" cy="1792882"/>
          </a:xfrm>
          <a:prstGeom prst="rect">
            <a:avLst/>
          </a:prstGeom>
          <a:ln w="25400">
            <a:miter lim="400000"/>
          </a:ln>
          <a:effectLst>
            <a:outerShdw blurRad="254000" dist="127000" dir="5400000" rotWithShape="0">
              <a:srgbClr val="000000">
                <a:alpha val="70000"/>
              </a:srgbClr>
            </a:outerShdw>
          </a:effectLst>
        </p:spPr>
      </p:pic>
      <p:grpSp>
        <p:nvGrpSpPr>
          <p:cNvPr id="2179" name="Group"/>
          <p:cNvGrpSpPr/>
          <p:nvPr/>
        </p:nvGrpSpPr>
        <p:grpSpPr>
          <a:xfrm>
            <a:off x="103678" y="4637395"/>
            <a:ext cx="9210502" cy="531192"/>
            <a:chOff x="0" y="0"/>
            <a:chExt cx="9210500" cy="531190"/>
          </a:xfrm>
        </p:grpSpPr>
        <p:sp>
          <p:nvSpPr>
            <p:cNvPr id="2148" name="Triangle"/>
            <p:cNvSpPr/>
            <p:nvPr/>
          </p:nvSpPr>
          <p:spPr>
            <a:xfrm rot="10800000">
              <a:off x="0" y="0"/>
              <a:ext cx="651553" cy="32650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282A35"/>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2149" name="Triangle"/>
            <p:cNvSpPr/>
            <p:nvPr/>
          </p:nvSpPr>
          <p:spPr>
            <a:xfrm rot="10800000">
              <a:off x="568472" y="-1"/>
              <a:ext cx="651553" cy="3265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282A35"/>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2150" name="Triangle"/>
            <p:cNvSpPr/>
            <p:nvPr/>
          </p:nvSpPr>
          <p:spPr>
            <a:xfrm rot="10800000">
              <a:off x="1152876" y="-1"/>
              <a:ext cx="651553" cy="3265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282A35"/>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2151" name="Triangle"/>
            <p:cNvSpPr/>
            <p:nvPr/>
          </p:nvSpPr>
          <p:spPr>
            <a:xfrm rot="10800000">
              <a:off x="1641690" y="-1"/>
              <a:ext cx="651554" cy="3265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282A35"/>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2152" name="Triangle"/>
            <p:cNvSpPr/>
            <p:nvPr/>
          </p:nvSpPr>
          <p:spPr>
            <a:xfrm rot="10800000">
              <a:off x="2305752" y="-1"/>
              <a:ext cx="651553" cy="3265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282A35"/>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2153" name="Triangle"/>
            <p:cNvSpPr/>
            <p:nvPr/>
          </p:nvSpPr>
          <p:spPr>
            <a:xfrm rot="10800000">
              <a:off x="2874224" y="-1"/>
              <a:ext cx="651553" cy="3265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282A35"/>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2154" name="Triangle"/>
            <p:cNvSpPr/>
            <p:nvPr/>
          </p:nvSpPr>
          <p:spPr>
            <a:xfrm rot="10800000">
              <a:off x="3458628" y="-1"/>
              <a:ext cx="651553" cy="3265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282A35"/>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2155" name="Triangle"/>
            <p:cNvSpPr/>
            <p:nvPr/>
          </p:nvSpPr>
          <p:spPr>
            <a:xfrm rot="10800000">
              <a:off x="3947443" y="-1"/>
              <a:ext cx="651553" cy="3265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282A35"/>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2156" name="Triangle"/>
            <p:cNvSpPr/>
            <p:nvPr/>
          </p:nvSpPr>
          <p:spPr>
            <a:xfrm rot="10800000">
              <a:off x="4598995" y="-1"/>
              <a:ext cx="651554" cy="3265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282A35"/>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2157" name="Triangle"/>
            <p:cNvSpPr/>
            <p:nvPr/>
          </p:nvSpPr>
          <p:spPr>
            <a:xfrm rot="10800000">
              <a:off x="5167468" y="-1"/>
              <a:ext cx="651553" cy="3265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282A35"/>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2158" name="Triangle"/>
            <p:cNvSpPr/>
            <p:nvPr/>
          </p:nvSpPr>
          <p:spPr>
            <a:xfrm rot="10800000">
              <a:off x="5751872" y="-1"/>
              <a:ext cx="651553" cy="3265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282A35"/>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2159" name="Triangle"/>
            <p:cNvSpPr/>
            <p:nvPr/>
          </p:nvSpPr>
          <p:spPr>
            <a:xfrm rot="10800000">
              <a:off x="6240686" y="-1"/>
              <a:ext cx="651554" cy="3265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282A35"/>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2160" name="Triangle"/>
            <p:cNvSpPr/>
            <p:nvPr/>
          </p:nvSpPr>
          <p:spPr>
            <a:xfrm rot="10800000">
              <a:off x="6917256" y="-1"/>
              <a:ext cx="651554" cy="3265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282A35"/>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2161" name="Triangle"/>
            <p:cNvSpPr/>
            <p:nvPr/>
          </p:nvSpPr>
          <p:spPr>
            <a:xfrm rot="10800000">
              <a:off x="7485729" y="0"/>
              <a:ext cx="651553" cy="32650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282A35"/>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2162" name="Triangle"/>
            <p:cNvSpPr/>
            <p:nvPr/>
          </p:nvSpPr>
          <p:spPr>
            <a:xfrm rot="10800000">
              <a:off x="8070132" y="-1"/>
              <a:ext cx="651554" cy="3265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282A35"/>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2163" name="Triangle"/>
            <p:cNvSpPr/>
            <p:nvPr/>
          </p:nvSpPr>
          <p:spPr>
            <a:xfrm rot="10800000">
              <a:off x="8558948" y="0"/>
              <a:ext cx="651553" cy="32650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282A35"/>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2164" name="Triangle"/>
            <p:cNvSpPr/>
            <p:nvPr/>
          </p:nvSpPr>
          <p:spPr>
            <a:xfrm>
              <a:off x="358635" y="204691"/>
              <a:ext cx="651554" cy="32650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282A35"/>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2165" name="Triangle"/>
            <p:cNvSpPr/>
            <p:nvPr/>
          </p:nvSpPr>
          <p:spPr>
            <a:xfrm>
              <a:off x="943039" y="204691"/>
              <a:ext cx="651554" cy="32650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282A35"/>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2166" name="Triangle"/>
            <p:cNvSpPr/>
            <p:nvPr/>
          </p:nvSpPr>
          <p:spPr>
            <a:xfrm>
              <a:off x="1431854" y="204691"/>
              <a:ext cx="651553" cy="32650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282A35"/>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2167" name="Triangle"/>
            <p:cNvSpPr/>
            <p:nvPr/>
          </p:nvSpPr>
          <p:spPr>
            <a:xfrm>
              <a:off x="2095915" y="204691"/>
              <a:ext cx="651554" cy="32650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282A35"/>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2168" name="Triangle"/>
            <p:cNvSpPr/>
            <p:nvPr/>
          </p:nvSpPr>
          <p:spPr>
            <a:xfrm>
              <a:off x="2664388" y="204691"/>
              <a:ext cx="651553" cy="32650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282A35"/>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2169" name="Triangle"/>
            <p:cNvSpPr/>
            <p:nvPr/>
          </p:nvSpPr>
          <p:spPr>
            <a:xfrm>
              <a:off x="3248792" y="204691"/>
              <a:ext cx="651553" cy="32650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282A35"/>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2170" name="Triangle"/>
            <p:cNvSpPr/>
            <p:nvPr/>
          </p:nvSpPr>
          <p:spPr>
            <a:xfrm>
              <a:off x="3737606" y="204691"/>
              <a:ext cx="651554" cy="32650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282A35"/>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2171" name="Triangle"/>
            <p:cNvSpPr/>
            <p:nvPr/>
          </p:nvSpPr>
          <p:spPr>
            <a:xfrm>
              <a:off x="4389159" y="204691"/>
              <a:ext cx="651554" cy="32650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282A35"/>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2172" name="Triangle"/>
            <p:cNvSpPr/>
            <p:nvPr/>
          </p:nvSpPr>
          <p:spPr>
            <a:xfrm>
              <a:off x="4957631" y="204691"/>
              <a:ext cx="651554" cy="32650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282A35"/>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2173" name="Triangle"/>
            <p:cNvSpPr/>
            <p:nvPr/>
          </p:nvSpPr>
          <p:spPr>
            <a:xfrm>
              <a:off x="5542035" y="204691"/>
              <a:ext cx="651554" cy="32650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282A35"/>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2174" name="Triangle"/>
            <p:cNvSpPr/>
            <p:nvPr/>
          </p:nvSpPr>
          <p:spPr>
            <a:xfrm>
              <a:off x="6030850" y="204691"/>
              <a:ext cx="651554" cy="32650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282A35"/>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2175" name="Triangle"/>
            <p:cNvSpPr/>
            <p:nvPr/>
          </p:nvSpPr>
          <p:spPr>
            <a:xfrm>
              <a:off x="6707420" y="204691"/>
              <a:ext cx="651553" cy="32650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282A35"/>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2176" name="Triangle"/>
            <p:cNvSpPr/>
            <p:nvPr/>
          </p:nvSpPr>
          <p:spPr>
            <a:xfrm>
              <a:off x="7275893" y="204691"/>
              <a:ext cx="651553" cy="32650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282A35"/>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2177" name="Triangle"/>
            <p:cNvSpPr/>
            <p:nvPr/>
          </p:nvSpPr>
          <p:spPr>
            <a:xfrm>
              <a:off x="7860296" y="204691"/>
              <a:ext cx="651554" cy="32650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282A35"/>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2178" name="Triangle"/>
            <p:cNvSpPr/>
            <p:nvPr/>
          </p:nvSpPr>
          <p:spPr>
            <a:xfrm>
              <a:off x="8349112" y="204691"/>
              <a:ext cx="651553" cy="32650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282A35"/>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grpSp>
      <p:pic>
        <p:nvPicPr>
          <p:cNvPr id="2180" name="Image" descr="Image"/>
          <p:cNvPicPr>
            <a:picLocks noChangeAspect="1"/>
          </p:cNvPicPr>
          <p:nvPr/>
        </p:nvPicPr>
        <p:blipFill>
          <a:blip r:embed="rId3"/>
          <a:stretch>
            <a:fillRect/>
          </a:stretch>
        </p:blipFill>
        <p:spPr>
          <a:xfrm>
            <a:off x="102664" y="5154014"/>
            <a:ext cx="9212529" cy="7749671"/>
          </a:xfrm>
          <a:prstGeom prst="rect">
            <a:avLst/>
          </a:prstGeom>
          <a:ln w="25400">
            <a:miter lim="400000"/>
          </a:ln>
          <a:effectLst>
            <a:outerShdw blurRad="254000" dist="127000" dir="5400000" rotWithShape="0">
              <a:srgbClr val="000000">
                <a:alpha val="70000"/>
              </a:srgbClr>
            </a:outerShdw>
          </a:effectLst>
        </p:spPr>
      </p:pic>
      <p:sp>
        <p:nvSpPr>
          <p:cNvPr id="2181" name="None"/>
          <p:cNvSpPr/>
          <p:nvPr/>
        </p:nvSpPr>
        <p:spPr>
          <a:xfrm>
            <a:off x="22366182" y="6676160"/>
            <a:ext cx="1181051" cy="531191"/>
          </a:xfrm>
          <a:prstGeom prst="rect">
            <a:avLst/>
          </a:prstGeom>
          <a:solidFill>
            <a:srgbClr val="000000"/>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defTabSz="825500">
              <a:defRPr sz="3200">
                <a:solidFill>
                  <a:srgbClr val="FFFFFF"/>
                </a:solidFill>
                <a:latin typeface="Helvetica Neue Medium"/>
                <a:ea typeface="Helvetica Neue Medium"/>
                <a:cs typeface="Helvetica Neue Medium"/>
                <a:sym typeface="Helvetica Neue Medium"/>
              </a:defRPr>
            </a:lvl1pPr>
          </a:lstStyle>
          <a:p>
            <a:r>
              <a:t>None</a:t>
            </a:r>
          </a:p>
        </p:txBody>
      </p:sp>
      <p:sp>
        <p:nvSpPr>
          <p:cNvPr id="2237" name="Connection Line"/>
          <p:cNvSpPr/>
          <p:nvPr/>
        </p:nvSpPr>
        <p:spPr>
          <a:xfrm>
            <a:off x="10818774" y="6174806"/>
            <a:ext cx="1168051" cy="286554"/>
          </a:xfrm>
          <a:custGeom>
            <a:avLst/>
            <a:gdLst/>
            <a:ahLst/>
            <a:cxnLst>
              <a:cxn ang="0">
                <a:pos x="wd2" y="hd2"/>
              </a:cxn>
              <a:cxn ang="5400000">
                <a:pos x="wd2" y="hd2"/>
              </a:cxn>
              <a:cxn ang="10800000">
                <a:pos x="wd2" y="hd2"/>
              </a:cxn>
              <a:cxn ang="16200000">
                <a:pos x="wd2" y="hd2"/>
              </a:cxn>
            </a:cxnLst>
            <a:rect l="0" t="0" r="r" b="b"/>
            <a:pathLst>
              <a:path w="21388" h="16200" extrusionOk="0">
                <a:moveTo>
                  <a:pt x="21388" y="16148"/>
                </a:moveTo>
                <a:cubicBezTo>
                  <a:pt x="6916" y="-5400"/>
                  <a:pt x="-212" y="-5383"/>
                  <a:pt x="5" y="16200"/>
                </a:cubicBezTo>
              </a:path>
            </a:pathLst>
          </a:custGeom>
          <a:ln w="63500">
            <a:solidFill>
              <a:srgbClr val="000000"/>
            </a:solidFill>
            <a:miter lim="400000"/>
            <a:tailEnd type="triangle"/>
          </a:ln>
        </p:spPr>
        <p:txBody>
          <a:bodyPr/>
          <a:lstStyle/>
          <a:p>
            <a:endParaRPr/>
          </a:p>
        </p:txBody>
      </p:sp>
      <p:sp>
        <p:nvSpPr>
          <p:cNvPr id="2183" name="None"/>
          <p:cNvSpPr/>
          <p:nvPr/>
        </p:nvSpPr>
        <p:spPr>
          <a:xfrm>
            <a:off x="9772353" y="6676160"/>
            <a:ext cx="1181051" cy="531191"/>
          </a:xfrm>
          <a:prstGeom prst="rect">
            <a:avLst/>
          </a:prstGeom>
          <a:solidFill>
            <a:srgbClr val="000000"/>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defTabSz="825500">
              <a:defRPr sz="3200">
                <a:solidFill>
                  <a:srgbClr val="FFFFFF"/>
                </a:solidFill>
                <a:latin typeface="Helvetica Neue Medium"/>
                <a:ea typeface="Helvetica Neue Medium"/>
                <a:cs typeface="Helvetica Neue Medium"/>
                <a:sym typeface="Helvetica Neue Medium"/>
              </a:defRPr>
            </a:lvl1pPr>
          </a:lstStyle>
          <a:p>
            <a:r>
              <a:t>None</a:t>
            </a:r>
          </a:p>
        </p:txBody>
      </p:sp>
      <p:sp>
        <p:nvSpPr>
          <p:cNvPr id="2238" name="Connection Line"/>
          <p:cNvSpPr/>
          <p:nvPr/>
        </p:nvSpPr>
        <p:spPr>
          <a:xfrm>
            <a:off x="17540372" y="7234894"/>
            <a:ext cx="2137580" cy="500218"/>
          </a:xfrm>
          <a:custGeom>
            <a:avLst/>
            <a:gdLst/>
            <a:ahLst/>
            <a:cxnLst>
              <a:cxn ang="0">
                <a:pos x="wd2" y="hd2"/>
              </a:cxn>
              <a:cxn ang="5400000">
                <a:pos x="wd2" y="hd2"/>
              </a:cxn>
              <a:cxn ang="10800000">
                <a:pos x="wd2" y="hd2"/>
              </a:cxn>
              <a:cxn ang="16200000">
                <a:pos x="wd2" y="hd2"/>
              </a:cxn>
            </a:cxnLst>
            <a:rect l="0" t="0" r="r" b="b"/>
            <a:pathLst>
              <a:path w="21600" h="16535" extrusionOk="0">
                <a:moveTo>
                  <a:pt x="0" y="0"/>
                </a:moveTo>
                <a:cubicBezTo>
                  <a:pt x="10993" y="18910"/>
                  <a:pt x="18193" y="21600"/>
                  <a:pt x="21600" y="8070"/>
                </a:cubicBezTo>
              </a:path>
            </a:pathLst>
          </a:custGeom>
          <a:ln w="63500">
            <a:solidFill>
              <a:srgbClr val="000000"/>
            </a:solidFill>
            <a:miter lim="400000"/>
            <a:tailEnd type="triangle"/>
          </a:ln>
        </p:spPr>
        <p:txBody>
          <a:bodyPr/>
          <a:lstStyle/>
          <a:p>
            <a:endParaRPr/>
          </a:p>
        </p:txBody>
      </p:sp>
      <p:grpSp>
        <p:nvGrpSpPr>
          <p:cNvPr id="2188" name="Group"/>
          <p:cNvGrpSpPr/>
          <p:nvPr/>
        </p:nvGrpSpPr>
        <p:grpSpPr>
          <a:xfrm>
            <a:off x="14924891" y="6473765"/>
            <a:ext cx="3014188" cy="937240"/>
            <a:chOff x="-1005190" y="0"/>
            <a:chExt cx="3014186" cy="937238"/>
          </a:xfrm>
        </p:grpSpPr>
        <p:sp>
          <p:nvSpPr>
            <p:cNvPr id="2185" name="1"/>
            <p:cNvSpPr/>
            <p:nvPr/>
          </p:nvSpPr>
          <p:spPr>
            <a:xfrm>
              <a:off x="0" y="0"/>
              <a:ext cx="998081" cy="937239"/>
            </a:xfrm>
            <a:prstGeom prst="rect">
              <a:avLst/>
            </a:prstGeom>
            <a:solidFill>
              <a:srgbClr val="00A1FF"/>
            </a:solidFill>
            <a:ln w="254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825500">
                <a:defRPr sz="3200">
                  <a:solidFill>
                    <a:srgbClr val="000000"/>
                  </a:solidFill>
                  <a:latin typeface="Helvetica Neue Medium"/>
                  <a:ea typeface="Helvetica Neue Medium"/>
                  <a:cs typeface="Helvetica Neue Medium"/>
                  <a:sym typeface="Helvetica Neue Medium"/>
                </a:defRPr>
              </a:lvl1pPr>
            </a:lstStyle>
            <a:p>
              <a:r>
                <a:t>1</a:t>
              </a:r>
            </a:p>
          </p:txBody>
        </p:sp>
        <p:sp>
          <p:nvSpPr>
            <p:cNvPr id="2186" name="link"/>
            <p:cNvSpPr/>
            <p:nvPr/>
          </p:nvSpPr>
          <p:spPr>
            <a:xfrm>
              <a:off x="1010916" y="0"/>
              <a:ext cx="998081" cy="937239"/>
            </a:xfrm>
            <a:prstGeom prst="rect">
              <a:avLst/>
            </a:prstGeom>
            <a:solidFill>
              <a:schemeClr val="accent4">
                <a:hueOff val="-476017"/>
                <a:lumOff val="-10042"/>
              </a:schemeClr>
            </a:solidFill>
            <a:ln w="254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825500">
                <a:defRPr sz="3200">
                  <a:solidFill>
                    <a:srgbClr val="000000"/>
                  </a:solidFill>
                  <a:latin typeface="Helvetica Neue Medium"/>
                  <a:ea typeface="Helvetica Neue Medium"/>
                  <a:cs typeface="Helvetica Neue Medium"/>
                  <a:sym typeface="Helvetica Neue Medium"/>
                </a:defRPr>
              </a:lvl1pPr>
            </a:lstStyle>
            <a:p>
              <a:r>
                <a:t>link</a:t>
              </a:r>
            </a:p>
          </p:txBody>
        </p:sp>
        <p:sp>
          <p:nvSpPr>
            <p:cNvPr id="2187" name="prev"/>
            <p:cNvSpPr/>
            <p:nvPr/>
          </p:nvSpPr>
          <p:spPr>
            <a:xfrm>
              <a:off x="-1005191" y="-1"/>
              <a:ext cx="998082" cy="937240"/>
            </a:xfrm>
            <a:prstGeom prst="rect">
              <a:avLst/>
            </a:prstGeom>
            <a:solidFill>
              <a:schemeClr val="accent4">
                <a:hueOff val="-476017"/>
                <a:lumOff val="-10042"/>
              </a:schemeClr>
            </a:solidFill>
            <a:ln w="254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825500">
                <a:defRPr sz="3200">
                  <a:solidFill>
                    <a:srgbClr val="000000"/>
                  </a:solidFill>
                  <a:latin typeface="Helvetica Neue Medium"/>
                  <a:ea typeface="Helvetica Neue Medium"/>
                  <a:cs typeface="Helvetica Neue Medium"/>
                  <a:sym typeface="Helvetica Neue Medium"/>
                </a:defRPr>
              </a:lvl1pPr>
            </a:lstStyle>
            <a:p>
              <a:r>
                <a:t>prev</a:t>
              </a:r>
            </a:p>
          </p:txBody>
        </p:sp>
      </p:grpSp>
      <p:sp>
        <p:nvSpPr>
          <p:cNvPr id="2239" name="Connection Line"/>
          <p:cNvSpPr/>
          <p:nvPr/>
        </p:nvSpPr>
        <p:spPr>
          <a:xfrm>
            <a:off x="13444399" y="5984685"/>
            <a:ext cx="1917610" cy="476351"/>
          </a:xfrm>
          <a:custGeom>
            <a:avLst/>
            <a:gdLst/>
            <a:ahLst/>
            <a:cxnLst>
              <a:cxn ang="0">
                <a:pos x="wd2" y="hd2"/>
              </a:cxn>
              <a:cxn ang="5400000">
                <a:pos x="wd2" y="hd2"/>
              </a:cxn>
              <a:cxn ang="10800000">
                <a:pos x="wd2" y="hd2"/>
              </a:cxn>
              <a:cxn ang="16200000">
                <a:pos x="wd2" y="hd2"/>
              </a:cxn>
            </a:cxnLst>
            <a:rect l="0" t="0" r="r" b="b"/>
            <a:pathLst>
              <a:path w="21057" h="16456" extrusionOk="0">
                <a:moveTo>
                  <a:pt x="21057" y="16456"/>
                </a:moveTo>
                <a:cubicBezTo>
                  <a:pt x="6465" y="-2747"/>
                  <a:pt x="-543" y="-5144"/>
                  <a:pt x="33" y="9265"/>
                </a:cubicBezTo>
              </a:path>
            </a:pathLst>
          </a:custGeom>
          <a:ln w="63500">
            <a:solidFill>
              <a:srgbClr val="000000"/>
            </a:solidFill>
            <a:miter lim="400000"/>
            <a:tailEnd type="triangle"/>
          </a:ln>
        </p:spPr>
        <p:txBody>
          <a:bodyPr/>
          <a:lstStyle/>
          <a:p>
            <a:endParaRPr/>
          </a:p>
        </p:txBody>
      </p:sp>
      <p:sp>
        <p:nvSpPr>
          <p:cNvPr id="2240" name="Connection Line"/>
          <p:cNvSpPr/>
          <p:nvPr/>
        </p:nvSpPr>
        <p:spPr>
          <a:xfrm>
            <a:off x="13873943" y="7399950"/>
            <a:ext cx="1846917" cy="430655"/>
          </a:xfrm>
          <a:custGeom>
            <a:avLst/>
            <a:gdLst/>
            <a:ahLst/>
            <a:cxnLst>
              <a:cxn ang="0">
                <a:pos x="wd2" y="hd2"/>
              </a:cxn>
              <a:cxn ang="5400000">
                <a:pos x="wd2" y="hd2"/>
              </a:cxn>
              <a:cxn ang="10800000">
                <a:pos x="wd2" y="hd2"/>
              </a:cxn>
              <a:cxn ang="16200000">
                <a:pos x="wd2" y="hd2"/>
              </a:cxn>
            </a:cxnLst>
            <a:rect l="0" t="0" r="r" b="b"/>
            <a:pathLst>
              <a:path w="21600" h="16341" extrusionOk="0">
                <a:moveTo>
                  <a:pt x="0" y="0"/>
                </a:moveTo>
                <a:cubicBezTo>
                  <a:pt x="11095" y="19764"/>
                  <a:pt x="18295" y="21600"/>
                  <a:pt x="21600" y="5508"/>
                </a:cubicBezTo>
              </a:path>
            </a:pathLst>
          </a:custGeom>
          <a:ln w="63500">
            <a:solidFill>
              <a:srgbClr val="000000"/>
            </a:solidFill>
            <a:miter lim="400000"/>
            <a:tailEnd type="triangle"/>
          </a:ln>
        </p:spPr>
        <p:txBody>
          <a:bodyPr/>
          <a:lstStyle/>
          <a:p>
            <a:endParaRPr/>
          </a:p>
        </p:txBody>
      </p:sp>
      <p:grpSp>
        <p:nvGrpSpPr>
          <p:cNvPr id="2197" name="Group"/>
          <p:cNvGrpSpPr/>
          <p:nvPr/>
        </p:nvGrpSpPr>
        <p:grpSpPr>
          <a:xfrm>
            <a:off x="16692833" y="5981985"/>
            <a:ext cx="6169684" cy="1654301"/>
            <a:chOff x="0" y="0"/>
            <a:chExt cx="6169682" cy="1654300"/>
          </a:xfrm>
        </p:grpSpPr>
        <p:sp>
          <p:nvSpPr>
            <p:cNvPr id="2241" name="Connection Line"/>
            <p:cNvSpPr/>
            <p:nvPr/>
          </p:nvSpPr>
          <p:spPr>
            <a:xfrm>
              <a:off x="4720389" y="1213143"/>
              <a:ext cx="1449294" cy="441158"/>
            </a:xfrm>
            <a:custGeom>
              <a:avLst/>
              <a:gdLst/>
              <a:ahLst/>
              <a:cxnLst>
                <a:cxn ang="0">
                  <a:pos x="wd2" y="hd2"/>
                </a:cxn>
                <a:cxn ang="5400000">
                  <a:pos x="wd2" y="hd2"/>
                </a:cxn>
                <a:cxn ang="10800000">
                  <a:pos x="wd2" y="hd2"/>
                </a:cxn>
                <a:cxn ang="16200000">
                  <a:pos x="wd2" y="hd2"/>
                </a:cxn>
              </a:cxnLst>
              <a:rect l="0" t="0" r="r" b="b"/>
              <a:pathLst>
                <a:path w="21600" h="16372" extrusionOk="0">
                  <a:moveTo>
                    <a:pt x="0" y="0"/>
                  </a:moveTo>
                  <a:cubicBezTo>
                    <a:pt x="10615" y="19593"/>
                    <a:pt x="17815" y="21600"/>
                    <a:pt x="21600" y="6020"/>
                  </a:cubicBezTo>
                </a:path>
              </a:pathLst>
            </a:custGeom>
            <a:noFill/>
            <a:ln w="63500" cap="flat">
              <a:solidFill>
                <a:srgbClr val="000000"/>
              </a:solidFill>
              <a:prstDash val="solid"/>
              <a:miter lim="400000"/>
              <a:tailEnd type="triangle" w="med" len="med"/>
            </a:ln>
            <a:effectLst/>
          </p:spPr>
          <p:txBody>
            <a:bodyPr/>
            <a:lstStyle/>
            <a:p>
              <a:endParaRPr/>
            </a:p>
          </p:txBody>
        </p:sp>
        <p:grpSp>
          <p:nvGrpSpPr>
            <p:cNvPr id="2195" name="Group"/>
            <p:cNvGrpSpPr/>
            <p:nvPr/>
          </p:nvGrpSpPr>
          <p:grpSpPr>
            <a:xfrm>
              <a:off x="2062307" y="490114"/>
              <a:ext cx="3056790" cy="937239"/>
              <a:chOff x="-1019397" y="0"/>
              <a:chExt cx="3056788" cy="937238"/>
            </a:xfrm>
          </p:grpSpPr>
          <p:sp>
            <p:nvSpPr>
              <p:cNvPr id="2192" name="8"/>
              <p:cNvSpPr/>
              <p:nvPr/>
            </p:nvSpPr>
            <p:spPr>
              <a:xfrm>
                <a:off x="0" y="0"/>
                <a:ext cx="1012188" cy="937239"/>
              </a:xfrm>
              <a:prstGeom prst="rect">
                <a:avLst/>
              </a:prstGeom>
              <a:solidFill>
                <a:srgbClr val="00A1FF"/>
              </a:solidFill>
              <a:ln w="254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825500">
                  <a:defRPr sz="3200">
                    <a:solidFill>
                      <a:srgbClr val="000000"/>
                    </a:solidFill>
                    <a:latin typeface="Helvetica Neue Medium"/>
                    <a:ea typeface="Helvetica Neue Medium"/>
                    <a:cs typeface="Helvetica Neue Medium"/>
                    <a:sym typeface="Helvetica Neue Medium"/>
                  </a:defRPr>
                </a:lvl1pPr>
              </a:lstStyle>
              <a:p>
                <a:r>
                  <a:t>8</a:t>
                </a:r>
              </a:p>
            </p:txBody>
          </p:sp>
          <p:sp>
            <p:nvSpPr>
              <p:cNvPr id="2193" name="link"/>
              <p:cNvSpPr/>
              <p:nvPr/>
            </p:nvSpPr>
            <p:spPr>
              <a:xfrm>
                <a:off x="1025204" y="0"/>
                <a:ext cx="1012188" cy="937239"/>
              </a:xfrm>
              <a:prstGeom prst="rect">
                <a:avLst/>
              </a:prstGeom>
              <a:solidFill>
                <a:schemeClr val="accent4">
                  <a:hueOff val="-476017"/>
                  <a:lumOff val="-10042"/>
                </a:schemeClr>
              </a:solidFill>
              <a:ln w="254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825500">
                  <a:defRPr sz="3200">
                    <a:solidFill>
                      <a:srgbClr val="000000"/>
                    </a:solidFill>
                    <a:latin typeface="Helvetica Neue Medium"/>
                    <a:ea typeface="Helvetica Neue Medium"/>
                    <a:cs typeface="Helvetica Neue Medium"/>
                    <a:sym typeface="Helvetica Neue Medium"/>
                  </a:defRPr>
                </a:lvl1pPr>
              </a:lstStyle>
              <a:p>
                <a:r>
                  <a:t>link</a:t>
                </a:r>
              </a:p>
            </p:txBody>
          </p:sp>
          <p:sp>
            <p:nvSpPr>
              <p:cNvPr id="2194" name="prev"/>
              <p:cNvSpPr/>
              <p:nvPr/>
            </p:nvSpPr>
            <p:spPr>
              <a:xfrm>
                <a:off x="-1019398" y="-1"/>
                <a:ext cx="1012188" cy="937240"/>
              </a:xfrm>
              <a:prstGeom prst="rect">
                <a:avLst/>
              </a:prstGeom>
              <a:solidFill>
                <a:schemeClr val="accent4">
                  <a:hueOff val="-476017"/>
                  <a:lumOff val="-10042"/>
                </a:schemeClr>
              </a:solidFill>
              <a:ln w="254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825500">
                  <a:defRPr sz="3200">
                    <a:solidFill>
                      <a:srgbClr val="000000"/>
                    </a:solidFill>
                    <a:latin typeface="Helvetica Neue Medium"/>
                    <a:ea typeface="Helvetica Neue Medium"/>
                    <a:cs typeface="Helvetica Neue Medium"/>
                    <a:sym typeface="Helvetica Neue Medium"/>
                  </a:defRPr>
                </a:lvl1pPr>
              </a:lstStyle>
              <a:p>
                <a:r>
                  <a:t>prev</a:t>
                </a:r>
              </a:p>
            </p:txBody>
          </p:sp>
        </p:grpSp>
        <p:sp>
          <p:nvSpPr>
            <p:cNvPr id="2242" name="Connection Line"/>
            <p:cNvSpPr/>
            <p:nvPr/>
          </p:nvSpPr>
          <p:spPr>
            <a:xfrm>
              <a:off x="0" y="0"/>
              <a:ext cx="2290952" cy="477385"/>
            </a:xfrm>
            <a:custGeom>
              <a:avLst/>
              <a:gdLst/>
              <a:ahLst/>
              <a:cxnLst>
                <a:cxn ang="0">
                  <a:pos x="wd2" y="hd2"/>
                </a:cxn>
                <a:cxn ang="5400000">
                  <a:pos x="wd2" y="hd2"/>
                </a:cxn>
                <a:cxn ang="10800000">
                  <a:pos x="wd2" y="hd2"/>
                </a:cxn>
                <a:cxn ang="16200000">
                  <a:pos x="wd2" y="hd2"/>
                </a:cxn>
              </a:cxnLst>
              <a:rect l="0" t="0" r="r" b="b"/>
              <a:pathLst>
                <a:path w="20807" h="16450" extrusionOk="0">
                  <a:moveTo>
                    <a:pt x="20807" y="16450"/>
                  </a:moveTo>
                  <a:cubicBezTo>
                    <a:pt x="6119" y="-2778"/>
                    <a:pt x="-793" y="-5150"/>
                    <a:pt x="72" y="9335"/>
                  </a:cubicBezTo>
                </a:path>
              </a:pathLst>
            </a:custGeom>
            <a:noFill/>
            <a:ln w="63500" cap="flat">
              <a:solidFill>
                <a:srgbClr val="000000"/>
              </a:solidFill>
              <a:prstDash val="solid"/>
              <a:miter lim="400000"/>
              <a:tailEnd type="triangle" w="med" len="med"/>
            </a:ln>
            <a:effectLst/>
          </p:spPr>
          <p:txBody>
            <a:bodyPr/>
            <a:lstStyle/>
            <a:p>
              <a:endParaRPr/>
            </a:p>
          </p:txBody>
        </p:sp>
      </p:grpSp>
      <p:sp>
        <p:nvSpPr>
          <p:cNvPr id="2198" name="removeLast()"/>
          <p:cNvSpPr txBox="1"/>
          <p:nvPr/>
        </p:nvSpPr>
        <p:spPr>
          <a:xfrm>
            <a:off x="15481979" y="1881904"/>
            <a:ext cx="4504135" cy="787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800" b="1">
                <a:solidFill>
                  <a:srgbClr val="000000"/>
                </a:solidFill>
                <a:latin typeface="Courier New"/>
                <a:ea typeface="Courier New"/>
                <a:cs typeface="Courier New"/>
                <a:sym typeface="Courier New"/>
              </a:defRPr>
            </a:lvl1pPr>
          </a:lstStyle>
          <a:p>
            <a:r>
              <a:t>removeLast()</a:t>
            </a:r>
          </a:p>
        </p:txBody>
      </p:sp>
      <p:grpSp>
        <p:nvGrpSpPr>
          <p:cNvPr id="2201" name="Group"/>
          <p:cNvGrpSpPr/>
          <p:nvPr/>
        </p:nvGrpSpPr>
        <p:grpSpPr>
          <a:xfrm>
            <a:off x="19802610" y="8001549"/>
            <a:ext cx="955750" cy="1465547"/>
            <a:chOff x="0" y="0"/>
            <a:chExt cx="955749" cy="1465545"/>
          </a:xfrm>
        </p:grpSpPr>
        <p:sp>
          <p:nvSpPr>
            <p:cNvPr id="2199" name="Line"/>
            <p:cNvSpPr/>
            <p:nvPr/>
          </p:nvSpPr>
          <p:spPr>
            <a:xfrm flipV="1">
              <a:off x="477874" y="0"/>
              <a:ext cx="1" cy="905031"/>
            </a:xfrm>
            <a:prstGeom prst="line">
              <a:avLst/>
            </a:prstGeom>
            <a:noFill/>
            <a:ln w="76200" cap="flat">
              <a:solidFill>
                <a:srgbClr val="000000"/>
              </a:solidFill>
              <a:prstDash val="solid"/>
              <a:miter lim="400000"/>
              <a:tailEnd type="triangle" w="med" len="med"/>
            </a:ln>
            <a:effectLst/>
          </p:spPr>
          <p:txBody>
            <a:bodyPr wrap="square" lIns="50800" tIns="50800" rIns="50800" bIns="50800" numCol="1" anchor="ctr">
              <a:noAutofit/>
            </a:bodyPr>
            <a:lstStyle/>
            <a:p>
              <a:endParaRPr/>
            </a:p>
          </p:txBody>
        </p:sp>
        <p:sp>
          <p:nvSpPr>
            <p:cNvPr id="2200" name="tail"/>
            <p:cNvSpPr txBox="1"/>
            <p:nvPr/>
          </p:nvSpPr>
          <p:spPr>
            <a:xfrm>
              <a:off x="0" y="975009"/>
              <a:ext cx="955750" cy="49053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sz="3200" b="1">
                  <a:solidFill>
                    <a:srgbClr val="000000"/>
                  </a:solidFill>
                </a:defRPr>
              </a:lvl1pPr>
            </a:lstStyle>
            <a:p>
              <a:r>
                <a:t>tail</a:t>
              </a:r>
            </a:p>
          </p:txBody>
        </p:sp>
      </p:grpSp>
      <p:grpSp>
        <p:nvGrpSpPr>
          <p:cNvPr id="2204" name="Group"/>
          <p:cNvGrpSpPr/>
          <p:nvPr/>
        </p:nvGrpSpPr>
        <p:grpSpPr>
          <a:xfrm>
            <a:off x="12334221" y="4504877"/>
            <a:ext cx="1063302" cy="1553409"/>
            <a:chOff x="-86200" y="-688452"/>
            <a:chExt cx="1063300" cy="1553407"/>
          </a:xfrm>
        </p:grpSpPr>
        <p:sp>
          <p:nvSpPr>
            <p:cNvPr id="2202" name="Line"/>
            <p:cNvSpPr/>
            <p:nvPr/>
          </p:nvSpPr>
          <p:spPr>
            <a:xfrm flipH="1">
              <a:off x="445449" y="0"/>
              <a:ext cx="1" cy="864956"/>
            </a:xfrm>
            <a:prstGeom prst="line">
              <a:avLst/>
            </a:prstGeom>
            <a:noFill/>
            <a:ln w="76200" cap="flat">
              <a:solidFill>
                <a:srgbClr val="000000"/>
              </a:solidFill>
              <a:prstDash val="solid"/>
              <a:miter lim="400000"/>
              <a:tailEnd type="triangle" w="med" len="med"/>
            </a:ln>
            <a:effectLst/>
          </p:spPr>
          <p:txBody>
            <a:bodyPr wrap="square" lIns="50800" tIns="50800" rIns="50800" bIns="50800" numCol="1" anchor="ctr">
              <a:noAutofit/>
            </a:bodyPr>
            <a:lstStyle/>
            <a:p>
              <a:endParaRPr/>
            </a:p>
          </p:txBody>
        </p:sp>
        <p:sp>
          <p:nvSpPr>
            <p:cNvPr id="2203" name="head"/>
            <p:cNvSpPr txBox="1"/>
            <p:nvPr/>
          </p:nvSpPr>
          <p:spPr>
            <a:xfrm>
              <a:off x="-86201" y="-688453"/>
              <a:ext cx="1063301" cy="55882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sz="3200" b="1">
                  <a:solidFill>
                    <a:srgbClr val="000000"/>
                  </a:solidFill>
                </a:defRPr>
              </a:lvl1pPr>
            </a:lstStyle>
            <a:p>
              <a:r>
                <a:t>head</a:t>
              </a:r>
            </a:p>
          </p:txBody>
        </p:sp>
      </p:grpSp>
      <p:grpSp>
        <p:nvGrpSpPr>
          <p:cNvPr id="2207" name="Group"/>
          <p:cNvGrpSpPr/>
          <p:nvPr/>
        </p:nvGrpSpPr>
        <p:grpSpPr>
          <a:xfrm>
            <a:off x="15900334" y="3789250"/>
            <a:ext cx="1063302" cy="2227482"/>
            <a:chOff x="0" y="0"/>
            <a:chExt cx="1063300" cy="2227480"/>
          </a:xfrm>
        </p:grpSpPr>
        <p:sp>
          <p:nvSpPr>
            <p:cNvPr id="2205" name="Line"/>
            <p:cNvSpPr/>
            <p:nvPr/>
          </p:nvSpPr>
          <p:spPr>
            <a:xfrm flipH="1">
              <a:off x="531650" y="477054"/>
              <a:ext cx="1" cy="1750427"/>
            </a:xfrm>
            <a:prstGeom prst="line">
              <a:avLst/>
            </a:prstGeom>
            <a:noFill/>
            <a:ln w="76200" cap="flat">
              <a:solidFill>
                <a:srgbClr val="929292"/>
              </a:solidFill>
              <a:prstDash val="solid"/>
              <a:miter lim="400000"/>
              <a:tailEnd type="triangle" w="med" len="med"/>
            </a:ln>
            <a:effectLst/>
          </p:spPr>
          <p:txBody>
            <a:bodyPr wrap="square" lIns="50800" tIns="50800" rIns="50800" bIns="50800" numCol="1" anchor="ctr">
              <a:noAutofit/>
            </a:bodyPr>
            <a:lstStyle/>
            <a:p>
              <a:endParaRPr/>
            </a:p>
          </p:txBody>
        </p:sp>
        <p:sp>
          <p:nvSpPr>
            <p:cNvPr id="2206" name="before"/>
            <p:cNvSpPr txBox="1"/>
            <p:nvPr/>
          </p:nvSpPr>
          <p:spPr>
            <a:xfrm>
              <a:off x="0" y="0"/>
              <a:ext cx="1063301" cy="55882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b="1">
                  <a:solidFill>
                    <a:srgbClr val="929292"/>
                  </a:solidFill>
                </a:defRPr>
              </a:lvl1pPr>
            </a:lstStyle>
            <a:p>
              <a:r>
                <a:t>before</a:t>
              </a:r>
            </a:p>
          </p:txBody>
        </p:sp>
      </p:grpSp>
      <p:grpSp>
        <p:nvGrpSpPr>
          <p:cNvPr id="2210" name="Group"/>
          <p:cNvGrpSpPr/>
          <p:nvPr/>
        </p:nvGrpSpPr>
        <p:grpSpPr>
          <a:xfrm>
            <a:off x="22425057" y="7586856"/>
            <a:ext cx="1063302" cy="2294934"/>
            <a:chOff x="0" y="0"/>
            <a:chExt cx="1063300" cy="2294933"/>
          </a:xfrm>
        </p:grpSpPr>
        <p:sp>
          <p:nvSpPr>
            <p:cNvPr id="2208" name="Line"/>
            <p:cNvSpPr/>
            <p:nvPr/>
          </p:nvSpPr>
          <p:spPr>
            <a:xfrm flipV="1">
              <a:off x="531650" y="-1"/>
              <a:ext cx="1" cy="1750427"/>
            </a:xfrm>
            <a:prstGeom prst="line">
              <a:avLst/>
            </a:prstGeom>
            <a:noFill/>
            <a:ln w="76200" cap="flat">
              <a:solidFill>
                <a:srgbClr val="929292"/>
              </a:solidFill>
              <a:prstDash val="solid"/>
              <a:miter lim="400000"/>
              <a:tailEnd type="triangle" w="med" len="med"/>
            </a:ln>
            <a:effectLst/>
          </p:spPr>
          <p:txBody>
            <a:bodyPr wrap="square" lIns="50800" tIns="50800" rIns="50800" bIns="50800" numCol="1" anchor="ctr">
              <a:noAutofit/>
            </a:bodyPr>
            <a:lstStyle/>
            <a:p>
              <a:endParaRPr/>
            </a:p>
          </p:txBody>
        </p:sp>
        <p:sp>
          <p:nvSpPr>
            <p:cNvPr id="2209" name="after"/>
            <p:cNvSpPr txBox="1"/>
            <p:nvPr/>
          </p:nvSpPr>
          <p:spPr>
            <a:xfrm>
              <a:off x="0" y="1736105"/>
              <a:ext cx="1063301" cy="55882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b="1">
                  <a:solidFill>
                    <a:srgbClr val="929292"/>
                  </a:solidFill>
                </a:defRPr>
              </a:lvl1pPr>
            </a:lstStyle>
            <a:p>
              <a:r>
                <a:t>after</a:t>
              </a:r>
            </a:p>
          </p:txBody>
        </p:sp>
      </p:grpSp>
      <p:grpSp>
        <p:nvGrpSpPr>
          <p:cNvPr id="2214" name="Group"/>
          <p:cNvGrpSpPr/>
          <p:nvPr/>
        </p:nvGrpSpPr>
        <p:grpSpPr>
          <a:xfrm>
            <a:off x="11410563" y="6473136"/>
            <a:ext cx="2910619" cy="937239"/>
            <a:chOff x="-970651" y="0"/>
            <a:chExt cx="2910617" cy="937238"/>
          </a:xfrm>
        </p:grpSpPr>
        <p:sp>
          <p:nvSpPr>
            <p:cNvPr id="2211" name="3"/>
            <p:cNvSpPr/>
            <p:nvPr/>
          </p:nvSpPr>
          <p:spPr>
            <a:xfrm>
              <a:off x="0" y="0"/>
              <a:ext cx="963786" cy="937239"/>
            </a:xfrm>
            <a:prstGeom prst="rect">
              <a:avLst/>
            </a:prstGeom>
            <a:solidFill>
              <a:srgbClr val="00A1FF"/>
            </a:solidFill>
            <a:ln w="254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825500">
                <a:defRPr sz="3200">
                  <a:solidFill>
                    <a:srgbClr val="000000"/>
                  </a:solidFill>
                  <a:latin typeface="Helvetica Neue Medium"/>
                  <a:ea typeface="Helvetica Neue Medium"/>
                  <a:cs typeface="Helvetica Neue Medium"/>
                  <a:sym typeface="Helvetica Neue Medium"/>
                </a:defRPr>
              </a:lvl1pPr>
            </a:lstStyle>
            <a:p>
              <a:r>
                <a:t>3</a:t>
              </a:r>
            </a:p>
          </p:txBody>
        </p:sp>
        <p:sp>
          <p:nvSpPr>
            <p:cNvPr id="2212" name="link"/>
            <p:cNvSpPr/>
            <p:nvPr/>
          </p:nvSpPr>
          <p:spPr>
            <a:xfrm>
              <a:off x="976180" y="0"/>
              <a:ext cx="963787" cy="937239"/>
            </a:xfrm>
            <a:prstGeom prst="rect">
              <a:avLst/>
            </a:prstGeom>
            <a:solidFill>
              <a:schemeClr val="accent4">
                <a:hueOff val="-476017"/>
                <a:lumOff val="-10042"/>
              </a:schemeClr>
            </a:solidFill>
            <a:ln w="254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825500">
                <a:defRPr sz="3200">
                  <a:solidFill>
                    <a:srgbClr val="000000"/>
                  </a:solidFill>
                  <a:latin typeface="Helvetica Neue Medium"/>
                  <a:ea typeface="Helvetica Neue Medium"/>
                  <a:cs typeface="Helvetica Neue Medium"/>
                  <a:sym typeface="Helvetica Neue Medium"/>
                </a:defRPr>
              </a:lvl1pPr>
            </a:lstStyle>
            <a:p>
              <a:r>
                <a:t>link</a:t>
              </a:r>
            </a:p>
          </p:txBody>
        </p:sp>
        <p:sp>
          <p:nvSpPr>
            <p:cNvPr id="2213" name="prev"/>
            <p:cNvSpPr/>
            <p:nvPr/>
          </p:nvSpPr>
          <p:spPr>
            <a:xfrm>
              <a:off x="-970652" y="-1"/>
              <a:ext cx="963787" cy="937240"/>
            </a:xfrm>
            <a:prstGeom prst="rect">
              <a:avLst/>
            </a:prstGeom>
            <a:solidFill>
              <a:schemeClr val="accent4">
                <a:hueOff val="-476017"/>
                <a:lumOff val="-10042"/>
              </a:schemeClr>
            </a:solidFill>
            <a:ln w="254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825500">
                <a:defRPr sz="3200">
                  <a:solidFill>
                    <a:srgbClr val="000000"/>
                  </a:solidFill>
                  <a:latin typeface="Helvetica Neue Medium"/>
                  <a:ea typeface="Helvetica Neue Medium"/>
                  <a:cs typeface="Helvetica Neue Medium"/>
                  <a:sym typeface="Helvetica Neue Medium"/>
                </a:defRPr>
              </a:lvl1pPr>
            </a:lstStyle>
            <a:p>
              <a:r>
                <a:t>prev</a:t>
              </a:r>
            </a:p>
          </p:txBody>
        </p:sp>
      </p:grpSp>
      <p:grpSp>
        <p:nvGrpSpPr>
          <p:cNvPr id="2220" name="Group"/>
          <p:cNvGrpSpPr/>
          <p:nvPr/>
        </p:nvGrpSpPr>
        <p:grpSpPr>
          <a:xfrm>
            <a:off x="18589962" y="3837323"/>
            <a:ext cx="3387147" cy="3768863"/>
            <a:chOff x="-38100" y="-2460761"/>
            <a:chExt cx="3387145" cy="3768861"/>
          </a:xfrm>
        </p:grpSpPr>
        <p:pic>
          <p:nvPicPr>
            <p:cNvPr id="2215" name="Rectangle Rectangle" descr="Rectangle Rectangle"/>
            <p:cNvPicPr>
              <a:picLocks/>
            </p:cNvPicPr>
            <p:nvPr/>
          </p:nvPicPr>
          <p:blipFill>
            <a:blip r:embed="rId4"/>
            <a:stretch>
              <a:fillRect/>
            </a:stretch>
          </p:blipFill>
          <p:spPr>
            <a:xfrm>
              <a:off x="-38100" y="-38101"/>
              <a:ext cx="3387146" cy="1346201"/>
            </a:xfrm>
            <a:prstGeom prst="rect">
              <a:avLst/>
            </a:prstGeom>
            <a:effectLst/>
          </p:spPr>
        </p:pic>
        <p:grpSp>
          <p:nvGrpSpPr>
            <p:cNvPr id="2219" name="Group"/>
            <p:cNvGrpSpPr/>
            <p:nvPr/>
          </p:nvGrpSpPr>
          <p:grpSpPr>
            <a:xfrm>
              <a:off x="1123822" y="-2460762"/>
              <a:ext cx="1063301" cy="2266885"/>
              <a:chOff x="0" y="0"/>
              <a:chExt cx="1063300" cy="2266883"/>
            </a:xfrm>
          </p:grpSpPr>
          <p:sp>
            <p:nvSpPr>
              <p:cNvPr id="2217" name="Line"/>
              <p:cNvSpPr/>
              <p:nvPr/>
            </p:nvSpPr>
            <p:spPr>
              <a:xfrm flipH="1">
                <a:off x="531650" y="516458"/>
                <a:ext cx="1" cy="1750426"/>
              </a:xfrm>
              <a:prstGeom prst="line">
                <a:avLst/>
              </a:prstGeom>
              <a:noFill/>
              <a:ln w="76200" cap="flat">
                <a:solidFill>
                  <a:schemeClr val="accent3">
                    <a:hueOff val="362282"/>
                    <a:satOff val="31803"/>
                    <a:lumOff val="-18242"/>
                  </a:schemeClr>
                </a:solidFill>
                <a:prstDash val="solid"/>
                <a:miter lim="400000"/>
                <a:tailEnd type="triangle" w="med" len="med"/>
              </a:ln>
              <a:effectLst/>
            </p:spPr>
            <p:txBody>
              <a:bodyPr wrap="square" lIns="50800" tIns="50800" rIns="50800" bIns="50800" numCol="1" anchor="ctr">
                <a:noAutofit/>
              </a:bodyPr>
              <a:lstStyle/>
              <a:p>
                <a:endParaRPr/>
              </a:p>
            </p:txBody>
          </p:sp>
          <p:sp>
            <p:nvSpPr>
              <p:cNvPr id="2218" name="node"/>
              <p:cNvSpPr txBox="1"/>
              <p:nvPr/>
            </p:nvSpPr>
            <p:spPr>
              <a:xfrm>
                <a:off x="0" y="0"/>
                <a:ext cx="1063301" cy="55882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b="1">
                    <a:solidFill>
                      <a:schemeClr val="accent3">
                        <a:hueOff val="362282"/>
                        <a:satOff val="31803"/>
                        <a:lumOff val="-18242"/>
                      </a:schemeClr>
                    </a:solidFill>
                  </a:defRPr>
                </a:lvl1pPr>
              </a:lstStyle>
              <a:p>
                <a:r>
                  <a:t>node</a:t>
                </a:r>
              </a:p>
            </p:txBody>
          </p:sp>
        </p:gr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22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2207"/>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grpId="0" nodeType="afterEffect">
                                  <p:stCondLst>
                                    <p:cond delay="0"/>
                                  </p:stCondLst>
                                  <p:iterate>
                                    <p:tmAbs val="0"/>
                                  </p:iterate>
                                  <p:childTnLst>
                                    <p:set>
                                      <p:cBhvr>
                                        <p:cTn id="13" fill="hold"/>
                                        <p:tgtEl>
                                          <p:spTgt spid="2210"/>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path" presetSubtype="0" accel="50000" decel="50000" fill="hold" nodeType="clickEffect">
                                  <p:stCondLst>
                                    <p:cond delay="0"/>
                                  </p:stCondLst>
                                  <p:childTnLst>
                                    <p:animMotion origin="layout" path="M 0.000000 0.000000 L -0.157829 0.000361" pathEditMode="relative">
                                      <p:cBhvr>
                                        <p:cTn id="17" dur="1000" fill="hold"/>
                                        <p:tgtEl>
                                          <p:spTgt spid="2201"/>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07" grpId="0" animBg="1" advAuto="0"/>
      <p:bldP spid="2210" grpId="0" animBg="1" advAuto="0"/>
      <p:bldP spid="2220" grpId="0" animBg="1" advAuto="0"/>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we="http://schemas.microsoft.com/office/webextensions/webextension/2010/11" xmlns:pca="http://schemas.microsoft.com/office/powerpoint/2013/contentapp">
        <mc:Choice Requires="we pca">
          <p:graphicFrame>
            <p:nvGraphicFramePr>
              <p:cNvPr id="5" name="Add-in 4">
                <a:extLst>
                  <a:ext uri="{FF2B5EF4-FFF2-40B4-BE49-F238E27FC236}">
                    <a16:creationId xmlns:a16="http://schemas.microsoft.com/office/drawing/2014/main" id="{C985EB7B-56C3-9A42-8209-9DDC975407AD}"/>
                  </a:ext>
                </a:extLst>
              </p:cNvPr>
              <p:cNvGraphicFramePr>
                <a:graphicFrameLocks noGrp="1"/>
              </p:cNvGraphicFramePr>
              <p:nvPr/>
            </p:nvGraphicFramePr>
            <p:xfrm>
              <a:off x="2667000" y="0"/>
              <a:ext cx="19050000" cy="13716000"/>
            </p:xfrm>
            <a:graphic>
              <a:graphicData uri="http://schemas.microsoft.com/office/webextensions/webextension/2010/11">
                <we:webextensionref xmlns:we="http://schemas.microsoft.com/office/webextensions/webextension/2010/11" xmlns:r="http://schemas.openxmlformats.org/officeDocument/2006/relationships" r:id="rId2"/>
              </a:graphicData>
            </a:graphic>
          </p:graphicFrame>
        </mc:Choice>
        <mc:Fallback xmlns="">
          <p:pic>
            <p:nvPicPr>
              <p:cNvPr id="5" name="Add-in 4">
                <a:extLst>
                  <a:ext uri="{FF2B5EF4-FFF2-40B4-BE49-F238E27FC236}">
                    <a16:creationId xmlns:a16="http://schemas.microsoft.com/office/drawing/2014/main" id="{C985EB7B-56C3-9A42-8209-9DDC975407AD}"/>
                  </a:ext>
                </a:extLst>
              </p:cNvPr>
              <p:cNvPicPr>
                <a:picLocks noGrp="1" noRot="1" noChangeAspect="1" noMove="1" noResize="1" noEditPoints="1" noAdjustHandles="1" noChangeArrowheads="1" noChangeShapeType="1"/>
              </p:cNvPicPr>
              <p:nvPr/>
            </p:nvPicPr>
            <p:blipFill>
              <a:blip r:embed="rId3"/>
              <a:stretch>
                <a:fillRect/>
              </a:stretch>
            </p:blipFill>
            <p:spPr>
              <a:xfrm>
                <a:off x="2667000" y="0"/>
                <a:ext cx="19050000" cy="13716000"/>
              </a:xfrm>
              <a:prstGeom prst="rect">
                <a:avLst/>
              </a:prstGeom>
            </p:spPr>
          </p:pic>
        </mc:Fallback>
      </mc:AlternateContent>
    </p:spTree>
    <p:extLst>
      <p:ext uri="{BB962C8B-B14F-4D97-AF65-F5344CB8AC3E}">
        <p14:creationId xmlns:p14="http://schemas.microsoft.com/office/powerpoint/2010/main" val="1935254425"/>
      </p:ext>
    </p:extLst>
  </p:cSld>
  <p:clrMapOvr>
    <a:masterClrMapping/>
  </p:clrMapOvr>
  <p:transition spd="med"/>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B7E0BD-0A58-2FEB-79E5-4F77DB85BF59}"/>
            </a:ext>
          </a:extLst>
        </p:cNvPr>
        <p:cNvGrpSpPr/>
        <p:nvPr/>
      </p:nvGrpSpPr>
      <p:grpSpPr>
        <a:xfrm>
          <a:off x="0" y="0"/>
          <a:ext cx="0" cy="0"/>
          <a:chOff x="0" y="0"/>
          <a:chExt cx="0" cy="0"/>
        </a:xfrm>
      </p:grpSpPr>
      <p:sp>
        <p:nvSpPr>
          <p:cNvPr id="2236" name="Connection Line">
            <a:extLst>
              <a:ext uri="{FF2B5EF4-FFF2-40B4-BE49-F238E27FC236}">
                <a16:creationId xmlns:a16="http://schemas.microsoft.com/office/drawing/2014/main" id="{B0CD7E57-87D2-6863-2B92-D5F5E82879BA}"/>
              </a:ext>
            </a:extLst>
          </p:cNvPr>
          <p:cNvSpPr/>
          <p:nvPr/>
        </p:nvSpPr>
        <p:spPr>
          <a:xfrm>
            <a:off x="17951763" y="7329829"/>
            <a:ext cx="5182622" cy="632391"/>
          </a:xfrm>
          <a:custGeom>
            <a:avLst/>
            <a:gdLst/>
            <a:ahLst/>
            <a:cxnLst>
              <a:cxn ang="0">
                <a:pos x="wd2" y="hd2"/>
              </a:cxn>
              <a:cxn ang="5400000">
                <a:pos x="wd2" y="hd2"/>
              </a:cxn>
              <a:cxn ang="10800000">
                <a:pos x="wd2" y="hd2"/>
              </a:cxn>
              <a:cxn ang="16200000">
                <a:pos x="wd2" y="hd2"/>
              </a:cxn>
            </a:cxnLst>
            <a:rect l="0" t="0" r="r" b="b"/>
            <a:pathLst>
              <a:path w="21574" h="16203" extrusionOk="0">
                <a:moveTo>
                  <a:pt x="0" y="0"/>
                </a:moveTo>
                <a:cubicBezTo>
                  <a:pt x="14409" y="21287"/>
                  <a:pt x="21600" y="21600"/>
                  <a:pt x="21574" y="938"/>
                </a:cubicBezTo>
              </a:path>
            </a:pathLst>
          </a:custGeom>
          <a:ln w="63500">
            <a:solidFill>
              <a:srgbClr val="000000"/>
            </a:solidFill>
            <a:miter lim="400000"/>
            <a:tailEnd type="triangle"/>
          </a:ln>
        </p:spPr>
        <p:txBody>
          <a:bodyPr/>
          <a:lstStyle/>
          <a:p>
            <a:endParaRPr/>
          </a:p>
        </p:txBody>
      </p:sp>
      <p:sp>
        <p:nvSpPr>
          <p:cNvPr id="2144" name="Doubly Linked Lists">
            <a:extLst>
              <a:ext uri="{FF2B5EF4-FFF2-40B4-BE49-F238E27FC236}">
                <a16:creationId xmlns:a16="http://schemas.microsoft.com/office/drawing/2014/main" id="{1EF261B6-A35D-5A43-0E7C-ED9A1D365997}"/>
              </a:ext>
            </a:extLst>
          </p:cNvPr>
          <p:cNvSpPr txBox="1">
            <a:spLocks noGrp="1"/>
          </p:cNvSpPr>
          <p:nvPr>
            <p:ph type="title"/>
          </p:nvPr>
        </p:nvSpPr>
        <p:spPr>
          <a:xfrm>
            <a:off x="187129" y="111114"/>
            <a:ext cx="12637914" cy="1433164"/>
          </a:xfrm>
          <a:prstGeom prst="rect">
            <a:avLst/>
          </a:prstGeom>
        </p:spPr>
        <p:txBody>
          <a:bodyPr/>
          <a:lstStyle/>
          <a:p>
            <a:r>
              <a:t>Doubly Linked Lists</a:t>
            </a:r>
          </a:p>
        </p:txBody>
      </p:sp>
      <p:sp>
        <p:nvSpPr>
          <p:cNvPr id="2145" name="Slide Number">
            <a:extLst>
              <a:ext uri="{FF2B5EF4-FFF2-40B4-BE49-F238E27FC236}">
                <a16:creationId xmlns:a16="http://schemas.microsoft.com/office/drawing/2014/main" id="{15210EDC-7D81-9724-7DAF-596FC1A8368B}"/>
              </a:ext>
            </a:extLst>
          </p:cNvP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108</a:t>
            </a:fld>
            <a:endParaRPr/>
          </a:p>
        </p:txBody>
      </p:sp>
      <p:sp>
        <p:nvSpPr>
          <p:cNvPr id="2146" name="removeFirst and removeLast">
            <a:extLst>
              <a:ext uri="{FF2B5EF4-FFF2-40B4-BE49-F238E27FC236}">
                <a16:creationId xmlns:a16="http://schemas.microsoft.com/office/drawing/2014/main" id="{1C1D7485-D9EE-304C-E4CF-08DAF4125B85}"/>
              </a:ext>
            </a:extLst>
          </p:cNvPr>
          <p:cNvSpPr txBox="1"/>
          <p:nvPr/>
        </p:nvSpPr>
        <p:spPr>
          <a:xfrm>
            <a:off x="187129" y="1404577"/>
            <a:ext cx="11702041" cy="93477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ormAutofit/>
          </a:bodyPr>
          <a:lstStyle/>
          <a:p>
            <a:pPr algn="l" defTabSz="792479">
              <a:defRPr sz="5280" b="1">
                <a:solidFill>
                  <a:srgbClr val="000000"/>
                </a:solidFill>
              </a:defRPr>
            </a:pPr>
            <a:r>
              <a:rPr>
                <a:latin typeface="Courier New"/>
                <a:ea typeface="Courier New"/>
                <a:cs typeface="Courier New"/>
                <a:sym typeface="Courier New"/>
              </a:rPr>
              <a:t>removeFirst</a:t>
            </a:r>
            <a:r>
              <a:t> and </a:t>
            </a:r>
            <a:r>
              <a:rPr>
                <a:latin typeface="Courier New"/>
                <a:ea typeface="Courier New"/>
                <a:cs typeface="Courier New"/>
                <a:sym typeface="Courier New"/>
              </a:rPr>
              <a:t>removeLast</a:t>
            </a:r>
          </a:p>
        </p:txBody>
      </p:sp>
      <p:pic>
        <p:nvPicPr>
          <p:cNvPr id="2147" name="Image" descr="Image">
            <a:extLst>
              <a:ext uri="{FF2B5EF4-FFF2-40B4-BE49-F238E27FC236}">
                <a16:creationId xmlns:a16="http://schemas.microsoft.com/office/drawing/2014/main" id="{B4A7FC1B-6C2D-1D84-6BF0-FCA83790F0FB}"/>
              </a:ext>
            </a:extLst>
          </p:cNvPr>
          <p:cNvPicPr>
            <a:picLocks noChangeAspect="1"/>
          </p:cNvPicPr>
          <p:nvPr/>
        </p:nvPicPr>
        <p:blipFill>
          <a:blip r:embed="rId2"/>
          <a:srcRect r="27119" b="79795"/>
          <a:stretch>
            <a:fillRect/>
          </a:stretch>
        </p:blipFill>
        <p:spPr>
          <a:xfrm>
            <a:off x="103591" y="2875742"/>
            <a:ext cx="9210527" cy="1792882"/>
          </a:xfrm>
          <a:prstGeom prst="rect">
            <a:avLst/>
          </a:prstGeom>
          <a:ln w="25400">
            <a:miter lim="400000"/>
          </a:ln>
          <a:effectLst>
            <a:outerShdw blurRad="254000" dist="127000" dir="5400000" rotWithShape="0">
              <a:srgbClr val="000000">
                <a:alpha val="70000"/>
              </a:srgbClr>
            </a:outerShdw>
          </a:effectLst>
        </p:spPr>
      </p:pic>
      <p:grpSp>
        <p:nvGrpSpPr>
          <p:cNvPr id="2179" name="Group">
            <a:extLst>
              <a:ext uri="{FF2B5EF4-FFF2-40B4-BE49-F238E27FC236}">
                <a16:creationId xmlns:a16="http://schemas.microsoft.com/office/drawing/2014/main" id="{23AF8808-0671-75F7-33E9-493450AB8ADE}"/>
              </a:ext>
            </a:extLst>
          </p:cNvPr>
          <p:cNvGrpSpPr/>
          <p:nvPr/>
        </p:nvGrpSpPr>
        <p:grpSpPr>
          <a:xfrm>
            <a:off x="103678" y="4637395"/>
            <a:ext cx="9210502" cy="531192"/>
            <a:chOff x="0" y="0"/>
            <a:chExt cx="9210500" cy="531190"/>
          </a:xfrm>
        </p:grpSpPr>
        <p:sp>
          <p:nvSpPr>
            <p:cNvPr id="2148" name="Triangle">
              <a:extLst>
                <a:ext uri="{FF2B5EF4-FFF2-40B4-BE49-F238E27FC236}">
                  <a16:creationId xmlns:a16="http://schemas.microsoft.com/office/drawing/2014/main" id="{6F143FEA-75B8-61D3-DDBC-D25AD50C9951}"/>
                </a:ext>
              </a:extLst>
            </p:cNvPr>
            <p:cNvSpPr/>
            <p:nvPr/>
          </p:nvSpPr>
          <p:spPr>
            <a:xfrm rot="10800000">
              <a:off x="0" y="0"/>
              <a:ext cx="651553" cy="32650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282A35"/>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2149" name="Triangle">
              <a:extLst>
                <a:ext uri="{FF2B5EF4-FFF2-40B4-BE49-F238E27FC236}">
                  <a16:creationId xmlns:a16="http://schemas.microsoft.com/office/drawing/2014/main" id="{EA48B7CA-827E-9C6E-BCDC-06741CBD3151}"/>
                </a:ext>
              </a:extLst>
            </p:cNvPr>
            <p:cNvSpPr/>
            <p:nvPr/>
          </p:nvSpPr>
          <p:spPr>
            <a:xfrm rot="10800000">
              <a:off x="568472" y="-1"/>
              <a:ext cx="651553" cy="3265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282A35"/>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2150" name="Triangle">
              <a:extLst>
                <a:ext uri="{FF2B5EF4-FFF2-40B4-BE49-F238E27FC236}">
                  <a16:creationId xmlns:a16="http://schemas.microsoft.com/office/drawing/2014/main" id="{46FDC8F4-100A-0F13-90D6-CC9CCB46756B}"/>
                </a:ext>
              </a:extLst>
            </p:cNvPr>
            <p:cNvSpPr/>
            <p:nvPr/>
          </p:nvSpPr>
          <p:spPr>
            <a:xfrm rot="10800000">
              <a:off x="1152876" y="-1"/>
              <a:ext cx="651553" cy="3265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282A35"/>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2151" name="Triangle">
              <a:extLst>
                <a:ext uri="{FF2B5EF4-FFF2-40B4-BE49-F238E27FC236}">
                  <a16:creationId xmlns:a16="http://schemas.microsoft.com/office/drawing/2014/main" id="{9C4869A1-B77B-5BEE-123B-160EF50ADCA5}"/>
                </a:ext>
              </a:extLst>
            </p:cNvPr>
            <p:cNvSpPr/>
            <p:nvPr/>
          </p:nvSpPr>
          <p:spPr>
            <a:xfrm rot="10800000">
              <a:off x="1641690" y="-1"/>
              <a:ext cx="651554" cy="3265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282A35"/>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2152" name="Triangle">
              <a:extLst>
                <a:ext uri="{FF2B5EF4-FFF2-40B4-BE49-F238E27FC236}">
                  <a16:creationId xmlns:a16="http://schemas.microsoft.com/office/drawing/2014/main" id="{77FBA291-EA39-C53F-5F49-0C30BBFF9A99}"/>
                </a:ext>
              </a:extLst>
            </p:cNvPr>
            <p:cNvSpPr/>
            <p:nvPr/>
          </p:nvSpPr>
          <p:spPr>
            <a:xfrm rot="10800000">
              <a:off x="2305752" y="-1"/>
              <a:ext cx="651553" cy="3265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282A35"/>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2153" name="Triangle">
              <a:extLst>
                <a:ext uri="{FF2B5EF4-FFF2-40B4-BE49-F238E27FC236}">
                  <a16:creationId xmlns:a16="http://schemas.microsoft.com/office/drawing/2014/main" id="{F34B9F96-017B-53EC-90CC-1428FDD08619}"/>
                </a:ext>
              </a:extLst>
            </p:cNvPr>
            <p:cNvSpPr/>
            <p:nvPr/>
          </p:nvSpPr>
          <p:spPr>
            <a:xfrm rot="10800000">
              <a:off x="2874224" y="-1"/>
              <a:ext cx="651553" cy="3265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282A35"/>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2154" name="Triangle">
              <a:extLst>
                <a:ext uri="{FF2B5EF4-FFF2-40B4-BE49-F238E27FC236}">
                  <a16:creationId xmlns:a16="http://schemas.microsoft.com/office/drawing/2014/main" id="{6D6F3EE6-215A-8F31-A8DD-BA391264816B}"/>
                </a:ext>
              </a:extLst>
            </p:cNvPr>
            <p:cNvSpPr/>
            <p:nvPr/>
          </p:nvSpPr>
          <p:spPr>
            <a:xfrm rot="10800000">
              <a:off x="3458628" y="-1"/>
              <a:ext cx="651553" cy="3265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282A35"/>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2155" name="Triangle">
              <a:extLst>
                <a:ext uri="{FF2B5EF4-FFF2-40B4-BE49-F238E27FC236}">
                  <a16:creationId xmlns:a16="http://schemas.microsoft.com/office/drawing/2014/main" id="{D7A1C48A-8270-9866-6FDC-B2041C8E07D7}"/>
                </a:ext>
              </a:extLst>
            </p:cNvPr>
            <p:cNvSpPr/>
            <p:nvPr/>
          </p:nvSpPr>
          <p:spPr>
            <a:xfrm rot="10800000">
              <a:off x="3947443" y="-1"/>
              <a:ext cx="651553" cy="3265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282A35"/>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2156" name="Triangle">
              <a:extLst>
                <a:ext uri="{FF2B5EF4-FFF2-40B4-BE49-F238E27FC236}">
                  <a16:creationId xmlns:a16="http://schemas.microsoft.com/office/drawing/2014/main" id="{0D14C58D-B04D-C166-AECB-211EC533FA96}"/>
                </a:ext>
              </a:extLst>
            </p:cNvPr>
            <p:cNvSpPr/>
            <p:nvPr/>
          </p:nvSpPr>
          <p:spPr>
            <a:xfrm rot="10800000">
              <a:off x="4598995" y="-1"/>
              <a:ext cx="651554" cy="3265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282A35"/>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2157" name="Triangle">
              <a:extLst>
                <a:ext uri="{FF2B5EF4-FFF2-40B4-BE49-F238E27FC236}">
                  <a16:creationId xmlns:a16="http://schemas.microsoft.com/office/drawing/2014/main" id="{16C07F50-4583-276D-2F25-E665A60B2FF5}"/>
                </a:ext>
              </a:extLst>
            </p:cNvPr>
            <p:cNvSpPr/>
            <p:nvPr/>
          </p:nvSpPr>
          <p:spPr>
            <a:xfrm rot="10800000">
              <a:off x="5167468" y="-1"/>
              <a:ext cx="651553" cy="3265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282A35"/>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2158" name="Triangle">
              <a:extLst>
                <a:ext uri="{FF2B5EF4-FFF2-40B4-BE49-F238E27FC236}">
                  <a16:creationId xmlns:a16="http://schemas.microsoft.com/office/drawing/2014/main" id="{FAD18335-F6AB-B4CC-7CBD-DC7F9F26962B}"/>
                </a:ext>
              </a:extLst>
            </p:cNvPr>
            <p:cNvSpPr/>
            <p:nvPr/>
          </p:nvSpPr>
          <p:spPr>
            <a:xfrm rot="10800000">
              <a:off x="5751872" y="-1"/>
              <a:ext cx="651553" cy="3265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282A35"/>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2159" name="Triangle">
              <a:extLst>
                <a:ext uri="{FF2B5EF4-FFF2-40B4-BE49-F238E27FC236}">
                  <a16:creationId xmlns:a16="http://schemas.microsoft.com/office/drawing/2014/main" id="{8D7AB6F9-E36B-6751-06B9-CC2D90E339A7}"/>
                </a:ext>
              </a:extLst>
            </p:cNvPr>
            <p:cNvSpPr/>
            <p:nvPr/>
          </p:nvSpPr>
          <p:spPr>
            <a:xfrm rot="10800000">
              <a:off x="6240686" y="-1"/>
              <a:ext cx="651554" cy="3265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282A35"/>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2160" name="Triangle">
              <a:extLst>
                <a:ext uri="{FF2B5EF4-FFF2-40B4-BE49-F238E27FC236}">
                  <a16:creationId xmlns:a16="http://schemas.microsoft.com/office/drawing/2014/main" id="{03EE92B1-2870-6174-328D-133EAC4A9791}"/>
                </a:ext>
              </a:extLst>
            </p:cNvPr>
            <p:cNvSpPr/>
            <p:nvPr/>
          </p:nvSpPr>
          <p:spPr>
            <a:xfrm rot="10800000">
              <a:off x="6917256" y="-1"/>
              <a:ext cx="651554" cy="3265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282A35"/>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2161" name="Triangle">
              <a:extLst>
                <a:ext uri="{FF2B5EF4-FFF2-40B4-BE49-F238E27FC236}">
                  <a16:creationId xmlns:a16="http://schemas.microsoft.com/office/drawing/2014/main" id="{B7BE2703-CB8C-26C3-AC11-1072D57336A4}"/>
                </a:ext>
              </a:extLst>
            </p:cNvPr>
            <p:cNvSpPr/>
            <p:nvPr/>
          </p:nvSpPr>
          <p:spPr>
            <a:xfrm rot="10800000">
              <a:off x="7485729" y="0"/>
              <a:ext cx="651553" cy="32650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282A35"/>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2162" name="Triangle">
              <a:extLst>
                <a:ext uri="{FF2B5EF4-FFF2-40B4-BE49-F238E27FC236}">
                  <a16:creationId xmlns:a16="http://schemas.microsoft.com/office/drawing/2014/main" id="{F24187C3-53B5-4F10-F091-0C1E4EDCF32B}"/>
                </a:ext>
              </a:extLst>
            </p:cNvPr>
            <p:cNvSpPr/>
            <p:nvPr/>
          </p:nvSpPr>
          <p:spPr>
            <a:xfrm rot="10800000">
              <a:off x="8070132" y="-1"/>
              <a:ext cx="651554" cy="3265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282A35"/>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2163" name="Triangle">
              <a:extLst>
                <a:ext uri="{FF2B5EF4-FFF2-40B4-BE49-F238E27FC236}">
                  <a16:creationId xmlns:a16="http://schemas.microsoft.com/office/drawing/2014/main" id="{D0A2E2B5-E7BE-5E67-E426-874BF5935794}"/>
                </a:ext>
              </a:extLst>
            </p:cNvPr>
            <p:cNvSpPr/>
            <p:nvPr/>
          </p:nvSpPr>
          <p:spPr>
            <a:xfrm rot="10800000">
              <a:off x="8558948" y="0"/>
              <a:ext cx="651553" cy="32650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282A35"/>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2164" name="Triangle">
              <a:extLst>
                <a:ext uri="{FF2B5EF4-FFF2-40B4-BE49-F238E27FC236}">
                  <a16:creationId xmlns:a16="http://schemas.microsoft.com/office/drawing/2014/main" id="{7208B0FA-BA38-51BE-FE93-170ADAE7DDA5}"/>
                </a:ext>
              </a:extLst>
            </p:cNvPr>
            <p:cNvSpPr/>
            <p:nvPr/>
          </p:nvSpPr>
          <p:spPr>
            <a:xfrm>
              <a:off x="358635" y="204691"/>
              <a:ext cx="651554" cy="32650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282A35"/>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2165" name="Triangle">
              <a:extLst>
                <a:ext uri="{FF2B5EF4-FFF2-40B4-BE49-F238E27FC236}">
                  <a16:creationId xmlns:a16="http://schemas.microsoft.com/office/drawing/2014/main" id="{4196D0BC-6B0D-F173-C1A0-370921A7B88E}"/>
                </a:ext>
              </a:extLst>
            </p:cNvPr>
            <p:cNvSpPr/>
            <p:nvPr/>
          </p:nvSpPr>
          <p:spPr>
            <a:xfrm>
              <a:off x="943039" y="204691"/>
              <a:ext cx="651554" cy="32650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282A35"/>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2166" name="Triangle">
              <a:extLst>
                <a:ext uri="{FF2B5EF4-FFF2-40B4-BE49-F238E27FC236}">
                  <a16:creationId xmlns:a16="http://schemas.microsoft.com/office/drawing/2014/main" id="{2F6072D1-2B80-9297-84BE-38D02BFBBFBB}"/>
                </a:ext>
              </a:extLst>
            </p:cNvPr>
            <p:cNvSpPr/>
            <p:nvPr/>
          </p:nvSpPr>
          <p:spPr>
            <a:xfrm>
              <a:off x="1431854" y="204691"/>
              <a:ext cx="651553" cy="32650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282A35"/>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2167" name="Triangle">
              <a:extLst>
                <a:ext uri="{FF2B5EF4-FFF2-40B4-BE49-F238E27FC236}">
                  <a16:creationId xmlns:a16="http://schemas.microsoft.com/office/drawing/2014/main" id="{B55AF587-B6A9-3E68-9192-8B8F850B30BF}"/>
                </a:ext>
              </a:extLst>
            </p:cNvPr>
            <p:cNvSpPr/>
            <p:nvPr/>
          </p:nvSpPr>
          <p:spPr>
            <a:xfrm>
              <a:off x="2095915" y="204691"/>
              <a:ext cx="651554" cy="32650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282A35"/>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2168" name="Triangle">
              <a:extLst>
                <a:ext uri="{FF2B5EF4-FFF2-40B4-BE49-F238E27FC236}">
                  <a16:creationId xmlns:a16="http://schemas.microsoft.com/office/drawing/2014/main" id="{EC6AFD0A-8EB7-F0C2-582D-85F7AAF1BFAB}"/>
                </a:ext>
              </a:extLst>
            </p:cNvPr>
            <p:cNvSpPr/>
            <p:nvPr/>
          </p:nvSpPr>
          <p:spPr>
            <a:xfrm>
              <a:off x="2664388" y="204691"/>
              <a:ext cx="651553" cy="32650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282A35"/>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2169" name="Triangle">
              <a:extLst>
                <a:ext uri="{FF2B5EF4-FFF2-40B4-BE49-F238E27FC236}">
                  <a16:creationId xmlns:a16="http://schemas.microsoft.com/office/drawing/2014/main" id="{1C0054C5-5AE9-C195-8E65-1E9DC5CAFC6C}"/>
                </a:ext>
              </a:extLst>
            </p:cNvPr>
            <p:cNvSpPr/>
            <p:nvPr/>
          </p:nvSpPr>
          <p:spPr>
            <a:xfrm>
              <a:off x="3248792" y="204691"/>
              <a:ext cx="651553" cy="32650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282A35"/>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2170" name="Triangle">
              <a:extLst>
                <a:ext uri="{FF2B5EF4-FFF2-40B4-BE49-F238E27FC236}">
                  <a16:creationId xmlns:a16="http://schemas.microsoft.com/office/drawing/2014/main" id="{A517E550-D10A-E2F0-784B-122BC52A8BF8}"/>
                </a:ext>
              </a:extLst>
            </p:cNvPr>
            <p:cNvSpPr/>
            <p:nvPr/>
          </p:nvSpPr>
          <p:spPr>
            <a:xfrm>
              <a:off x="3737606" y="204691"/>
              <a:ext cx="651554" cy="32650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282A35"/>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2171" name="Triangle">
              <a:extLst>
                <a:ext uri="{FF2B5EF4-FFF2-40B4-BE49-F238E27FC236}">
                  <a16:creationId xmlns:a16="http://schemas.microsoft.com/office/drawing/2014/main" id="{733E3A19-71F3-2A45-5142-6CEE7C4D41C5}"/>
                </a:ext>
              </a:extLst>
            </p:cNvPr>
            <p:cNvSpPr/>
            <p:nvPr/>
          </p:nvSpPr>
          <p:spPr>
            <a:xfrm>
              <a:off x="4389159" y="204691"/>
              <a:ext cx="651554" cy="32650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282A35"/>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2172" name="Triangle">
              <a:extLst>
                <a:ext uri="{FF2B5EF4-FFF2-40B4-BE49-F238E27FC236}">
                  <a16:creationId xmlns:a16="http://schemas.microsoft.com/office/drawing/2014/main" id="{B611B8F0-FCC6-10FF-7AB2-11A47D327746}"/>
                </a:ext>
              </a:extLst>
            </p:cNvPr>
            <p:cNvSpPr/>
            <p:nvPr/>
          </p:nvSpPr>
          <p:spPr>
            <a:xfrm>
              <a:off x="4957631" y="204691"/>
              <a:ext cx="651554" cy="32650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282A35"/>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2173" name="Triangle">
              <a:extLst>
                <a:ext uri="{FF2B5EF4-FFF2-40B4-BE49-F238E27FC236}">
                  <a16:creationId xmlns:a16="http://schemas.microsoft.com/office/drawing/2014/main" id="{8F4825CA-EE22-1DF9-7CC1-F4C894AC9431}"/>
                </a:ext>
              </a:extLst>
            </p:cNvPr>
            <p:cNvSpPr/>
            <p:nvPr/>
          </p:nvSpPr>
          <p:spPr>
            <a:xfrm>
              <a:off x="5542035" y="204691"/>
              <a:ext cx="651554" cy="32650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282A35"/>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2174" name="Triangle">
              <a:extLst>
                <a:ext uri="{FF2B5EF4-FFF2-40B4-BE49-F238E27FC236}">
                  <a16:creationId xmlns:a16="http://schemas.microsoft.com/office/drawing/2014/main" id="{BF624B2B-08D0-3819-E518-2FDEE4354758}"/>
                </a:ext>
              </a:extLst>
            </p:cNvPr>
            <p:cNvSpPr/>
            <p:nvPr/>
          </p:nvSpPr>
          <p:spPr>
            <a:xfrm>
              <a:off x="6030850" y="204691"/>
              <a:ext cx="651554" cy="32650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282A35"/>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2175" name="Triangle">
              <a:extLst>
                <a:ext uri="{FF2B5EF4-FFF2-40B4-BE49-F238E27FC236}">
                  <a16:creationId xmlns:a16="http://schemas.microsoft.com/office/drawing/2014/main" id="{8B18B6BF-9E51-11D4-8053-9B871DDD56D3}"/>
                </a:ext>
              </a:extLst>
            </p:cNvPr>
            <p:cNvSpPr/>
            <p:nvPr/>
          </p:nvSpPr>
          <p:spPr>
            <a:xfrm>
              <a:off x="6707420" y="204691"/>
              <a:ext cx="651553" cy="32650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282A35"/>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2176" name="Triangle">
              <a:extLst>
                <a:ext uri="{FF2B5EF4-FFF2-40B4-BE49-F238E27FC236}">
                  <a16:creationId xmlns:a16="http://schemas.microsoft.com/office/drawing/2014/main" id="{241BDB4E-613B-2C3A-306C-8EEBA701A30E}"/>
                </a:ext>
              </a:extLst>
            </p:cNvPr>
            <p:cNvSpPr/>
            <p:nvPr/>
          </p:nvSpPr>
          <p:spPr>
            <a:xfrm>
              <a:off x="7275893" y="204691"/>
              <a:ext cx="651553" cy="32650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282A35"/>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2177" name="Triangle">
              <a:extLst>
                <a:ext uri="{FF2B5EF4-FFF2-40B4-BE49-F238E27FC236}">
                  <a16:creationId xmlns:a16="http://schemas.microsoft.com/office/drawing/2014/main" id="{306C185B-8C24-E78A-1E76-21F33B072988}"/>
                </a:ext>
              </a:extLst>
            </p:cNvPr>
            <p:cNvSpPr/>
            <p:nvPr/>
          </p:nvSpPr>
          <p:spPr>
            <a:xfrm>
              <a:off x="7860296" y="204691"/>
              <a:ext cx="651554" cy="32650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282A35"/>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2178" name="Triangle">
              <a:extLst>
                <a:ext uri="{FF2B5EF4-FFF2-40B4-BE49-F238E27FC236}">
                  <a16:creationId xmlns:a16="http://schemas.microsoft.com/office/drawing/2014/main" id="{9FFCE10F-7AEE-A789-8097-E114B4DB54B1}"/>
                </a:ext>
              </a:extLst>
            </p:cNvPr>
            <p:cNvSpPr/>
            <p:nvPr/>
          </p:nvSpPr>
          <p:spPr>
            <a:xfrm>
              <a:off x="8349112" y="204691"/>
              <a:ext cx="651553" cy="32650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282A35"/>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grpSp>
      <p:pic>
        <p:nvPicPr>
          <p:cNvPr id="2180" name="Image" descr="Image">
            <a:extLst>
              <a:ext uri="{FF2B5EF4-FFF2-40B4-BE49-F238E27FC236}">
                <a16:creationId xmlns:a16="http://schemas.microsoft.com/office/drawing/2014/main" id="{D68C4802-4D2E-2BDE-5F07-0CD2E78656B3}"/>
              </a:ext>
            </a:extLst>
          </p:cNvPr>
          <p:cNvPicPr>
            <a:picLocks noChangeAspect="1"/>
          </p:cNvPicPr>
          <p:nvPr/>
        </p:nvPicPr>
        <p:blipFill>
          <a:blip r:embed="rId3"/>
          <a:stretch>
            <a:fillRect/>
          </a:stretch>
        </p:blipFill>
        <p:spPr>
          <a:xfrm>
            <a:off x="102664" y="5154014"/>
            <a:ext cx="9212529" cy="7749671"/>
          </a:xfrm>
          <a:prstGeom prst="rect">
            <a:avLst/>
          </a:prstGeom>
          <a:ln w="25400">
            <a:miter lim="400000"/>
          </a:ln>
          <a:effectLst>
            <a:outerShdw blurRad="254000" dist="127000" dir="5400000" rotWithShape="0">
              <a:srgbClr val="000000">
                <a:alpha val="70000"/>
              </a:srgbClr>
            </a:outerShdw>
          </a:effectLst>
        </p:spPr>
      </p:pic>
      <p:sp>
        <p:nvSpPr>
          <p:cNvPr id="2181" name="None">
            <a:extLst>
              <a:ext uri="{FF2B5EF4-FFF2-40B4-BE49-F238E27FC236}">
                <a16:creationId xmlns:a16="http://schemas.microsoft.com/office/drawing/2014/main" id="{56D47ED2-CF55-F1C9-1A6F-FEE3F75CF00C}"/>
              </a:ext>
            </a:extLst>
          </p:cNvPr>
          <p:cNvSpPr/>
          <p:nvPr/>
        </p:nvSpPr>
        <p:spPr>
          <a:xfrm>
            <a:off x="22366182" y="6676160"/>
            <a:ext cx="1181051" cy="531191"/>
          </a:xfrm>
          <a:prstGeom prst="rect">
            <a:avLst/>
          </a:prstGeom>
          <a:solidFill>
            <a:srgbClr val="000000"/>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defTabSz="825500">
              <a:defRPr sz="3200">
                <a:solidFill>
                  <a:srgbClr val="FFFFFF"/>
                </a:solidFill>
                <a:latin typeface="Helvetica Neue Medium"/>
                <a:ea typeface="Helvetica Neue Medium"/>
                <a:cs typeface="Helvetica Neue Medium"/>
                <a:sym typeface="Helvetica Neue Medium"/>
              </a:defRPr>
            </a:lvl1pPr>
          </a:lstStyle>
          <a:p>
            <a:r>
              <a:t>None</a:t>
            </a:r>
          </a:p>
        </p:txBody>
      </p:sp>
      <p:sp>
        <p:nvSpPr>
          <p:cNvPr id="2237" name="Connection Line">
            <a:extLst>
              <a:ext uri="{FF2B5EF4-FFF2-40B4-BE49-F238E27FC236}">
                <a16:creationId xmlns:a16="http://schemas.microsoft.com/office/drawing/2014/main" id="{9167A66F-FE64-E6A2-80AF-6B6DB5642A0C}"/>
              </a:ext>
            </a:extLst>
          </p:cNvPr>
          <p:cNvSpPr/>
          <p:nvPr/>
        </p:nvSpPr>
        <p:spPr>
          <a:xfrm>
            <a:off x="10818774" y="6174806"/>
            <a:ext cx="1168051" cy="286554"/>
          </a:xfrm>
          <a:custGeom>
            <a:avLst/>
            <a:gdLst/>
            <a:ahLst/>
            <a:cxnLst>
              <a:cxn ang="0">
                <a:pos x="wd2" y="hd2"/>
              </a:cxn>
              <a:cxn ang="5400000">
                <a:pos x="wd2" y="hd2"/>
              </a:cxn>
              <a:cxn ang="10800000">
                <a:pos x="wd2" y="hd2"/>
              </a:cxn>
              <a:cxn ang="16200000">
                <a:pos x="wd2" y="hd2"/>
              </a:cxn>
            </a:cxnLst>
            <a:rect l="0" t="0" r="r" b="b"/>
            <a:pathLst>
              <a:path w="21388" h="16200" extrusionOk="0">
                <a:moveTo>
                  <a:pt x="21388" y="16148"/>
                </a:moveTo>
                <a:cubicBezTo>
                  <a:pt x="6916" y="-5400"/>
                  <a:pt x="-212" y="-5383"/>
                  <a:pt x="5" y="16200"/>
                </a:cubicBezTo>
              </a:path>
            </a:pathLst>
          </a:custGeom>
          <a:ln w="63500">
            <a:solidFill>
              <a:srgbClr val="000000"/>
            </a:solidFill>
            <a:miter lim="400000"/>
            <a:tailEnd type="triangle"/>
          </a:ln>
        </p:spPr>
        <p:txBody>
          <a:bodyPr/>
          <a:lstStyle/>
          <a:p>
            <a:endParaRPr/>
          </a:p>
        </p:txBody>
      </p:sp>
      <p:sp>
        <p:nvSpPr>
          <p:cNvPr id="2183" name="None">
            <a:extLst>
              <a:ext uri="{FF2B5EF4-FFF2-40B4-BE49-F238E27FC236}">
                <a16:creationId xmlns:a16="http://schemas.microsoft.com/office/drawing/2014/main" id="{921349E0-75D1-FBD5-3AD9-52EF53B9EF29}"/>
              </a:ext>
            </a:extLst>
          </p:cNvPr>
          <p:cNvSpPr/>
          <p:nvPr/>
        </p:nvSpPr>
        <p:spPr>
          <a:xfrm>
            <a:off x="9772353" y="6676160"/>
            <a:ext cx="1181051" cy="531191"/>
          </a:xfrm>
          <a:prstGeom prst="rect">
            <a:avLst/>
          </a:prstGeom>
          <a:solidFill>
            <a:srgbClr val="000000"/>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defTabSz="825500">
              <a:defRPr sz="3200">
                <a:solidFill>
                  <a:srgbClr val="FFFFFF"/>
                </a:solidFill>
                <a:latin typeface="Helvetica Neue Medium"/>
                <a:ea typeface="Helvetica Neue Medium"/>
                <a:cs typeface="Helvetica Neue Medium"/>
                <a:sym typeface="Helvetica Neue Medium"/>
              </a:defRPr>
            </a:lvl1pPr>
          </a:lstStyle>
          <a:p>
            <a:r>
              <a:t>None</a:t>
            </a:r>
          </a:p>
        </p:txBody>
      </p:sp>
      <p:sp>
        <p:nvSpPr>
          <p:cNvPr id="2238" name="Connection Line">
            <a:extLst>
              <a:ext uri="{FF2B5EF4-FFF2-40B4-BE49-F238E27FC236}">
                <a16:creationId xmlns:a16="http://schemas.microsoft.com/office/drawing/2014/main" id="{563A8D79-82A7-4918-BC77-A9D692FCEFFE}"/>
              </a:ext>
            </a:extLst>
          </p:cNvPr>
          <p:cNvSpPr/>
          <p:nvPr/>
        </p:nvSpPr>
        <p:spPr>
          <a:xfrm>
            <a:off x="17540372" y="7234894"/>
            <a:ext cx="2137580" cy="500218"/>
          </a:xfrm>
          <a:custGeom>
            <a:avLst/>
            <a:gdLst/>
            <a:ahLst/>
            <a:cxnLst>
              <a:cxn ang="0">
                <a:pos x="wd2" y="hd2"/>
              </a:cxn>
              <a:cxn ang="5400000">
                <a:pos x="wd2" y="hd2"/>
              </a:cxn>
              <a:cxn ang="10800000">
                <a:pos x="wd2" y="hd2"/>
              </a:cxn>
              <a:cxn ang="16200000">
                <a:pos x="wd2" y="hd2"/>
              </a:cxn>
            </a:cxnLst>
            <a:rect l="0" t="0" r="r" b="b"/>
            <a:pathLst>
              <a:path w="21600" h="16535" extrusionOk="0">
                <a:moveTo>
                  <a:pt x="0" y="0"/>
                </a:moveTo>
                <a:cubicBezTo>
                  <a:pt x="10993" y="18910"/>
                  <a:pt x="18193" y="21600"/>
                  <a:pt x="21600" y="8070"/>
                </a:cubicBezTo>
              </a:path>
            </a:pathLst>
          </a:custGeom>
          <a:ln w="63500">
            <a:solidFill>
              <a:srgbClr val="000000"/>
            </a:solidFill>
            <a:miter lim="400000"/>
            <a:tailEnd type="triangle"/>
          </a:ln>
        </p:spPr>
        <p:txBody>
          <a:bodyPr/>
          <a:lstStyle/>
          <a:p>
            <a:endParaRPr/>
          </a:p>
        </p:txBody>
      </p:sp>
      <p:grpSp>
        <p:nvGrpSpPr>
          <p:cNvPr id="2188" name="Group">
            <a:extLst>
              <a:ext uri="{FF2B5EF4-FFF2-40B4-BE49-F238E27FC236}">
                <a16:creationId xmlns:a16="http://schemas.microsoft.com/office/drawing/2014/main" id="{7C79032E-92B0-2EDD-5710-07060A8878B8}"/>
              </a:ext>
            </a:extLst>
          </p:cNvPr>
          <p:cNvGrpSpPr/>
          <p:nvPr/>
        </p:nvGrpSpPr>
        <p:grpSpPr>
          <a:xfrm>
            <a:off x="14924891" y="6473765"/>
            <a:ext cx="3014188" cy="937240"/>
            <a:chOff x="-1005190" y="0"/>
            <a:chExt cx="3014186" cy="937238"/>
          </a:xfrm>
        </p:grpSpPr>
        <p:sp>
          <p:nvSpPr>
            <p:cNvPr id="2185" name="1">
              <a:extLst>
                <a:ext uri="{FF2B5EF4-FFF2-40B4-BE49-F238E27FC236}">
                  <a16:creationId xmlns:a16="http://schemas.microsoft.com/office/drawing/2014/main" id="{83F73C08-097B-A6E9-FB99-87CA2B0B9952}"/>
                </a:ext>
              </a:extLst>
            </p:cNvPr>
            <p:cNvSpPr/>
            <p:nvPr/>
          </p:nvSpPr>
          <p:spPr>
            <a:xfrm>
              <a:off x="0" y="0"/>
              <a:ext cx="998081" cy="937239"/>
            </a:xfrm>
            <a:prstGeom prst="rect">
              <a:avLst/>
            </a:prstGeom>
            <a:solidFill>
              <a:srgbClr val="00A1FF"/>
            </a:solidFill>
            <a:ln w="254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defTabSz="825500">
                <a:defRPr sz="3200">
                  <a:solidFill>
                    <a:srgbClr val="000000"/>
                  </a:solidFill>
                  <a:latin typeface="Helvetica Neue Medium"/>
                  <a:ea typeface="Helvetica Neue Medium"/>
                  <a:cs typeface="Helvetica Neue Medium"/>
                  <a:sym typeface="Helvetica Neue Medium"/>
                </a:defRPr>
              </a:lvl1pPr>
            </a:lstStyle>
            <a:p>
              <a:r>
                <a:t>1</a:t>
              </a:r>
            </a:p>
          </p:txBody>
        </p:sp>
        <p:sp>
          <p:nvSpPr>
            <p:cNvPr id="2186" name="link">
              <a:extLst>
                <a:ext uri="{FF2B5EF4-FFF2-40B4-BE49-F238E27FC236}">
                  <a16:creationId xmlns:a16="http://schemas.microsoft.com/office/drawing/2014/main" id="{F86E5241-0447-37E8-04D7-2756BB9BB65D}"/>
                </a:ext>
              </a:extLst>
            </p:cNvPr>
            <p:cNvSpPr/>
            <p:nvPr/>
          </p:nvSpPr>
          <p:spPr>
            <a:xfrm>
              <a:off x="1010916" y="0"/>
              <a:ext cx="998081" cy="937239"/>
            </a:xfrm>
            <a:prstGeom prst="rect">
              <a:avLst/>
            </a:prstGeom>
            <a:solidFill>
              <a:schemeClr val="accent4">
                <a:hueOff val="-476017"/>
                <a:lumOff val="-10042"/>
              </a:schemeClr>
            </a:solidFill>
            <a:ln w="254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defTabSz="825500">
                <a:defRPr sz="3200">
                  <a:solidFill>
                    <a:srgbClr val="000000"/>
                  </a:solidFill>
                  <a:latin typeface="Helvetica Neue Medium"/>
                  <a:ea typeface="Helvetica Neue Medium"/>
                  <a:cs typeface="Helvetica Neue Medium"/>
                  <a:sym typeface="Helvetica Neue Medium"/>
                </a:defRPr>
              </a:lvl1pPr>
            </a:lstStyle>
            <a:p>
              <a:r>
                <a:t>link</a:t>
              </a:r>
            </a:p>
          </p:txBody>
        </p:sp>
        <p:sp>
          <p:nvSpPr>
            <p:cNvPr id="2187" name="prev">
              <a:extLst>
                <a:ext uri="{FF2B5EF4-FFF2-40B4-BE49-F238E27FC236}">
                  <a16:creationId xmlns:a16="http://schemas.microsoft.com/office/drawing/2014/main" id="{92C0EF78-F6FE-7619-DEA6-6D6206FE5A4F}"/>
                </a:ext>
              </a:extLst>
            </p:cNvPr>
            <p:cNvSpPr/>
            <p:nvPr/>
          </p:nvSpPr>
          <p:spPr>
            <a:xfrm>
              <a:off x="-1005191" y="-1"/>
              <a:ext cx="998082" cy="937240"/>
            </a:xfrm>
            <a:prstGeom prst="rect">
              <a:avLst/>
            </a:prstGeom>
            <a:solidFill>
              <a:schemeClr val="accent4">
                <a:hueOff val="-476017"/>
                <a:lumOff val="-10042"/>
              </a:schemeClr>
            </a:solidFill>
            <a:ln w="254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defTabSz="825500">
                <a:defRPr sz="3200">
                  <a:solidFill>
                    <a:srgbClr val="000000"/>
                  </a:solidFill>
                  <a:latin typeface="Helvetica Neue Medium"/>
                  <a:ea typeface="Helvetica Neue Medium"/>
                  <a:cs typeface="Helvetica Neue Medium"/>
                  <a:sym typeface="Helvetica Neue Medium"/>
                </a:defRPr>
              </a:lvl1pPr>
            </a:lstStyle>
            <a:p>
              <a:r>
                <a:t>prev</a:t>
              </a:r>
            </a:p>
          </p:txBody>
        </p:sp>
      </p:grpSp>
      <p:sp>
        <p:nvSpPr>
          <p:cNvPr id="2239" name="Connection Line">
            <a:extLst>
              <a:ext uri="{FF2B5EF4-FFF2-40B4-BE49-F238E27FC236}">
                <a16:creationId xmlns:a16="http://schemas.microsoft.com/office/drawing/2014/main" id="{AF7E55B5-9C85-85D2-4893-68AD2B174B0F}"/>
              </a:ext>
            </a:extLst>
          </p:cNvPr>
          <p:cNvSpPr/>
          <p:nvPr/>
        </p:nvSpPr>
        <p:spPr>
          <a:xfrm>
            <a:off x="13444399" y="5984685"/>
            <a:ext cx="1917610" cy="476351"/>
          </a:xfrm>
          <a:custGeom>
            <a:avLst/>
            <a:gdLst/>
            <a:ahLst/>
            <a:cxnLst>
              <a:cxn ang="0">
                <a:pos x="wd2" y="hd2"/>
              </a:cxn>
              <a:cxn ang="5400000">
                <a:pos x="wd2" y="hd2"/>
              </a:cxn>
              <a:cxn ang="10800000">
                <a:pos x="wd2" y="hd2"/>
              </a:cxn>
              <a:cxn ang="16200000">
                <a:pos x="wd2" y="hd2"/>
              </a:cxn>
            </a:cxnLst>
            <a:rect l="0" t="0" r="r" b="b"/>
            <a:pathLst>
              <a:path w="21057" h="16456" extrusionOk="0">
                <a:moveTo>
                  <a:pt x="21057" y="16456"/>
                </a:moveTo>
                <a:cubicBezTo>
                  <a:pt x="6465" y="-2747"/>
                  <a:pt x="-543" y="-5144"/>
                  <a:pt x="33" y="9265"/>
                </a:cubicBezTo>
              </a:path>
            </a:pathLst>
          </a:custGeom>
          <a:ln w="63500">
            <a:solidFill>
              <a:srgbClr val="000000"/>
            </a:solidFill>
            <a:miter lim="400000"/>
            <a:tailEnd type="triangle"/>
          </a:ln>
        </p:spPr>
        <p:txBody>
          <a:bodyPr/>
          <a:lstStyle/>
          <a:p>
            <a:endParaRPr/>
          </a:p>
        </p:txBody>
      </p:sp>
      <p:sp>
        <p:nvSpPr>
          <p:cNvPr id="2240" name="Connection Line">
            <a:extLst>
              <a:ext uri="{FF2B5EF4-FFF2-40B4-BE49-F238E27FC236}">
                <a16:creationId xmlns:a16="http://schemas.microsoft.com/office/drawing/2014/main" id="{DBF9BE9D-DEEE-A1E8-14F0-C5C908FDAE91}"/>
              </a:ext>
            </a:extLst>
          </p:cNvPr>
          <p:cNvSpPr/>
          <p:nvPr/>
        </p:nvSpPr>
        <p:spPr>
          <a:xfrm>
            <a:off x="13873943" y="7399950"/>
            <a:ext cx="1846917" cy="430655"/>
          </a:xfrm>
          <a:custGeom>
            <a:avLst/>
            <a:gdLst/>
            <a:ahLst/>
            <a:cxnLst>
              <a:cxn ang="0">
                <a:pos x="wd2" y="hd2"/>
              </a:cxn>
              <a:cxn ang="5400000">
                <a:pos x="wd2" y="hd2"/>
              </a:cxn>
              <a:cxn ang="10800000">
                <a:pos x="wd2" y="hd2"/>
              </a:cxn>
              <a:cxn ang="16200000">
                <a:pos x="wd2" y="hd2"/>
              </a:cxn>
            </a:cxnLst>
            <a:rect l="0" t="0" r="r" b="b"/>
            <a:pathLst>
              <a:path w="21600" h="16341" extrusionOk="0">
                <a:moveTo>
                  <a:pt x="0" y="0"/>
                </a:moveTo>
                <a:cubicBezTo>
                  <a:pt x="11095" y="19764"/>
                  <a:pt x="18295" y="21600"/>
                  <a:pt x="21600" y="5508"/>
                </a:cubicBezTo>
              </a:path>
            </a:pathLst>
          </a:custGeom>
          <a:ln w="63500">
            <a:solidFill>
              <a:srgbClr val="000000"/>
            </a:solidFill>
            <a:miter lim="400000"/>
            <a:tailEnd type="triangle"/>
          </a:ln>
        </p:spPr>
        <p:txBody>
          <a:bodyPr/>
          <a:lstStyle/>
          <a:p>
            <a:endParaRPr/>
          </a:p>
        </p:txBody>
      </p:sp>
      <p:grpSp>
        <p:nvGrpSpPr>
          <p:cNvPr id="2197" name="Group">
            <a:extLst>
              <a:ext uri="{FF2B5EF4-FFF2-40B4-BE49-F238E27FC236}">
                <a16:creationId xmlns:a16="http://schemas.microsoft.com/office/drawing/2014/main" id="{7DC5366F-4DAA-38BC-7867-B42EA55266A9}"/>
              </a:ext>
            </a:extLst>
          </p:cNvPr>
          <p:cNvGrpSpPr/>
          <p:nvPr/>
        </p:nvGrpSpPr>
        <p:grpSpPr>
          <a:xfrm>
            <a:off x="16692833" y="5981985"/>
            <a:ext cx="6169684" cy="1654301"/>
            <a:chOff x="0" y="0"/>
            <a:chExt cx="6169682" cy="1654300"/>
          </a:xfrm>
        </p:grpSpPr>
        <p:sp>
          <p:nvSpPr>
            <p:cNvPr id="2241" name="Connection Line">
              <a:extLst>
                <a:ext uri="{FF2B5EF4-FFF2-40B4-BE49-F238E27FC236}">
                  <a16:creationId xmlns:a16="http://schemas.microsoft.com/office/drawing/2014/main" id="{97D49A5F-813D-62AB-7BBF-6CA135497B85}"/>
                </a:ext>
              </a:extLst>
            </p:cNvPr>
            <p:cNvSpPr/>
            <p:nvPr/>
          </p:nvSpPr>
          <p:spPr>
            <a:xfrm>
              <a:off x="4720389" y="1213143"/>
              <a:ext cx="1449294" cy="441158"/>
            </a:xfrm>
            <a:custGeom>
              <a:avLst/>
              <a:gdLst/>
              <a:ahLst/>
              <a:cxnLst>
                <a:cxn ang="0">
                  <a:pos x="wd2" y="hd2"/>
                </a:cxn>
                <a:cxn ang="5400000">
                  <a:pos x="wd2" y="hd2"/>
                </a:cxn>
                <a:cxn ang="10800000">
                  <a:pos x="wd2" y="hd2"/>
                </a:cxn>
                <a:cxn ang="16200000">
                  <a:pos x="wd2" y="hd2"/>
                </a:cxn>
              </a:cxnLst>
              <a:rect l="0" t="0" r="r" b="b"/>
              <a:pathLst>
                <a:path w="21600" h="16372" extrusionOk="0">
                  <a:moveTo>
                    <a:pt x="0" y="0"/>
                  </a:moveTo>
                  <a:cubicBezTo>
                    <a:pt x="10615" y="19593"/>
                    <a:pt x="17815" y="21600"/>
                    <a:pt x="21600" y="6020"/>
                  </a:cubicBezTo>
                </a:path>
              </a:pathLst>
            </a:custGeom>
            <a:noFill/>
            <a:ln w="63500" cap="flat">
              <a:solidFill>
                <a:srgbClr val="000000"/>
              </a:solidFill>
              <a:prstDash val="solid"/>
              <a:miter lim="400000"/>
              <a:tailEnd type="triangle" w="med" len="med"/>
            </a:ln>
            <a:effectLst/>
          </p:spPr>
          <p:txBody>
            <a:bodyPr/>
            <a:lstStyle/>
            <a:p>
              <a:endParaRPr/>
            </a:p>
          </p:txBody>
        </p:sp>
        <p:grpSp>
          <p:nvGrpSpPr>
            <p:cNvPr id="2195" name="Group">
              <a:extLst>
                <a:ext uri="{FF2B5EF4-FFF2-40B4-BE49-F238E27FC236}">
                  <a16:creationId xmlns:a16="http://schemas.microsoft.com/office/drawing/2014/main" id="{C3FAFEA2-1EB6-C900-A2B6-1EEDC44848A7}"/>
                </a:ext>
              </a:extLst>
            </p:cNvPr>
            <p:cNvGrpSpPr/>
            <p:nvPr/>
          </p:nvGrpSpPr>
          <p:grpSpPr>
            <a:xfrm>
              <a:off x="2062307" y="490114"/>
              <a:ext cx="3056790" cy="937239"/>
              <a:chOff x="-1019397" y="0"/>
              <a:chExt cx="3056788" cy="937238"/>
            </a:xfrm>
          </p:grpSpPr>
          <p:sp>
            <p:nvSpPr>
              <p:cNvPr id="2192" name="8">
                <a:extLst>
                  <a:ext uri="{FF2B5EF4-FFF2-40B4-BE49-F238E27FC236}">
                    <a16:creationId xmlns:a16="http://schemas.microsoft.com/office/drawing/2014/main" id="{8C08FA2B-1743-FC6B-AA84-8CDAB9773BD3}"/>
                  </a:ext>
                </a:extLst>
              </p:cNvPr>
              <p:cNvSpPr/>
              <p:nvPr/>
            </p:nvSpPr>
            <p:spPr>
              <a:xfrm>
                <a:off x="0" y="0"/>
                <a:ext cx="1012188" cy="937239"/>
              </a:xfrm>
              <a:prstGeom prst="rect">
                <a:avLst/>
              </a:prstGeom>
              <a:solidFill>
                <a:srgbClr val="00A1FF"/>
              </a:solidFill>
              <a:ln w="254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defTabSz="825500">
                  <a:defRPr sz="3200">
                    <a:solidFill>
                      <a:srgbClr val="000000"/>
                    </a:solidFill>
                    <a:latin typeface="Helvetica Neue Medium"/>
                    <a:ea typeface="Helvetica Neue Medium"/>
                    <a:cs typeface="Helvetica Neue Medium"/>
                    <a:sym typeface="Helvetica Neue Medium"/>
                  </a:defRPr>
                </a:lvl1pPr>
              </a:lstStyle>
              <a:p>
                <a:r>
                  <a:t>8</a:t>
                </a:r>
              </a:p>
            </p:txBody>
          </p:sp>
          <p:sp>
            <p:nvSpPr>
              <p:cNvPr id="2193" name="link">
                <a:extLst>
                  <a:ext uri="{FF2B5EF4-FFF2-40B4-BE49-F238E27FC236}">
                    <a16:creationId xmlns:a16="http://schemas.microsoft.com/office/drawing/2014/main" id="{A9430A2F-AB3B-D8CF-4DBF-1B4A729F3810}"/>
                  </a:ext>
                </a:extLst>
              </p:cNvPr>
              <p:cNvSpPr/>
              <p:nvPr/>
            </p:nvSpPr>
            <p:spPr>
              <a:xfrm>
                <a:off x="1025204" y="0"/>
                <a:ext cx="1012188" cy="937239"/>
              </a:xfrm>
              <a:prstGeom prst="rect">
                <a:avLst/>
              </a:prstGeom>
              <a:solidFill>
                <a:schemeClr val="accent4">
                  <a:hueOff val="-476017"/>
                  <a:lumOff val="-10042"/>
                </a:schemeClr>
              </a:solidFill>
              <a:ln w="254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defTabSz="825500">
                  <a:defRPr sz="3200">
                    <a:solidFill>
                      <a:srgbClr val="000000"/>
                    </a:solidFill>
                    <a:latin typeface="Helvetica Neue Medium"/>
                    <a:ea typeface="Helvetica Neue Medium"/>
                    <a:cs typeface="Helvetica Neue Medium"/>
                    <a:sym typeface="Helvetica Neue Medium"/>
                  </a:defRPr>
                </a:lvl1pPr>
              </a:lstStyle>
              <a:p>
                <a:r>
                  <a:t>link</a:t>
                </a:r>
              </a:p>
            </p:txBody>
          </p:sp>
          <p:sp>
            <p:nvSpPr>
              <p:cNvPr id="2194" name="prev">
                <a:extLst>
                  <a:ext uri="{FF2B5EF4-FFF2-40B4-BE49-F238E27FC236}">
                    <a16:creationId xmlns:a16="http://schemas.microsoft.com/office/drawing/2014/main" id="{96FB5C27-3B11-D507-D4A4-853A5EE3C229}"/>
                  </a:ext>
                </a:extLst>
              </p:cNvPr>
              <p:cNvSpPr/>
              <p:nvPr/>
            </p:nvSpPr>
            <p:spPr>
              <a:xfrm>
                <a:off x="-1019398" y="-1"/>
                <a:ext cx="1012188" cy="937240"/>
              </a:xfrm>
              <a:prstGeom prst="rect">
                <a:avLst/>
              </a:prstGeom>
              <a:solidFill>
                <a:schemeClr val="accent4">
                  <a:hueOff val="-476017"/>
                  <a:lumOff val="-10042"/>
                </a:schemeClr>
              </a:solidFill>
              <a:ln w="254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defTabSz="825500">
                  <a:defRPr sz="3200">
                    <a:solidFill>
                      <a:srgbClr val="000000"/>
                    </a:solidFill>
                    <a:latin typeface="Helvetica Neue Medium"/>
                    <a:ea typeface="Helvetica Neue Medium"/>
                    <a:cs typeface="Helvetica Neue Medium"/>
                    <a:sym typeface="Helvetica Neue Medium"/>
                  </a:defRPr>
                </a:lvl1pPr>
              </a:lstStyle>
              <a:p>
                <a:r>
                  <a:t>prev</a:t>
                </a:r>
              </a:p>
            </p:txBody>
          </p:sp>
        </p:grpSp>
        <p:sp>
          <p:nvSpPr>
            <p:cNvPr id="2242" name="Connection Line">
              <a:extLst>
                <a:ext uri="{FF2B5EF4-FFF2-40B4-BE49-F238E27FC236}">
                  <a16:creationId xmlns:a16="http://schemas.microsoft.com/office/drawing/2014/main" id="{B44264DF-F9E6-C93D-3800-E2253F03F64D}"/>
                </a:ext>
              </a:extLst>
            </p:cNvPr>
            <p:cNvSpPr/>
            <p:nvPr/>
          </p:nvSpPr>
          <p:spPr>
            <a:xfrm>
              <a:off x="0" y="0"/>
              <a:ext cx="2290952" cy="477385"/>
            </a:xfrm>
            <a:custGeom>
              <a:avLst/>
              <a:gdLst/>
              <a:ahLst/>
              <a:cxnLst>
                <a:cxn ang="0">
                  <a:pos x="wd2" y="hd2"/>
                </a:cxn>
                <a:cxn ang="5400000">
                  <a:pos x="wd2" y="hd2"/>
                </a:cxn>
                <a:cxn ang="10800000">
                  <a:pos x="wd2" y="hd2"/>
                </a:cxn>
                <a:cxn ang="16200000">
                  <a:pos x="wd2" y="hd2"/>
                </a:cxn>
              </a:cxnLst>
              <a:rect l="0" t="0" r="r" b="b"/>
              <a:pathLst>
                <a:path w="20807" h="16450" extrusionOk="0">
                  <a:moveTo>
                    <a:pt x="20807" y="16450"/>
                  </a:moveTo>
                  <a:cubicBezTo>
                    <a:pt x="6119" y="-2778"/>
                    <a:pt x="-793" y="-5150"/>
                    <a:pt x="72" y="9335"/>
                  </a:cubicBezTo>
                </a:path>
              </a:pathLst>
            </a:custGeom>
            <a:noFill/>
            <a:ln w="63500" cap="flat">
              <a:solidFill>
                <a:srgbClr val="000000"/>
              </a:solidFill>
              <a:prstDash val="solid"/>
              <a:miter lim="400000"/>
              <a:tailEnd type="triangle" w="med" len="med"/>
            </a:ln>
            <a:effectLst/>
          </p:spPr>
          <p:txBody>
            <a:bodyPr/>
            <a:lstStyle/>
            <a:p>
              <a:endParaRPr/>
            </a:p>
          </p:txBody>
        </p:sp>
      </p:grpSp>
      <p:sp>
        <p:nvSpPr>
          <p:cNvPr id="2198" name="removeLast()">
            <a:extLst>
              <a:ext uri="{FF2B5EF4-FFF2-40B4-BE49-F238E27FC236}">
                <a16:creationId xmlns:a16="http://schemas.microsoft.com/office/drawing/2014/main" id="{BCC4DE7A-9744-AD30-62B5-5B3B8E0CFBF7}"/>
              </a:ext>
            </a:extLst>
          </p:cNvPr>
          <p:cNvSpPr txBox="1"/>
          <p:nvPr/>
        </p:nvSpPr>
        <p:spPr>
          <a:xfrm>
            <a:off x="15481979" y="1881904"/>
            <a:ext cx="4504135" cy="787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800" b="1">
                <a:solidFill>
                  <a:srgbClr val="000000"/>
                </a:solidFill>
                <a:latin typeface="Courier New"/>
                <a:ea typeface="Courier New"/>
                <a:cs typeface="Courier New"/>
                <a:sym typeface="Courier New"/>
              </a:defRPr>
            </a:lvl1pPr>
          </a:lstStyle>
          <a:p>
            <a:r>
              <a:t>removeLast()</a:t>
            </a:r>
          </a:p>
        </p:txBody>
      </p:sp>
      <p:grpSp>
        <p:nvGrpSpPr>
          <p:cNvPr id="2201" name="Group">
            <a:extLst>
              <a:ext uri="{FF2B5EF4-FFF2-40B4-BE49-F238E27FC236}">
                <a16:creationId xmlns:a16="http://schemas.microsoft.com/office/drawing/2014/main" id="{AFD7B98D-325E-3E68-D8DF-DA6744EDA549}"/>
              </a:ext>
            </a:extLst>
          </p:cNvPr>
          <p:cNvGrpSpPr/>
          <p:nvPr/>
        </p:nvGrpSpPr>
        <p:grpSpPr>
          <a:xfrm>
            <a:off x="15850049" y="8001549"/>
            <a:ext cx="955750" cy="1465547"/>
            <a:chOff x="0" y="0"/>
            <a:chExt cx="955749" cy="1465545"/>
          </a:xfrm>
        </p:grpSpPr>
        <p:sp>
          <p:nvSpPr>
            <p:cNvPr id="2199" name="Line">
              <a:extLst>
                <a:ext uri="{FF2B5EF4-FFF2-40B4-BE49-F238E27FC236}">
                  <a16:creationId xmlns:a16="http://schemas.microsoft.com/office/drawing/2014/main" id="{FE34FB68-482E-3BC0-C8BA-315E5CBD9944}"/>
                </a:ext>
              </a:extLst>
            </p:cNvPr>
            <p:cNvSpPr/>
            <p:nvPr/>
          </p:nvSpPr>
          <p:spPr>
            <a:xfrm flipV="1">
              <a:off x="477874" y="0"/>
              <a:ext cx="1" cy="905031"/>
            </a:xfrm>
            <a:prstGeom prst="line">
              <a:avLst/>
            </a:prstGeom>
            <a:noFill/>
            <a:ln w="76200" cap="flat">
              <a:solidFill>
                <a:srgbClr val="000000"/>
              </a:solidFill>
              <a:prstDash val="solid"/>
              <a:miter lim="400000"/>
              <a:tailEnd type="triangle" w="med" len="med"/>
            </a:ln>
            <a:effectLst/>
          </p:spPr>
          <p:txBody>
            <a:bodyPr wrap="square" lIns="50800" tIns="50800" rIns="50800" bIns="50800" numCol="1" anchor="ctr">
              <a:noAutofit/>
            </a:bodyPr>
            <a:lstStyle/>
            <a:p>
              <a:endParaRPr/>
            </a:p>
          </p:txBody>
        </p:sp>
        <p:sp>
          <p:nvSpPr>
            <p:cNvPr id="2200" name="tail">
              <a:extLst>
                <a:ext uri="{FF2B5EF4-FFF2-40B4-BE49-F238E27FC236}">
                  <a16:creationId xmlns:a16="http://schemas.microsoft.com/office/drawing/2014/main" id="{77935025-21A3-3C9E-0DAF-313A1EB84AD2}"/>
                </a:ext>
              </a:extLst>
            </p:cNvPr>
            <p:cNvSpPr txBox="1"/>
            <p:nvPr/>
          </p:nvSpPr>
          <p:spPr>
            <a:xfrm>
              <a:off x="0" y="975009"/>
              <a:ext cx="955750" cy="49053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sz="3200" b="1">
                  <a:solidFill>
                    <a:srgbClr val="000000"/>
                  </a:solidFill>
                </a:defRPr>
              </a:lvl1pPr>
            </a:lstStyle>
            <a:p>
              <a:r>
                <a:rPr dirty="0"/>
                <a:t>tail</a:t>
              </a:r>
            </a:p>
          </p:txBody>
        </p:sp>
      </p:grpSp>
      <p:grpSp>
        <p:nvGrpSpPr>
          <p:cNvPr id="2204" name="Group">
            <a:extLst>
              <a:ext uri="{FF2B5EF4-FFF2-40B4-BE49-F238E27FC236}">
                <a16:creationId xmlns:a16="http://schemas.microsoft.com/office/drawing/2014/main" id="{FA2CF013-0432-87D0-5792-71CEDE6C2ACF}"/>
              </a:ext>
            </a:extLst>
          </p:cNvPr>
          <p:cNvGrpSpPr/>
          <p:nvPr/>
        </p:nvGrpSpPr>
        <p:grpSpPr>
          <a:xfrm>
            <a:off x="12334221" y="4504877"/>
            <a:ext cx="1063302" cy="1553409"/>
            <a:chOff x="-86200" y="-688452"/>
            <a:chExt cx="1063300" cy="1553407"/>
          </a:xfrm>
        </p:grpSpPr>
        <p:sp>
          <p:nvSpPr>
            <p:cNvPr id="2202" name="Line">
              <a:extLst>
                <a:ext uri="{FF2B5EF4-FFF2-40B4-BE49-F238E27FC236}">
                  <a16:creationId xmlns:a16="http://schemas.microsoft.com/office/drawing/2014/main" id="{F954F66C-FAEE-100B-A956-44DA62F36807}"/>
                </a:ext>
              </a:extLst>
            </p:cNvPr>
            <p:cNvSpPr/>
            <p:nvPr/>
          </p:nvSpPr>
          <p:spPr>
            <a:xfrm flipH="1">
              <a:off x="445449" y="0"/>
              <a:ext cx="1" cy="864956"/>
            </a:xfrm>
            <a:prstGeom prst="line">
              <a:avLst/>
            </a:prstGeom>
            <a:noFill/>
            <a:ln w="76200" cap="flat">
              <a:solidFill>
                <a:srgbClr val="000000"/>
              </a:solidFill>
              <a:prstDash val="solid"/>
              <a:miter lim="400000"/>
              <a:tailEnd type="triangle" w="med" len="med"/>
            </a:ln>
            <a:effectLst/>
          </p:spPr>
          <p:txBody>
            <a:bodyPr wrap="square" lIns="50800" tIns="50800" rIns="50800" bIns="50800" numCol="1" anchor="ctr">
              <a:noAutofit/>
            </a:bodyPr>
            <a:lstStyle/>
            <a:p>
              <a:endParaRPr/>
            </a:p>
          </p:txBody>
        </p:sp>
        <p:sp>
          <p:nvSpPr>
            <p:cNvPr id="2203" name="head">
              <a:extLst>
                <a:ext uri="{FF2B5EF4-FFF2-40B4-BE49-F238E27FC236}">
                  <a16:creationId xmlns:a16="http://schemas.microsoft.com/office/drawing/2014/main" id="{2B84BBE8-D71B-140D-E623-E4D3A8A1563E}"/>
                </a:ext>
              </a:extLst>
            </p:cNvPr>
            <p:cNvSpPr txBox="1"/>
            <p:nvPr/>
          </p:nvSpPr>
          <p:spPr>
            <a:xfrm>
              <a:off x="-86201" y="-688453"/>
              <a:ext cx="1063301" cy="55882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sz="3200" b="1">
                  <a:solidFill>
                    <a:srgbClr val="000000"/>
                  </a:solidFill>
                </a:defRPr>
              </a:lvl1pPr>
            </a:lstStyle>
            <a:p>
              <a:r>
                <a:t>head</a:t>
              </a:r>
            </a:p>
          </p:txBody>
        </p:sp>
      </p:grpSp>
      <p:grpSp>
        <p:nvGrpSpPr>
          <p:cNvPr id="2207" name="Group">
            <a:extLst>
              <a:ext uri="{FF2B5EF4-FFF2-40B4-BE49-F238E27FC236}">
                <a16:creationId xmlns:a16="http://schemas.microsoft.com/office/drawing/2014/main" id="{2AC83740-3DCC-C3FC-A448-3F6624E65E03}"/>
              </a:ext>
            </a:extLst>
          </p:cNvPr>
          <p:cNvGrpSpPr/>
          <p:nvPr/>
        </p:nvGrpSpPr>
        <p:grpSpPr>
          <a:xfrm>
            <a:off x="15900334" y="3789250"/>
            <a:ext cx="1063302" cy="2227482"/>
            <a:chOff x="0" y="0"/>
            <a:chExt cx="1063300" cy="2227480"/>
          </a:xfrm>
        </p:grpSpPr>
        <p:sp>
          <p:nvSpPr>
            <p:cNvPr id="2205" name="Line">
              <a:extLst>
                <a:ext uri="{FF2B5EF4-FFF2-40B4-BE49-F238E27FC236}">
                  <a16:creationId xmlns:a16="http://schemas.microsoft.com/office/drawing/2014/main" id="{0563E087-5ED5-CF1E-40EA-8C86FAE80652}"/>
                </a:ext>
              </a:extLst>
            </p:cNvPr>
            <p:cNvSpPr/>
            <p:nvPr/>
          </p:nvSpPr>
          <p:spPr>
            <a:xfrm flipH="1">
              <a:off x="531650" y="477054"/>
              <a:ext cx="1" cy="1750427"/>
            </a:xfrm>
            <a:prstGeom prst="line">
              <a:avLst/>
            </a:prstGeom>
            <a:noFill/>
            <a:ln w="76200" cap="flat">
              <a:solidFill>
                <a:srgbClr val="929292"/>
              </a:solidFill>
              <a:prstDash val="solid"/>
              <a:miter lim="400000"/>
              <a:tailEnd type="triangle" w="med" len="med"/>
            </a:ln>
            <a:effectLst/>
          </p:spPr>
          <p:txBody>
            <a:bodyPr wrap="square" lIns="50800" tIns="50800" rIns="50800" bIns="50800" numCol="1" anchor="ctr">
              <a:noAutofit/>
            </a:bodyPr>
            <a:lstStyle/>
            <a:p>
              <a:endParaRPr/>
            </a:p>
          </p:txBody>
        </p:sp>
        <p:sp>
          <p:nvSpPr>
            <p:cNvPr id="2206" name="before">
              <a:extLst>
                <a:ext uri="{FF2B5EF4-FFF2-40B4-BE49-F238E27FC236}">
                  <a16:creationId xmlns:a16="http://schemas.microsoft.com/office/drawing/2014/main" id="{7A70AB09-C235-1D59-5824-0A85214B3DF1}"/>
                </a:ext>
              </a:extLst>
            </p:cNvPr>
            <p:cNvSpPr txBox="1"/>
            <p:nvPr/>
          </p:nvSpPr>
          <p:spPr>
            <a:xfrm>
              <a:off x="0" y="0"/>
              <a:ext cx="1063301" cy="55882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b="1">
                  <a:solidFill>
                    <a:srgbClr val="929292"/>
                  </a:solidFill>
                </a:defRPr>
              </a:lvl1pPr>
            </a:lstStyle>
            <a:p>
              <a:r>
                <a:t>before</a:t>
              </a:r>
            </a:p>
          </p:txBody>
        </p:sp>
      </p:grpSp>
      <p:grpSp>
        <p:nvGrpSpPr>
          <p:cNvPr id="2210" name="Group">
            <a:extLst>
              <a:ext uri="{FF2B5EF4-FFF2-40B4-BE49-F238E27FC236}">
                <a16:creationId xmlns:a16="http://schemas.microsoft.com/office/drawing/2014/main" id="{F4B40CEE-4DE2-B327-67C3-AFB13E72CFE5}"/>
              </a:ext>
            </a:extLst>
          </p:cNvPr>
          <p:cNvGrpSpPr/>
          <p:nvPr/>
        </p:nvGrpSpPr>
        <p:grpSpPr>
          <a:xfrm>
            <a:off x="22425057" y="7586856"/>
            <a:ext cx="1063302" cy="2294934"/>
            <a:chOff x="0" y="0"/>
            <a:chExt cx="1063300" cy="2294933"/>
          </a:xfrm>
        </p:grpSpPr>
        <p:sp>
          <p:nvSpPr>
            <p:cNvPr id="2208" name="Line">
              <a:extLst>
                <a:ext uri="{FF2B5EF4-FFF2-40B4-BE49-F238E27FC236}">
                  <a16:creationId xmlns:a16="http://schemas.microsoft.com/office/drawing/2014/main" id="{E405AF45-7590-6B2D-C6D2-DBCFA17ECCCE}"/>
                </a:ext>
              </a:extLst>
            </p:cNvPr>
            <p:cNvSpPr/>
            <p:nvPr/>
          </p:nvSpPr>
          <p:spPr>
            <a:xfrm flipV="1">
              <a:off x="531650" y="-1"/>
              <a:ext cx="1" cy="1750427"/>
            </a:xfrm>
            <a:prstGeom prst="line">
              <a:avLst/>
            </a:prstGeom>
            <a:noFill/>
            <a:ln w="76200" cap="flat">
              <a:solidFill>
                <a:srgbClr val="929292"/>
              </a:solidFill>
              <a:prstDash val="solid"/>
              <a:miter lim="400000"/>
              <a:tailEnd type="triangle" w="med" len="med"/>
            </a:ln>
            <a:effectLst/>
          </p:spPr>
          <p:txBody>
            <a:bodyPr wrap="square" lIns="50800" tIns="50800" rIns="50800" bIns="50800" numCol="1" anchor="ctr">
              <a:noAutofit/>
            </a:bodyPr>
            <a:lstStyle/>
            <a:p>
              <a:endParaRPr/>
            </a:p>
          </p:txBody>
        </p:sp>
        <p:sp>
          <p:nvSpPr>
            <p:cNvPr id="2209" name="after">
              <a:extLst>
                <a:ext uri="{FF2B5EF4-FFF2-40B4-BE49-F238E27FC236}">
                  <a16:creationId xmlns:a16="http://schemas.microsoft.com/office/drawing/2014/main" id="{315272C6-C83B-4644-CD40-CB446CD4674D}"/>
                </a:ext>
              </a:extLst>
            </p:cNvPr>
            <p:cNvSpPr txBox="1"/>
            <p:nvPr/>
          </p:nvSpPr>
          <p:spPr>
            <a:xfrm>
              <a:off x="0" y="1736105"/>
              <a:ext cx="1063301" cy="55882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b="1">
                  <a:solidFill>
                    <a:srgbClr val="929292"/>
                  </a:solidFill>
                </a:defRPr>
              </a:lvl1pPr>
            </a:lstStyle>
            <a:p>
              <a:r>
                <a:t>after</a:t>
              </a:r>
            </a:p>
          </p:txBody>
        </p:sp>
      </p:grpSp>
      <p:grpSp>
        <p:nvGrpSpPr>
          <p:cNvPr id="2214" name="Group">
            <a:extLst>
              <a:ext uri="{FF2B5EF4-FFF2-40B4-BE49-F238E27FC236}">
                <a16:creationId xmlns:a16="http://schemas.microsoft.com/office/drawing/2014/main" id="{1F07AA96-9020-C2CE-7CFC-B6B473BC3C8B}"/>
              </a:ext>
            </a:extLst>
          </p:cNvPr>
          <p:cNvGrpSpPr/>
          <p:nvPr/>
        </p:nvGrpSpPr>
        <p:grpSpPr>
          <a:xfrm>
            <a:off x="11410563" y="6473136"/>
            <a:ext cx="2910619" cy="937239"/>
            <a:chOff x="-970651" y="0"/>
            <a:chExt cx="2910617" cy="937238"/>
          </a:xfrm>
        </p:grpSpPr>
        <p:sp>
          <p:nvSpPr>
            <p:cNvPr id="2211" name="3">
              <a:extLst>
                <a:ext uri="{FF2B5EF4-FFF2-40B4-BE49-F238E27FC236}">
                  <a16:creationId xmlns:a16="http://schemas.microsoft.com/office/drawing/2014/main" id="{AC21F7C2-85E8-F97A-AA7F-308C41BF4DA1}"/>
                </a:ext>
              </a:extLst>
            </p:cNvPr>
            <p:cNvSpPr/>
            <p:nvPr/>
          </p:nvSpPr>
          <p:spPr>
            <a:xfrm>
              <a:off x="0" y="0"/>
              <a:ext cx="963786" cy="937239"/>
            </a:xfrm>
            <a:prstGeom prst="rect">
              <a:avLst/>
            </a:prstGeom>
            <a:solidFill>
              <a:srgbClr val="00A1FF"/>
            </a:solidFill>
            <a:ln w="254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defTabSz="825500">
                <a:defRPr sz="3200">
                  <a:solidFill>
                    <a:srgbClr val="000000"/>
                  </a:solidFill>
                  <a:latin typeface="Helvetica Neue Medium"/>
                  <a:ea typeface="Helvetica Neue Medium"/>
                  <a:cs typeface="Helvetica Neue Medium"/>
                  <a:sym typeface="Helvetica Neue Medium"/>
                </a:defRPr>
              </a:lvl1pPr>
            </a:lstStyle>
            <a:p>
              <a:r>
                <a:t>3</a:t>
              </a:r>
            </a:p>
          </p:txBody>
        </p:sp>
        <p:sp>
          <p:nvSpPr>
            <p:cNvPr id="2212" name="link">
              <a:extLst>
                <a:ext uri="{FF2B5EF4-FFF2-40B4-BE49-F238E27FC236}">
                  <a16:creationId xmlns:a16="http://schemas.microsoft.com/office/drawing/2014/main" id="{E8E62895-2C26-6326-B6A9-D295D624076B}"/>
                </a:ext>
              </a:extLst>
            </p:cNvPr>
            <p:cNvSpPr/>
            <p:nvPr/>
          </p:nvSpPr>
          <p:spPr>
            <a:xfrm>
              <a:off x="976180" y="0"/>
              <a:ext cx="963787" cy="937239"/>
            </a:xfrm>
            <a:prstGeom prst="rect">
              <a:avLst/>
            </a:prstGeom>
            <a:solidFill>
              <a:schemeClr val="accent4">
                <a:hueOff val="-476017"/>
                <a:lumOff val="-10042"/>
              </a:schemeClr>
            </a:solidFill>
            <a:ln w="254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defTabSz="825500">
                <a:defRPr sz="3200">
                  <a:solidFill>
                    <a:srgbClr val="000000"/>
                  </a:solidFill>
                  <a:latin typeface="Helvetica Neue Medium"/>
                  <a:ea typeface="Helvetica Neue Medium"/>
                  <a:cs typeface="Helvetica Neue Medium"/>
                  <a:sym typeface="Helvetica Neue Medium"/>
                </a:defRPr>
              </a:lvl1pPr>
            </a:lstStyle>
            <a:p>
              <a:r>
                <a:t>link</a:t>
              </a:r>
            </a:p>
          </p:txBody>
        </p:sp>
        <p:sp>
          <p:nvSpPr>
            <p:cNvPr id="2213" name="prev">
              <a:extLst>
                <a:ext uri="{FF2B5EF4-FFF2-40B4-BE49-F238E27FC236}">
                  <a16:creationId xmlns:a16="http://schemas.microsoft.com/office/drawing/2014/main" id="{13235BF5-4A52-A422-F4F1-7CBEA3A01F34}"/>
                </a:ext>
              </a:extLst>
            </p:cNvPr>
            <p:cNvSpPr/>
            <p:nvPr/>
          </p:nvSpPr>
          <p:spPr>
            <a:xfrm>
              <a:off x="-970652" y="-1"/>
              <a:ext cx="963787" cy="937240"/>
            </a:xfrm>
            <a:prstGeom prst="rect">
              <a:avLst/>
            </a:prstGeom>
            <a:solidFill>
              <a:schemeClr val="accent4">
                <a:hueOff val="-476017"/>
                <a:lumOff val="-10042"/>
              </a:schemeClr>
            </a:solidFill>
            <a:ln w="254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defTabSz="825500">
                <a:defRPr sz="3200">
                  <a:solidFill>
                    <a:srgbClr val="000000"/>
                  </a:solidFill>
                  <a:latin typeface="Helvetica Neue Medium"/>
                  <a:ea typeface="Helvetica Neue Medium"/>
                  <a:cs typeface="Helvetica Neue Medium"/>
                  <a:sym typeface="Helvetica Neue Medium"/>
                </a:defRPr>
              </a:lvl1pPr>
            </a:lstStyle>
            <a:p>
              <a:r>
                <a:t>prev</a:t>
              </a:r>
            </a:p>
          </p:txBody>
        </p:sp>
      </p:grpSp>
      <p:grpSp>
        <p:nvGrpSpPr>
          <p:cNvPr id="2220" name="Group">
            <a:extLst>
              <a:ext uri="{FF2B5EF4-FFF2-40B4-BE49-F238E27FC236}">
                <a16:creationId xmlns:a16="http://schemas.microsoft.com/office/drawing/2014/main" id="{7934AB53-6850-8AB0-DF82-0A5ECE08432B}"/>
              </a:ext>
            </a:extLst>
          </p:cNvPr>
          <p:cNvGrpSpPr/>
          <p:nvPr/>
        </p:nvGrpSpPr>
        <p:grpSpPr>
          <a:xfrm>
            <a:off x="18589962" y="3837323"/>
            <a:ext cx="3387147" cy="3768863"/>
            <a:chOff x="-38100" y="-2460761"/>
            <a:chExt cx="3387145" cy="3768861"/>
          </a:xfrm>
        </p:grpSpPr>
        <p:pic>
          <p:nvPicPr>
            <p:cNvPr id="2215" name="Rectangle Rectangle" descr="Rectangle Rectangle">
              <a:extLst>
                <a:ext uri="{FF2B5EF4-FFF2-40B4-BE49-F238E27FC236}">
                  <a16:creationId xmlns:a16="http://schemas.microsoft.com/office/drawing/2014/main" id="{A90971FC-6715-D50D-3121-F37863847C3B}"/>
                </a:ext>
              </a:extLst>
            </p:cNvPr>
            <p:cNvPicPr>
              <a:picLocks/>
            </p:cNvPicPr>
            <p:nvPr/>
          </p:nvPicPr>
          <p:blipFill>
            <a:blip r:embed="rId4"/>
            <a:stretch>
              <a:fillRect/>
            </a:stretch>
          </p:blipFill>
          <p:spPr>
            <a:xfrm>
              <a:off x="-38100" y="-38101"/>
              <a:ext cx="3387146" cy="1346201"/>
            </a:xfrm>
            <a:prstGeom prst="rect">
              <a:avLst/>
            </a:prstGeom>
            <a:effectLst/>
          </p:spPr>
        </p:pic>
        <p:grpSp>
          <p:nvGrpSpPr>
            <p:cNvPr id="2219" name="Group">
              <a:extLst>
                <a:ext uri="{FF2B5EF4-FFF2-40B4-BE49-F238E27FC236}">
                  <a16:creationId xmlns:a16="http://schemas.microsoft.com/office/drawing/2014/main" id="{76EBDF7F-389F-BF25-F493-0C932DD0ED8E}"/>
                </a:ext>
              </a:extLst>
            </p:cNvPr>
            <p:cNvGrpSpPr/>
            <p:nvPr/>
          </p:nvGrpSpPr>
          <p:grpSpPr>
            <a:xfrm>
              <a:off x="1123822" y="-2460762"/>
              <a:ext cx="1063301" cy="2266885"/>
              <a:chOff x="0" y="0"/>
              <a:chExt cx="1063300" cy="2266883"/>
            </a:xfrm>
          </p:grpSpPr>
          <p:sp>
            <p:nvSpPr>
              <p:cNvPr id="2217" name="Line">
                <a:extLst>
                  <a:ext uri="{FF2B5EF4-FFF2-40B4-BE49-F238E27FC236}">
                    <a16:creationId xmlns:a16="http://schemas.microsoft.com/office/drawing/2014/main" id="{5305AB76-0D49-BA48-4D8F-9661BA374CAF}"/>
                  </a:ext>
                </a:extLst>
              </p:cNvPr>
              <p:cNvSpPr/>
              <p:nvPr/>
            </p:nvSpPr>
            <p:spPr>
              <a:xfrm flipH="1">
                <a:off x="531650" y="516458"/>
                <a:ext cx="1" cy="1750426"/>
              </a:xfrm>
              <a:prstGeom prst="line">
                <a:avLst/>
              </a:prstGeom>
              <a:noFill/>
              <a:ln w="76200" cap="flat">
                <a:solidFill>
                  <a:schemeClr val="accent3">
                    <a:hueOff val="362282"/>
                    <a:satOff val="31803"/>
                    <a:lumOff val="-18242"/>
                  </a:schemeClr>
                </a:solidFill>
                <a:prstDash val="solid"/>
                <a:miter lim="400000"/>
                <a:tailEnd type="triangle" w="med" len="med"/>
              </a:ln>
              <a:effectLst/>
            </p:spPr>
            <p:txBody>
              <a:bodyPr wrap="square" lIns="50800" tIns="50800" rIns="50800" bIns="50800" numCol="1" anchor="ctr">
                <a:noAutofit/>
              </a:bodyPr>
              <a:lstStyle/>
              <a:p>
                <a:endParaRPr/>
              </a:p>
            </p:txBody>
          </p:sp>
          <p:sp>
            <p:nvSpPr>
              <p:cNvPr id="2218" name="node">
                <a:extLst>
                  <a:ext uri="{FF2B5EF4-FFF2-40B4-BE49-F238E27FC236}">
                    <a16:creationId xmlns:a16="http://schemas.microsoft.com/office/drawing/2014/main" id="{92DD48AC-EDF2-C2ED-1B72-7F1693D24F84}"/>
                  </a:ext>
                </a:extLst>
              </p:cNvPr>
              <p:cNvSpPr txBox="1"/>
              <p:nvPr/>
            </p:nvSpPr>
            <p:spPr>
              <a:xfrm>
                <a:off x="0" y="0"/>
                <a:ext cx="1063301" cy="55882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b="1">
                    <a:solidFill>
                      <a:schemeClr val="accent3">
                        <a:hueOff val="362282"/>
                        <a:satOff val="31803"/>
                        <a:lumOff val="-18242"/>
                      </a:schemeClr>
                    </a:solidFill>
                  </a:defRPr>
                </a:lvl1pPr>
              </a:lstStyle>
              <a:p>
                <a:r>
                  <a:t>node</a:t>
                </a:r>
              </a:p>
            </p:txBody>
          </p:sp>
        </p:grpSp>
      </p:grpSp>
      <p:grpSp>
        <p:nvGrpSpPr>
          <p:cNvPr id="2223" name="Group">
            <a:extLst>
              <a:ext uri="{FF2B5EF4-FFF2-40B4-BE49-F238E27FC236}">
                <a16:creationId xmlns:a16="http://schemas.microsoft.com/office/drawing/2014/main" id="{4150FF2B-5720-1001-80F2-5F2D1922550B}"/>
              </a:ext>
            </a:extLst>
          </p:cNvPr>
          <p:cNvGrpSpPr/>
          <p:nvPr/>
        </p:nvGrpSpPr>
        <p:grpSpPr>
          <a:xfrm>
            <a:off x="16231069" y="11215465"/>
            <a:ext cx="3706020" cy="1270001"/>
            <a:chOff x="0" y="0"/>
            <a:chExt cx="3706018" cy="1270000"/>
          </a:xfrm>
        </p:grpSpPr>
        <p:sp>
          <p:nvSpPr>
            <p:cNvPr id="2221" name="Group">
              <a:extLst>
                <a:ext uri="{FF2B5EF4-FFF2-40B4-BE49-F238E27FC236}">
                  <a16:creationId xmlns:a16="http://schemas.microsoft.com/office/drawing/2014/main" id="{6504DA85-944C-E271-A46B-AE662B640EF3}"/>
                </a:ext>
              </a:extLst>
            </p:cNvPr>
            <p:cNvSpPr txBox="1"/>
            <p:nvPr/>
          </p:nvSpPr>
          <p:spPr>
            <a:xfrm>
              <a:off x="1406977" y="241300"/>
              <a:ext cx="2299042" cy="78740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sz="4200" b="1">
                  <a:solidFill>
                    <a:srgbClr val="000000"/>
                  </a:solidFill>
                </a:defRPr>
              </a:lvl1pPr>
            </a:lstStyle>
            <a:p>
              <a:r>
                <a:t>return 8 </a:t>
              </a:r>
            </a:p>
          </p:txBody>
        </p:sp>
        <p:sp>
          <p:nvSpPr>
            <p:cNvPr id="2222" name="Arrow">
              <a:extLst>
                <a:ext uri="{FF2B5EF4-FFF2-40B4-BE49-F238E27FC236}">
                  <a16:creationId xmlns:a16="http://schemas.microsoft.com/office/drawing/2014/main" id="{738C4A9E-3FBC-99B6-CBCD-E95B4D374A3D}"/>
                </a:ext>
              </a:extLst>
            </p:cNvPr>
            <p:cNvSpPr/>
            <p:nvPr/>
          </p:nvSpPr>
          <p:spPr>
            <a:xfrm>
              <a:off x="0" y="0"/>
              <a:ext cx="1270000" cy="1270000"/>
            </a:xfrm>
            <a:prstGeom prst="rightArrow">
              <a:avLst>
                <a:gd name="adj1" fmla="val 32000"/>
                <a:gd name="adj2" fmla="val 64000"/>
              </a:avLst>
            </a:prstGeom>
            <a:solidFill>
              <a:srgbClr val="000000"/>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grpSp>
      <p:grpSp>
        <p:nvGrpSpPr>
          <p:cNvPr id="2232" name="Running Times?">
            <a:extLst>
              <a:ext uri="{FF2B5EF4-FFF2-40B4-BE49-F238E27FC236}">
                <a16:creationId xmlns:a16="http://schemas.microsoft.com/office/drawing/2014/main" id="{BADEACCA-BECD-F5EC-DE9A-0C0E0291B70F}"/>
              </a:ext>
            </a:extLst>
          </p:cNvPr>
          <p:cNvGrpSpPr/>
          <p:nvPr/>
        </p:nvGrpSpPr>
        <p:grpSpPr>
          <a:xfrm>
            <a:off x="10170265" y="372580"/>
            <a:ext cx="6121148" cy="1171698"/>
            <a:chOff x="0" y="0"/>
            <a:chExt cx="6121146" cy="1171696"/>
          </a:xfrm>
        </p:grpSpPr>
        <p:sp>
          <p:nvSpPr>
            <p:cNvPr id="2231" name="Running Times?">
              <a:extLst>
                <a:ext uri="{FF2B5EF4-FFF2-40B4-BE49-F238E27FC236}">
                  <a16:creationId xmlns:a16="http://schemas.microsoft.com/office/drawing/2014/main" id="{682AEEC1-B553-30CD-C33F-71F018040C9F}"/>
                </a:ext>
              </a:extLst>
            </p:cNvPr>
            <p:cNvSpPr txBox="1"/>
            <p:nvPr/>
          </p:nvSpPr>
          <p:spPr>
            <a:xfrm>
              <a:off x="38099" y="38100"/>
              <a:ext cx="6044948" cy="1095497"/>
            </a:xfrm>
            <a:prstGeom prst="rect">
              <a:avLst/>
            </a:prstGeom>
            <a:solidFill>
              <a:schemeClr val="accent4">
                <a:hueOff val="-476017"/>
                <a:lumOff val="-10042"/>
              </a:schemeClr>
            </a:solidFill>
            <a:ln>
              <a:noFill/>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sz="6000" b="1">
                  <a:solidFill>
                    <a:srgbClr val="000000"/>
                  </a:solidFill>
                </a:defRPr>
              </a:lvl1pPr>
            </a:lstStyle>
            <a:p>
              <a:r>
                <a:t>Running Times?</a:t>
              </a:r>
            </a:p>
          </p:txBody>
        </p:sp>
        <p:pic>
          <p:nvPicPr>
            <p:cNvPr id="2230" name="Running Times? Running Times?" descr="Running Times? Running Times?">
              <a:extLst>
                <a:ext uri="{FF2B5EF4-FFF2-40B4-BE49-F238E27FC236}">
                  <a16:creationId xmlns:a16="http://schemas.microsoft.com/office/drawing/2014/main" id="{4C29A67F-88D7-3B3A-0E52-93220575ACFB}"/>
                </a:ext>
              </a:extLst>
            </p:cNvPr>
            <p:cNvPicPr>
              <a:picLocks/>
            </p:cNvPicPr>
            <p:nvPr/>
          </p:nvPicPr>
          <p:blipFill>
            <a:blip r:embed="rId5"/>
            <a:stretch>
              <a:fillRect/>
            </a:stretch>
          </p:blipFill>
          <p:spPr>
            <a:xfrm>
              <a:off x="0" y="0"/>
              <a:ext cx="6121147" cy="1171697"/>
            </a:xfrm>
            <a:prstGeom prst="rect">
              <a:avLst/>
            </a:prstGeom>
            <a:effectLst/>
          </p:spPr>
        </p:pic>
      </p:grpSp>
    </p:spTree>
    <p:extLst>
      <p:ext uri="{BB962C8B-B14F-4D97-AF65-F5344CB8AC3E}">
        <p14:creationId xmlns:p14="http://schemas.microsoft.com/office/powerpoint/2010/main" val="1956816982"/>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2236"/>
                                        </p:tgtEl>
                                        <p:attrNameLst>
                                          <p:attrName>style.visibility</p:attrName>
                                        </p:attrNameLst>
                                      </p:cBhvr>
                                      <p:to>
                                        <p:strVal val="visible"/>
                                      </p:to>
                                    </p:set>
                                  </p:childTnLst>
                                </p:cTn>
                              </p:par>
                            </p:childTnLst>
                          </p:cTn>
                        </p:par>
                        <p:par>
                          <p:cTn id="7" fill="hold">
                            <p:stCondLst>
                              <p:cond delay="0"/>
                            </p:stCondLst>
                            <p:childTnLst>
                              <p:par>
                                <p:cTn id="8" presetID="10" presetClass="exit" fill="hold" grpId="0" nodeType="afterEffect">
                                  <p:stCondLst>
                                    <p:cond delay="0"/>
                                  </p:stCondLst>
                                  <p:iterate>
                                    <p:tmAbs val="0"/>
                                  </p:iterate>
                                  <p:childTnLst>
                                    <p:animEffect transition="out" filter="fade">
                                      <p:cBhvr>
                                        <p:cTn id="9" dur="100" fill="hold"/>
                                        <p:tgtEl>
                                          <p:spTgt spid="2238"/>
                                        </p:tgtEl>
                                      </p:cBhvr>
                                    </p:animEffect>
                                    <p:set>
                                      <p:cBhvr>
                                        <p:cTn id="10" fill="hold">
                                          <p:stCondLst>
                                            <p:cond delay="99"/>
                                          </p:stCondLst>
                                        </p:cTn>
                                        <p:tgtEl>
                                          <p:spTgt spid="2238"/>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p:tmAbs val="0"/>
                                  </p:iterate>
                                  <p:childTnLst>
                                    <p:set>
                                      <p:cBhvr>
                                        <p:cTn id="14" fill="hold"/>
                                        <p:tgtEl>
                                          <p:spTgt spid="22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9" presetClass="exit" fill="hold" grpId="0" nodeType="clickEffect">
                                  <p:stCondLst>
                                    <p:cond delay="0"/>
                                  </p:stCondLst>
                                  <p:iterate>
                                    <p:tmAbs val="0"/>
                                  </p:iterate>
                                  <p:childTnLst>
                                    <p:animEffect transition="out" filter="dissolve">
                                      <p:cBhvr>
                                        <p:cTn id="18" dur="2500" fill="hold"/>
                                        <p:tgtEl>
                                          <p:spTgt spid="2220"/>
                                        </p:tgtEl>
                                      </p:cBhvr>
                                    </p:animEffect>
                                    <p:set>
                                      <p:cBhvr>
                                        <p:cTn id="19" fill="hold">
                                          <p:stCondLst>
                                            <p:cond delay="2499"/>
                                          </p:stCondLst>
                                        </p:cTn>
                                        <p:tgtEl>
                                          <p:spTgt spid="2220"/>
                                        </p:tgtEl>
                                        <p:attrNameLst>
                                          <p:attrName>style.visibility</p:attrName>
                                        </p:attrNameLst>
                                      </p:cBhvr>
                                      <p:to>
                                        <p:strVal val="hidden"/>
                                      </p:to>
                                    </p:set>
                                  </p:childTnLst>
                                </p:cTn>
                              </p:par>
                            </p:childTnLst>
                          </p:cTn>
                        </p:par>
                        <p:par>
                          <p:cTn id="20" fill="hold">
                            <p:stCondLst>
                              <p:cond delay="2500"/>
                            </p:stCondLst>
                            <p:childTnLst>
                              <p:par>
                                <p:cTn id="21" presetID="1" presetClass="exit" presetSubtype="0" fill="hold" grpId="0" nodeType="afterEffect">
                                  <p:stCondLst>
                                    <p:cond delay="0"/>
                                  </p:stCondLst>
                                  <p:iterate>
                                    <p:tmAbs val="0"/>
                                  </p:iterate>
                                  <p:childTnLst>
                                    <p:set>
                                      <p:cBhvr>
                                        <p:cTn id="22" fill="hold">
                                          <p:stCondLst>
                                            <p:cond delay="0"/>
                                          </p:stCondLst>
                                        </p:cTn>
                                        <p:tgtEl>
                                          <p:spTgt spid="2207"/>
                                        </p:tgtEl>
                                        <p:attrNameLst>
                                          <p:attrName>style.visibility</p:attrName>
                                        </p:attrNameLst>
                                      </p:cBhvr>
                                      <p:to>
                                        <p:strVal val="hidden"/>
                                      </p:to>
                                    </p:set>
                                  </p:childTnLst>
                                </p:cTn>
                              </p:par>
                            </p:childTnLst>
                          </p:cTn>
                        </p:par>
                        <p:par>
                          <p:cTn id="23" fill="hold">
                            <p:stCondLst>
                              <p:cond delay="2500"/>
                            </p:stCondLst>
                            <p:childTnLst>
                              <p:par>
                                <p:cTn id="24" presetID="1" presetClass="exit" presetSubtype="0" fill="hold" grpId="0" nodeType="afterEffect">
                                  <p:stCondLst>
                                    <p:cond delay="0"/>
                                  </p:stCondLst>
                                  <p:iterate>
                                    <p:tmAbs val="0"/>
                                  </p:iterate>
                                  <p:childTnLst>
                                    <p:set>
                                      <p:cBhvr>
                                        <p:cTn id="25" fill="hold">
                                          <p:stCondLst>
                                            <p:cond delay="0"/>
                                          </p:stCondLst>
                                        </p:cTn>
                                        <p:tgtEl>
                                          <p:spTgt spid="2210"/>
                                        </p:tgtEl>
                                        <p:attrNameLst>
                                          <p:attrName>style.visibility</p:attrName>
                                        </p:attrNameLst>
                                      </p:cBhvr>
                                      <p:to>
                                        <p:strVal val="hidden"/>
                                      </p:to>
                                    </p:set>
                                  </p:childTnLst>
                                </p:cTn>
                              </p:par>
                            </p:childTnLst>
                          </p:cTn>
                        </p:par>
                        <p:par>
                          <p:cTn id="26" fill="hold">
                            <p:stCondLst>
                              <p:cond delay="2500"/>
                            </p:stCondLst>
                            <p:childTnLst>
                              <p:par>
                                <p:cTn id="27" presetID="9" presetClass="exit" fill="hold" grpId="0" nodeType="afterEffect">
                                  <p:stCondLst>
                                    <p:cond delay="0"/>
                                  </p:stCondLst>
                                  <p:iterate>
                                    <p:tmAbs val="0"/>
                                  </p:iterate>
                                  <p:childTnLst>
                                    <p:animEffect transition="out" filter="dissolve">
                                      <p:cBhvr>
                                        <p:cTn id="28" dur="2500" fill="hold"/>
                                        <p:tgtEl>
                                          <p:spTgt spid="2197"/>
                                        </p:tgtEl>
                                      </p:cBhvr>
                                    </p:animEffect>
                                    <p:set>
                                      <p:cBhvr>
                                        <p:cTn id="29" fill="hold">
                                          <p:stCondLst>
                                            <p:cond delay="2499"/>
                                          </p:stCondLst>
                                        </p:cTn>
                                        <p:tgtEl>
                                          <p:spTgt spid="2197"/>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iterate>
                                    <p:tmAbs val="0"/>
                                  </p:iterate>
                                  <p:childTnLst>
                                    <p:set>
                                      <p:cBhvr>
                                        <p:cTn id="33" fill="hold"/>
                                        <p:tgtEl>
                                          <p:spTgt spid="22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36" grpId="0" animBg="1" advAuto="0"/>
      <p:bldP spid="2238" grpId="0" animBg="1" advAuto="0"/>
      <p:bldP spid="2197" grpId="0" animBg="1" advAuto="0"/>
      <p:bldP spid="2207" grpId="0" animBg="1" advAuto="0"/>
      <p:bldP spid="2210" grpId="0" animBg="1" advAuto="0"/>
      <p:bldP spid="2220" grpId="0" animBg="1" advAuto="0"/>
      <p:bldP spid="2223" grpId="0" animBg="1" advAuto="0"/>
      <p:bldP spid="2232" grpId="0" animBg="1" advAuto="0"/>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we="http://schemas.microsoft.com/office/webextensions/webextension/2010/11" xmlns:pca="http://schemas.microsoft.com/office/powerpoint/2013/contentapp">
        <mc:Choice Requires="we pca">
          <p:graphicFrame>
            <p:nvGraphicFramePr>
              <p:cNvPr id="5" name="Add-in 4">
                <a:extLst>
                  <a:ext uri="{FF2B5EF4-FFF2-40B4-BE49-F238E27FC236}">
                    <a16:creationId xmlns:a16="http://schemas.microsoft.com/office/drawing/2014/main" id="{B39E4C0F-0121-9176-6D74-82F6ABA25ED9}"/>
                  </a:ext>
                </a:extLst>
              </p:cNvPr>
              <p:cNvGraphicFramePr>
                <a:graphicFrameLocks noGrp="1"/>
              </p:cNvGraphicFramePr>
              <p:nvPr/>
            </p:nvGraphicFramePr>
            <p:xfrm>
              <a:off x="2667000" y="0"/>
              <a:ext cx="19050000" cy="13716000"/>
            </p:xfrm>
            <a:graphic>
              <a:graphicData uri="http://schemas.microsoft.com/office/webextensions/webextension/2010/11">
                <we:webextensionref xmlns:we="http://schemas.microsoft.com/office/webextensions/webextension/2010/11" xmlns:r="http://schemas.openxmlformats.org/officeDocument/2006/relationships" r:id="rId2"/>
              </a:graphicData>
            </a:graphic>
          </p:graphicFrame>
        </mc:Choice>
        <mc:Fallback xmlns="">
          <p:pic>
            <p:nvPicPr>
              <p:cNvPr id="5" name="Add-in 4">
                <a:extLst>
                  <a:ext uri="{FF2B5EF4-FFF2-40B4-BE49-F238E27FC236}">
                    <a16:creationId xmlns:a16="http://schemas.microsoft.com/office/drawing/2014/main" id="{B39E4C0F-0121-9176-6D74-82F6ABA25ED9}"/>
                  </a:ext>
                </a:extLst>
              </p:cNvPr>
              <p:cNvPicPr>
                <a:picLocks noGrp="1" noRot="1" noChangeAspect="1" noMove="1" noResize="1" noEditPoints="1" noAdjustHandles="1" noChangeArrowheads="1" noChangeShapeType="1"/>
              </p:cNvPicPr>
              <p:nvPr/>
            </p:nvPicPr>
            <p:blipFill>
              <a:blip r:embed="rId3"/>
              <a:stretch>
                <a:fillRect/>
              </a:stretch>
            </p:blipFill>
            <p:spPr>
              <a:xfrm>
                <a:off x="2667000" y="0"/>
                <a:ext cx="19050000" cy="13716000"/>
              </a:xfrm>
              <a:prstGeom prst="rect">
                <a:avLst/>
              </a:prstGeom>
            </p:spPr>
          </p:pic>
        </mc:Fallback>
      </mc:AlternateContent>
    </p:spTree>
    <p:extLst>
      <p:ext uri="{BB962C8B-B14F-4D97-AF65-F5344CB8AC3E}">
        <p14:creationId xmlns:p14="http://schemas.microsoft.com/office/powerpoint/2010/main" val="1635834860"/>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 name="The Stack ADT"/>
          <p:cNvSpPr txBox="1">
            <a:spLocks noGrp="1"/>
          </p:cNvSpPr>
          <p:nvPr>
            <p:ph type="title"/>
          </p:nvPr>
        </p:nvSpPr>
        <p:spPr>
          <a:prstGeom prst="rect">
            <a:avLst/>
          </a:prstGeom>
        </p:spPr>
        <p:txBody>
          <a:bodyPr/>
          <a:lstStyle/>
          <a:p>
            <a:r>
              <a:t>The Stack ADT</a:t>
            </a:r>
          </a:p>
        </p:txBody>
      </p:sp>
      <p:sp>
        <p:nvSpPr>
          <p:cNvPr id="232" name="Implementation: Using a Python List"/>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t>Implementation: Using a Python List</a:t>
            </a:r>
          </a:p>
        </p:txBody>
      </p:sp>
      <p:sp>
        <p:nvSpPr>
          <p:cNvPr id="233" name="Slide Number"/>
          <p:cNvSpPr txBox="1">
            <a:spLocks noGrp="1"/>
          </p:cNvSpPr>
          <p:nvPr>
            <p:ph type="sldNum" sz="quarter" idx="2"/>
          </p:nvPr>
        </p:nvSpPr>
        <p:spPr>
          <a:xfrm>
            <a:off x="12065050" y="13080999"/>
            <a:ext cx="241403" cy="37460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11</a:t>
            </a:fld>
            <a:endParaRPr/>
          </a:p>
        </p:txBody>
      </p:sp>
      <p:pic>
        <p:nvPicPr>
          <p:cNvPr id="234" name="Image" descr="Image"/>
          <p:cNvPicPr>
            <a:picLocks noChangeAspect="1"/>
          </p:cNvPicPr>
          <p:nvPr/>
        </p:nvPicPr>
        <p:blipFill>
          <a:blip r:embed="rId2"/>
          <a:stretch>
            <a:fillRect/>
          </a:stretch>
        </p:blipFill>
        <p:spPr>
          <a:xfrm>
            <a:off x="1052453" y="2896446"/>
            <a:ext cx="8929876" cy="9850661"/>
          </a:xfrm>
          <a:prstGeom prst="rect">
            <a:avLst/>
          </a:prstGeom>
          <a:ln w="25400">
            <a:miter lim="400000"/>
          </a:ln>
          <a:effectLst>
            <a:outerShdw blurRad="254000" dist="127000" dir="5400000" rotWithShape="0">
              <a:srgbClr val="000000">
                <a:alpha val="70000"/>
              </a:srgbClr>
            </a:outerShdw>
          </a:effectLst>
        </p:spPr>
      </p:pic>
      <p:grpSp>
        <p:nvGrpSpPr>
          <p:cNvPr id="237" name="Rectangle"/>
          <p:cNvGrpSpPr/>
          <p:nvPr/>
        </p:nvGrpSpPr>
        <p:grpSpPr>
          <a:xfrm>
            <a:off x="3840695" y="5576725"/>
            <a:ext cx="4574135" cy="641366"/>
            <a:chOff x="0" y="0"/>
            <a:chExt cx="4574133" cy="641364"/>
          </a:xfrm>
        </p:grpSpPr>
        <p:sp>
          <p:nvSpPr>
            <p:cNvPr id="236" name="Rectangle"/>
            <p:cNvSpPr/>
            <p:nvPr/>
          </p:nvSpPr>
          <p:spPr>
            <a:xfrm>
              <a:off x="38100" y="38100"/>
              <a:ext cx="4497934" cy="565165"/>
            </a:xfrm>
            <a:prstGeom prst="rect">
              <a:avLst/>
            </a:prstGeom>
            <a:solidFill>
              <a:srgbClr val="282A35"/>
            </a:solidFill>
            <a:ln>
              <a:noFill/>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pic>
          <p:nvPicPr>
            <p:cNvPr id="235" name="Rectangle Rectangle" descr="Rectangle Rectangle"/>
            <p:cNvPicPr>
              <a:picLocks/>
            </p:cNvPicPr>
            <p:nvPr/>
          </p:nvPicPr>
          <p:blipFill>
            <a:blip r:embed="rId3"/>
            <a:stretch>
              <a:fillRect/>
            </a:stretch>
          </p:blipFill>
          <p:spPr>
            <a:xfrm>
              <a:off x="0" y="0"/>
              <a:ext cx="4574134" cy="641365"/>
            </a:xfrm>
            <a:prstGeom prst="rect">
              <a:avLst/>
            </a:prstGeom>
            <a:effectLst/>
          </p:spPr>
        </p:pic>
      </p:grpSp>
      <p:grpSp>
        <p:nvGrpSpPr>
          <p:cNvPr id="240" name="Rectangle"/>
          <p:cNvGrpSpPr/>
          <p:nvPr/>
        </p:nvGrpSpPr>
        <p:grpSpPr>
          <a:xfrm>
            <a:off x="3840695" y="7281178"/>
            <a:ext cx="4574135" cy="641365"/>
            <a:chOff x="0" y="0"/>
            <a:chExt cx="4574133" cy="641364"/>
          </a:xfrm>
        </p:grpSpPr>
        <p:sp>
          <p:nvSpPr>
            <p:cNvPr id="239" name="Rectangle"/>
            <p:cNvSpPr/>
            <p:nvPr/>
          </p:nvSpPr>
          <p:spPr>
            <a:xfrm>
              <a:off x="38100" y="38100"/>
              <a:ext cx="4497934" cy="565165"/>
            </a:xfrm>
            <a:prstGeom prst="rect">
              <a:avLst/>
            </a:prstGeom>
            <a:solidFill>
              <a:srgbClr val="282A35"/>
            </a:solidFill>
            <a:ln>
              <a:noFill/>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pic>
          <p:nvPicPr>
            <p:cNvPr id="238" name="Rectangle Rectangle" descr="Rectangle Rectangle"/>
            <p:cNvPicPr>
              <a:picLocks/>
            </p:cNvPicPr>
            <p:nvPr/>
          </p:nvPicPr>
          <p:blipFill>
            <a:blip r:embed="rId3"/>
            <a:stretch>
              <a:fillRect/>
            </a:stretch>
          </p:blipFill>
          <p:spPr>
            <a:xfrm>
              <a:off x="0" y="0"/>
              <a:ext cx="4574134" cy="641365"/>
            </a:xfrm>
            <a:prstGeom prst="rect">
              <a:avLst/>
            </a:prstGeom>
            <a:effectLst/>
          </p:spPr>
        </p:pic>
      </p:grpSp>
      <p:grpSp>
        <p:nvGrpSpPr>
          <p:cNvPr id="243" name="Rectangle"/>
          <p:cNvGrpSpPr/>
          <p:nvPr/>
        </p:nvGrpSpPr>
        <p:grpSpPr>
          <a:xfrm>
            <a:off x="3840695" y="8833587"/>
            <a:ext cx="4574135" cy="641366"/>
            <a:chOff x="0" y="0"/>
            <a:chExt cx="4574133" cy="641364"/>
          </a:xfrm>
        </p:grpSpPr>
        <p:sp>
          <p:nvSpPr>
            <p:cNvPr id="242" name="Rectangle"/>
            <p:cNvSpPr/>
            <p:nvPr/>
          </p:nvSpPr>
          <p:spPr>
            <a:xfrm>
              <a:off x="38100" y="38100"/>
              <a:ext cx="4497934" cy="565165"/>
            </a:xfrm>
            <a:prstGeom prst="rect">
              <a:avLst/>
            </a:prstGeom>
            <a:solidFill>
              <a:srgbClr val="282A35"/>
            </a:solidFill>
            <a:ln>
              <a:noFill/>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pic>
          <p:nvPicPr>
            <p:cNvPr id="241" name="Rectangle Rectangle" descr="Rectangle Rectangle"/>
            <p:cNvPicPr>
              <a:picLocks/>
            </p:cNvPicPr>
            <p:nvPr/>
          </p:nvPicPr>
          <p:blipFill>
            <a:blip r:embed="rId3"/>
            <a:stretch>
              <a:fillRect/>
            </a:stretch>
          </p:blipFill>
          <p:spPr>
            <a:xfrm>
              <a:off x="0" y="0"/>
              <a:ext cx="4574134" cy="641365"/>
            </a:xfrm>
            <a:prstGeom prst="rect">
              <a:avLst/>
            </a:prstGeom>
            <a:effectLst/>
          </p:spPr>
        </p:pic>
      </p:grpSp>
      <p:grpSp>
        <p:nvGrpSpPr>
          <p:cNvPr id="246" name="Rectangle"/>
          <p:cNvGrpSpPr/>
          <p:nvPr/>
        </p:nvGrpSpPr>
        <p:grpSpPr>
          <a:xfrm>
            <a:off x="3840695" y="10519035"/>
            <a:ext cx="4574135" cy="641366"/>
            <a:chOff x="0" y="0"/>
            <a:chExt cx="4574133" cy="641364"/>
          </a:xfrm>
        </p:grpSpPr>
        <p:sp>
          <p:nvSpPr>
            <p:cNvPr id="245" name="Rectangle"/>
            <p:cNvSpPr/>
            <p:nvPr/>
          </p:nvSpPr>
          <p:spPr>
            <a:xfrm>
              <a:off x="38100" y="38100"/>
              <a:ext cx="4497934" cy="565165"/>
            </a:xfrm>
            <a:prstGeom prst="rect">
              <a:avLst/>
            </a:prstGeom>
            <a:solidFill>
              <a:srgbClr val="282A35"/>
            </a:solidFill>
            <a:ln>
              <a:noFill/>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pic>
          <p:nvPicPr>
            <p:cNvPr id="244" name="Rectangle Rectangle" descr="Rectangle Rectangle"/>
            <p:cNvPicPr>
              <a:picLocks/>
            </p:cNvPicPr>
            <p:nvPr/>
          </p:nvPicPr>
          <p:blipFill>
            <a:blip r:embed="rId3"/>
            <a:stretch>
              <a:fillRect/>
            </a:stretch>
          </p:blipFill>
          <p:spPr>
            <a:xfrm>
              <a:off x="0" y="0"/>
              <a:ext cx="4574134" cy="641365"/>
            </a:xfrm>
            <a:prstGeom prst="rect">
              <a:avLst/>
            </a:prstGeom>
            <a:effectLst/>
          </p:spPr>
        </p:pic>
      </p:grpSp>
      <p:grpSp>
        <p:nvGrpSpPr>
          <p:cNvPr id="249" name="Rectangle"/>
          <p:cNvGrpSpPr/>
          <p:nvPr/>
        </p:nvGrpSpPr>
        <p:grpSpPr>
          <a:xfrm>
            <a:off x="3835400" y="12090449"/>
            <a:ext cx="4755206" cy="641366"/>
            <a:chOff x="0" y="0"/>
            <a:chExt cx="4755205" cy="641364"/>
          </a:xfrm>
        </p:grpSpPr>
        <p:sp>
          <p:nvSpPr>
            <p:cNvPr id="248" name="Rectangle"/>
            <p:cNvSpPr/>
            <p:nvPr/>
          </p:nvSpPr>
          <p:spPr>
            <a:xfrm>
              <a:off x="38100" y="38100"/>
              <a:ext cx="4679006" cy="565165"/>
            </a:xfrm>
            <a:prstGeom prst="rect">
              <a:avLst/>
            </a:prstGeom>
            <a:solidFill>
              <a:srgbClr val="282A35"/>
            </a:solidFill>
            <a:ln>
              <a:noFill/>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pic>
          <p:nvPicPr>
            <p:cNvPr id="247" name="Rectangle Rectangle" descr="Rectangle Rectangle"/>
            <p:cNvPicPr>
              <a:picLocks/>
            </p:cNvPicPr>
            <p:nvPr/>
          </p:nvPicPr>
          <p:blipFill>
            <a:blip r:embed="rId4"/>
            <a:stretch>
              <a:fillRect/>
            </a:stretch>
          </p:blipFill>
          <p:spPr>
            <a:xfrm>
              <a:off x="0" y="0"/>
              <a:ext cx="4755206" cy="641365"/>
            </a:xfrm>
            <a:prstGeom prst="rect">
              <a:avLst/>
            </a:prstGeom>
            <a:effectLst/>
          </p:spPr>
        </p:pic>
      </p:grpSp>
    </p:spTree>
  </p:cSld>
  <p:clrMapOvr>
    <a:masterClrMapping/>
  </p:clrMapOvr>
  <p:transition spd="med"/>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7109F2-D7B2-761C-056E-64701280B076}"/>
            </a:ext>
          </a:extLst>
        </p:cNvPr>
        <p:cNvGrpSpPr/>
        <p:nvPr/>
      </p:nvGrpSpPr>
      <p:grpSpPr>
        <a:xfrm>
          <a:off x="0" y="0"/>
          <a:ext cx="0" cy="0"/>
          <a:chOff x="0" y="0"/>
          <a:chExt cx="0" cy="0"/>
        </a:xfrm>
      </p:grpSpPr>
      <p:sp>
        <p:nvSpPr>
          <p:cNvPr id="2236" name="Connection Line">
            <a:extLst>
              <a:ext uri="{FF2B5EF4-FFF2-40B4-BE49-F238E27FC236}">
                <a16:creationId xmlns:a16="http://schemas.microsoft.com/office/drawing/2014/main" id="{83C3ABEF-047E-9A58-4A9D-7F531E3CDEEE}"/>
              </a:ext>
            </a:extLst>
          </p:cNvPr>
          <p:cNvSpPr/>
          <p:nvPr/>
        </p:nvSpPr>
        <p:spPr>
          <a:xfrm>
            <a:off x="17951763" y="7329829"/>
            <a:ext cx="5182622" cy="632391"/>
          </a:xfrm>
          <a:custGeom>
            <a:avLst/>
            <a:gdLst/>
            <a:ahLst/>
            <a:cxnLst>
              <a:cxn ang="0">
                <a:pos x="wd2" y="hd2"/>
              </a:cxn>
              <a:cxn ang="5400000">
                <a:pos x="wd2" y="hd2"/>
              </a:cxn>
              <a:cxn ang="10800000">
                <a:pos x="wd2" y="hd2"/>
              </a:cxn>
              <a:cxn ang="16200000">
                <a:pos x="wd2" y="hd2"/>
              </a:cxn>
            </a:cxnLst>
            <a:rect l="0" t="0" r="r" b="b"/>
            <a:pathLst>
              <a:path w="21574" h="16203" extrusionOk="0">
                <a:moveTo>
                  <a:pt x="0" y="0"/>
                </a:moveTo>
                <a:cubicBezTo>
                  <a:pt x="14409" y="21287"/>
                  <a:pt x="21600" y="21600"/>
                  <a:pt x="21574" y="938"/>
                </a:cubicBezTo>
              </a:path>
            </a:pathLst>
          </a:custGeom>
          <a:ln w="63500">
            <a:solidFill>
              <a:srgbClr val="000000"/>
            </a:solidFill>
            <a:miter lim="400000"/>
            <a:tailEnd type="triangle"/>
          </a:ln>
        </p:spPr>
        <p:txBody>
          <a:bodyPr/>
          <a:lstStyle/>
          <a:p>
            <a:endParaRPr/>
          </a:p>
        </p:txBody>
      </p:sp>
      <p:sp>
        <p:nvSpPr>
          <p:cNvPr id="2144" name="Doubly Linked Lists">
            <a:extLst>
              <a:ext uri="{FF2B5EF4-FFF2-40B4-BE49-F238E27FC236}">
                <a16:creationId xmlns:a16="http://schemas.microsoft.com/office/drawing/2014/main" id="{AECC8B4D-1AB0-C184-BBA7-665D0029BCC9}"/>
              </a:ext>
            </a:extLst>
          </p:cNvPr>
          <p:cNvSpPr txBox="1">
            <a:spLocks noGrp="1"/>
          </p:cNvSpPr>
          <p:nvPr>
            <p:ph type="title"/>
          </p:nvPr>
        </p:nvSpPr>
        <p:spPr>
          <a:xfrm>
            <a:off x="187129" y="111114"/>
            <a:ext cx="12637914" cy="1433164"/>
          </a:xfrm>
          <a:prstGeom prst="rect">
            <a:avLst/>
          </a:prstGeom>
        </p:spPr>
        <p:txBody>
          <a:bodyPr/>
          <a:lstStyle/>
          <a:p>
            <a:r>
              <a:t>Doubly Linked Lists</a:t>
            </a:r>
          </a:p>
        </p:txBody>
      </p:sp>
      <p:sp>
        <p:nvSpPr>
          <p:cNvPr id="2145" name="Slide Number">
            <a:extLst>
              <a:ext uri="{FF2B5EF4-FFF2-40B4-BE49-F238E27FC236}">
                <a16:creationId xmlns:a16="http://schemas.microsoft.com/office/drawing/2014/main" id="{1004A892-BE44-B266-1D72-3990D67DEBBE}"/>
              </a:ext>
            </a:extLst>
          </p:cNvP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110</a:t>
            </a:fld>
            <a:endParaRPr/>
          </a:p>
        </p:txBody>
      </p:sp>
      <p:sp>
        <p:nvSpPr>
          <p:cNvPr id="2146" name="removeFirst and removeLast">
            <a:extLst>
              <a:ext uri="{FF2B5EF4-FFF2-40B4-BE49-F238E27FC236}">
                <a16:creationId xmlns:a16="http://schemas.microsoft.com/office/drawing/2014/main" id="{2B288A33-5D44-2F50-5CE0-F5677411967A}"/>
              </a:ext>
            </a:extLst>
          </p:cNvPr>
          <p:cNvSpPr txBox="1"/>
          <p:nvPr/>
        </p:nvSpPr>
        <p:spPr>
          <a:xfrm>
            <a:off x="187129" y="1404577"/>
            <a:ext cx="11702041" cy="93477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ormAutofit/>
          </a:bodyPr>
          <a:lstStyle/>
          <a:p>
            <a:pPr algn="l" defTabSz="792479">
              <a:defRPr sz="5280" b="1">
                <a:solidFill>
                  <a:srgbClr val="000000"/>
                </a:solidFill>
              </a:defRPr>
            </a:pPr>
            <a:r>
              <a:rPr>
                <a:latin typeface="Courier New"/>
                <a:ea typeface="Courier New"/>
                <a:cs typeface="Courier New"/>
                <a:sym typeface="Courier New"/>
              </a:rPr>
              <a:t>removeFirst</a:t>
            </a:r>
            <a:r>
              <a:t> and </a:t>
            </a:r>
            <a:r>
              <a:rPr>
                <a:latin typeface="Courier New"/>
                <a:ea typeface="Courier New"/>
                <a:cs typeface="Courier New"/>
                <a:sym typeface="Courier New"/>
              </a:rPr>
              <a:t>removeLast</a:t>
            </a:r>
          </a:p>
        </p:txBody>
      </p:sp>
      <p:pic>
        <p:nvPicPr>
          <p:cNvPr id="2147" name="Image" descr="Image">
            <a:extLst>
              <a:ext uri="{FF2B5EF4-FFF2-40B4-BE49-F238E27FC236}">
                <a16:creationId xmlns:a16="http://schemas.microsoft.com/office/drawing/2014/main" id="{010C2EC9-DC64-D8BE-2D5C-E8302DFFB1A8}"/>
              </a:ext>
            </a:extLst>
          </p:cNvPr>
          <p:cNvPicPr>
            <a:picLocks noChangeAspect="1"/>
          </p:cNvPicPr>
          <p:nvPr/>
        </p:nvPicPr>
        <p:blipFill>
          <a:blip r:embed="rId2"/>
          <a:srcRect r="27119" b="79795"/>
          <a:stretch>
            <a:fillRect/>
          </a:stretch>
        </p:blipFill>
        <p:spPr>
          <a:xfrm>
            <a:off x="103591" y="2875742"/>
            <a:ext cx="9210527" cy="1792882"/>
          </a:xfrm>
          <a:prstGeom prst="rect">
            <a:avLst/>
          </a:prstGeom>
          <a:ln w="25400">
            <a:miter lim="400000"/>
          </a:ln>
          <a:effectLst>
            <a:outerShdw blurRad="254000" dist="127000" dir="5400000" rotWithShape="0">
              <a:srgbClr val="000000">
                <a:alpha val="70000"/>
              </a:srgbClr>
            </a:outerShdw>
          </a:effectLst>
        </p:spPr>
      </p:pic>
      <p:grpSp>
        <p:nvGrpSpPr>
          <p:cNvPr id="2179" name="Group">
            <a:extLst>
              <a:ext uri="{FF2B5EF4-FFF2-40B4-BE49-F238E27FC236}">
                <a16:creationId xmlns:a16="http://schemas.microsoft.com/office/drawing/2014/main" id="{6044B41B-4666-B6CD-8E28-78F0496944BD}"/>
              </a:ext>
            </a:extLst>
          </p:cNvPr>
          <p:cNvGrpSpPr/>
          <p:nvPr/>
        </p:nvGrpSpPr>
        <p:grpSpPr>
          <a:xfrm>
            <a:off x="103678" y="4637395"/>
            <a:ext cx="9210502" cy="531192"/>
            <a:chOff x="0" y="0"/>
            <a:chExt cx="9210500" cy="531190"/>
          </a:xfrm>
        </p:grpSpPr>
        <p:sp>
          <p:nvSpPr>
            <p:cNvPr id="2148" name="Triangle">
              <a:extLst>
                <a:ext uri="{FF2B5EF4-FFF2-40B4-BE49-F238E27FC236}">
                  <a16:creationId xmlns:a16="http://schemas.microsoft.com/office/drawing/2014/main" id="{AA2CB607-C767-4F55-4248-775418FB0109}"/>
                </a:ext>
              </a:extLst>
            </p:cNvPr>
            <p:cNvSpPr/>
            <p:nvPr/>
          </p:nvSpPr>
          <p:spPr>
            <a:xfrm rot="10800000">
              <a:off x="0" y="0"/>
              <a:ext cx="651553" cy="32650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282A35"/>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2149" name="Triangle">
              <a:extLst>
                <a:ext uri="{FF2B5EF4-FFF2-40B4-BE49-F238E27FC236}">
                  <a16:creationId xmlns:a16="http://schemas.microsoft.com/office/drawing/2014/main" id="{AE7EA5A4-9B5B-DDE0-C634-34747C1230C4}"/>
                </a:ext>
              </a:extLst>
            </p:cNvPr>
            <p:cNvSpPr/>
            <p:nvPr/>
          </p:nvSpPr>
          <p:spPr>
            <a:xfrm rot="10800000">
              <a:off x="568472" y="-1"/>
              <a:ext cx="651553" cy="3265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282A35"/>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2150" name="Triangle">
              <a:extLst>
                <a:ext uri="{FF2B5EF4-FFF2-40B4-BE49-F238E27FC236}">
                  <a16:creationId xmlns:a16="http://schemas.microsoft.com/office/drawing/2014/main" id="{8B47946A-EE72-2A34-26F1-8D55F5441151}"/>
                </a:ext>
              </a:extLst>
            </p:cNvPr>
            <p:cNvSpPr/>
            <p:nvPr/>
          </p:nvSpPr>
          <p:spPr>
            <a:xfrm rot="10800000">
              <a:off x="1152876" y="-1"/>
              <a:ext cx="651553" cy="3265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282A35"/>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2151" name="Triangle">
              <a:extLst>
                <a:ext uri="{FF2B5EF4-FFF2-40B4-BE49-F238E27FC236}">
                  <a16:creationId xmlns:a16="http://schemas.microsoft.com/office/drawing/2014/main" id="{B639B3A9-E831-1684-92C1-E25E93419547}"/>
                </a:ext>
              </a:extLst>
            </p:cNvPr>
            <p:cNvSpPr/>
            <p:nvPr/>
          </p:nvSpPr>
          <p:spPr>
            <a:xfrm rot="10800000">
              <a:off x="1641690" y="-1"/>
              <a:ext cx="651554" cy="3265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282A35"/>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2152" name="Triangle">
              <a:extLst>
                <a:ext uri="{FF2B5EF4-FFF2-40B4-BE49-F238E27FC236}">
                  <a16:creationId xmlns:a16="http://schemas.microsoft.com/office/drawing/2014/main" id="{669F4452-4DA2-2425-06F5-56D57F896332}"/>
                </a:ext>
              </a:extLst>
            </p:cNvPr>
            <p:cNvSpPr/>
            <p:nvPr/>
          </p:nvSpPr>
          <p:spPr>
            <a:xfrm rot="10800000">
              <a:off x="2305752" y="-1"/>
              <a:ext cx="651553" cy="3265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282A35"/>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2153" name="Triangle">
              <a:extLst>
                <a:ext uri="{FF2B5EF4-FFF2-40B4-BE49-F238E27FC236}">
                  <a16:creationId xmlns:a16="http://schemas.microsoft.com/office/drawing/2014/main" id="{567E245B-E72D-0B97-0D9B-690D30AEF6F7}"/>
                </a:ext>
              </a:extLst>
            </p:cNvPr>
            <p:cNvSpPr/>
            <p:nvPr/>
          </p:nvSpPr>
          <p:spPr>
            <a:xfrm rot="10800000">
              <a:off x="2874224" y="-1"/>
              <a:ext cx="651553" cy="3265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282A35"/>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2154" name="Triangle">
              <a:extLst>
                <a:ext uri="{FF2B5EF4-FFF2-40B4-BE49-F238E27FC236}">
                  <a16:creationId xmlns:a16="http://schemas.microsoft.com/office/drawing/2014/main" id="{99BF14BB-E4C5-C86A-6C0B-7CF134BCB50B}"/>
                </a:ext>
              </a:extLst>
            </p:cNvPr>
            <p:cNvSpPr/>
            <p:nvPr/>
          </p:nvSpPr>
          <p:spPr>
            <a:xfrm rot="10800000">
              <a:off x="3458628" y="-1"/>
              <a:ext cx="651553" cy="3265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282A35"/>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2155" name="Triangle">
              <a:extLst>
                <a:ext uri="{FF2B5EF4-FFF2-40B4-BE49-F238E27FC236}">
                  <a16:creationId xmlns:a16="http://schemas.microsoft.com/office/drawing/2014/main" id="{D5E55370-9D55-046D-C93B-B0D2A7987762}"/>
                </a:ext>
              </a:extLst>
            </p:cNvPr>
            <p:cNvSpPr/>
            <p:nvPr/>
          </p:nvSpPr>
          <p:spPr>
            <a:xfrm rot="10800000">
              <a:off x="3947443" y="-1"/>
              <a:ext cx="651553" cy="3265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282A35"/>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2156" name="Triangle">
              <a:extLst>
                <a:ext uri="{FF2B5EF4-FFF2-40B4-BE49-F238E27FC236}">
                  <a16:creationId xmlns:a16="http://schemas.microsoft.com/office/drawing/2014/main" id="{18C407DF-33B7-ED3E-1565-D72F9355DC80}"/>
                </a:ext>
              </a:extLst>
            </p:cNvPr>
            <p:cNvSpPr/>
            <p:nvPr/>
          </p:nvSpPr>
          <p:spPr>
            <a:xfrm rot="10800000">
              <a:off x="4598995" y="-1"/>
              <a:ext cx="651554" cy="3265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282A35"/>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2157" name="Triangle">
              <a:extLst>
                <a:ext uri="{FF2B5EF4-FFF2-40B4-BE49-F238E27FC236}">
                  <a16:creationId xmlns:a16="http://schemas.microsoft.com/office/drawing/2014/main" id="{A0873623-AE07-773C-5B73-1762AC812405}"/>
                </a:ext>
              </a:extLst>
            </p:cNvPr>
            <p:cNvSpPr/>
            <p:nvPr/>
          </p:nvSpPr>
          <p:spPr>
            <a:xfrm rot="10800000">
              <a:off x="5167468" y="-1"/>
              <a:ext cx="651553" cy="3265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282A35"/>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2158" name="Triangle">
              <a:extLst>
                <a:ext uri="{FF2B5EF4-FFF2-40B4-BE49-F238E27FC236}">
                  <a16:creationId xmlns:a16="http://schemas.microsoft.com/office/drawing/2014/main" id="{A4DDAB5F-5CF4-9E45-A343-F51D686ED374}"/>
                </a:ext>
              </a:extLst>
            </p:cNvPr>
            <p:cNvSpPr/>
            <p:nvPr/>
          </p:nvSpPr>
          <p:spPr>
            <a:xfrm rot="10800000">
              <a:off x="5751872" y="-1"/>
              <a:ext cx="651553" cy="3265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282A35"/>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2159" name="Triangle">
              <a:extLst>
                <a:ext uri="{FF2B5EF4-FFF2-40B4-BE49-F238E27FC236}">
                  <a16:creationId xmlns:a16="http://schemas.microsoft.com/office/drawing/2014/main" id="{2D0EAB03-5F0E-7849-60D5-1F4E667C04E8}"/>
                </a:ext>
              </a:extLst>
            </p:cNvPr>
            <p:cNvSpPr/>
            <p:nvPr/>
          </p:nvSpPr>
          <p:spPr>
            <a:xfrm rot="10800000">
              <a:off x="6240686" y="-1"/>
              <a:ext cx="651554" cy="3265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282A35"/>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2160" name="Triangle">
              <a:extLst>
                <a:ext uri="{FF2B5EF4-FFF2-40B4-BE49-F238E27FC236}">
                  <a16:creationId xmlns:a16="http://schemas.microsoft.com/office/drawing/2014/main" id="{CE1BA014-105D-3E58-1B55-B3C705E95753}"/>
                </a:ext>
              </a:extLst>
            </p:cNvPr>
            <p:cNvSpPr/>
            <p:nvPr/>
          </p:nvSpPr>
          <p:spPr>
            <a:xfrm rot="10800000">
              <a:off x="6917256" y="-1"/>
              <a:ext cx="651554" cy="3265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282A35"/>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2161" name="Triangle">
              <a:extLst>
                <a:ext uri="{FF2B5EF4-FFF2-40B4-BE49-F238E27FC236}">
                  <a16:creationId xmlns:a16="http://schemas.microsoft.com/office/drawing/2014/main" id="{A45D8D93-01EF-F55D-27AB-14AF7A09D700}"/>
                </a:ext>
              </a:extLst>
            </p:cNvPr>
            <p:cNvSpPr/>
            <p:nvPr/>
          </p:nvSpPr>
          <p:spPr>
            <a:xfrm rot="10800000">
              <a:off x="7485729" y="0"/>
              <a:ext cx="651553" cy="32650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282A35"/>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2162" name="Triangle">
              <a:extLst>
                <a:ext uri="{FF2B5EF4-FFF2-40B4-BE49-F238E27FC236}">
                  <a16:creationId xmlns:a16="http://schemas.microsoft.com/office/drawing/2014/main" id="{867FD61F-57C2-F6FC-9274-CA283047A49C}"/>
                </a:ext>
              </a:extLst>
            </p:cNvPr>
            <p:cNvSpPr/>
            <p:nvPr/>
          </p:nvSpPr>
          <p:spPr>
            <a:xfrm rot="10800000">
              <a:off x="8070132" y="-1"/>
              <a:ext cx="651554" cy="3265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282A35"/>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2163" name="Triangle">
              <a:extLst>
                <a:ext uri="{FF2B5EF4-FFF2-40B4-BE49-F238E27FC236}">
                  <a16:creationId xmlns:a16="http://schemas.microsoft.com/office/drawing/2014/main" id="{F0E6F68B-DCEC-878C-14E7-FF4056F69B7F}"/>
                </a:ext>
              </a:extLst>
            </p:cNvPr>
            <p:cNvSpPr/>
            <p:nvPr/>
          </p:nvSpPr>
          <p:spPr>
            <a:xfrm rot="10800000">
              <a:off x="8558948" y="0"/>
              <a:ext cx="651553" cy="32650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282A35"/>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2164" name="Triangle">
              <a:extLst>
                <a:ext uri="{FF2B5EF4-FFF2-40B4-BE49-F238E27FC236}">
                  <a16:creationId xmlns:a16="http://schemas.microsoft.com/office/drawing/2014/main" id="{FF5AC416-91E4-B35E-30D0-A4A9EB7116B0}"/>
                </a:ext>
              </a:extLst>
            </p:cNvPr>
            <p:cNvSpPr/>
            <p:nvPr/>
          </p:nvSpPr>
          <p:spPr>
            <a:xfrm>
              <a:off x="358635" y="204691"/>
              <a:ext cx="651554" cy="32650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282A35"/>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2165" name="Triangle">
              <a:extLst>
                <a:ext uri="{FF2B5EF4-FFF2-40B4-BE49-F238E27FC236}">
                  <a16:creationId xmlns:a16="http://schemas.microsoft.com/office/drawing/2014/main" id="{2248E682-6F31-7170-EFF4-8AA7CE5818E7}"/>
                </a:ext>
              </a:extLst>
            </p:cNvPr>
            <p:cNvSpPr/>
            <p:nvPr/>
          </p:nvSpPr>
          <p:spPr>
            <a:xfrm>
              <a:off x="943039" y="204691"/>
              <a:ext cx="651554" cy="32650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282A35"/>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2166" name="Triangle">
              <a:extLst>
                <a:ext uri="{FF2B5EF4-FFF2-40B4-BE49-F238E27FC236}">
                  <a16:creationId xmlns:a16="http://schemas.microsoft.com/office/drawing/2014/main" id="{1CD54351-DF79-907A-D29E-F9FB58E7801E}"/>
                </a:ext>
              </a:extLst>
            </p:cNvPr>
            <p:cNvSpPr/>
            <p:nvPr/>
          </p:nvSpPr>
          <p:spPr>
            <a:xfrm>
              <a:off x="1431854" y="204691"/>
              <a:ext cx="651553" cy="32650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282A35"/>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2167" name="Triangle">
              <a:extLst>
                <a:ext uri="{FF2B5EF4-FFF2-40B4-BE49-F238E27FC236}">
                  <a16:creationId xmlns:a16="http://schemas.microsoft.com/office/drawing/2014/main" id="{7E584BC3-AC95-D11D-C1BE-40905877AF76}"/>
                </a:ext>
              </a:extLst>
            </p:cNvPr>
            <p:cNvSpPr/>
            <p:nvPr/>
          </p:nvSpPr>
          <p:spPr>
            <a:xfrm>
              <a:off x="2095915" y="204691"/>
              <a:ext cx="651554" cy="32650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282A35"/>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2168" name="Triangle">
              <a:extLst>
                <a:ext uri="{FF2B5EF4-FFF2-40B4-BE49-F238E27FC236}">
                  <a16:creationId xmlns:a16="http://schemas.microsoft.com/office/drawing/2014/main" id="{CF63B544-646E-7139-EFAA-16622750A8E2}"/>
                </a:ext>
              </a:extLst>
            </p:cNvPr>
            <p:cNvSpPr/>
            <p:nvPr/>
          </p:nvSpPr>
          <p:spPr>
            <a:xfrm>
              <a:off x="2664388" y="204691"/>
              <a:ext cx="651553" cy="32650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282A35"/>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2169" name="Triangle">
              <a:extLst>
                <a:ext uri="{FF2B5EF4-FFF2-40B4-BE49-F238E27FC236}">
                  <a16:creationId xmlns:a16="http://schemas.microsoft.com/office/drawing/2014/main" id="{D5BAF14A-1011-7C16-4475-1470504E5BB0}"/>
                </a:ext>
              </a:extLst>
            </p:cNvPr>
            <p:cNvSpPr/>
            <p:nvPr/>
          </p:nvSpPr>
          <p:spPr>
            <a:xfrm>
              <a:off x="3248792" y="204691"/>
              <a:ext cx="651553" cy="32650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282A35"/>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2170" name="Triangle">
              <a:extLst>
                <a:ext uri="{FF2B5EF4-FFF2-40B4-BE49-F238E27FC236}">
                  <a16:creationId xmlns:a16="http://schemas.microsoft.com/office/drawing/2014/main" id="{26A4EB50-303F-7CEC-9379-FFBE96FD301A}"/>
                </a:ext>
              </a:extLst>
            </p:cNvPr>
            <p:cNvSpPr/>
            <p:nvPr/>
          </p:nvSpPr>
          <p:spPr>
            <a:xfrm>
              <a:off x="3737606" y="204691"/>
              <a:ext cx="651554" cy="32650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282A35"/>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2171" name="Triangle">
              <a:extLst>
                <a:ext uri="{FF2B5EF4-FFF2-40B4-BE49-F238E27FC236}">
                  <a16:creationId xmlns:a16="http://schemas.microsoft.com/office/drawing/2014/main" id="{3AB787D5-0E8E-DD56-A209-DCE1603019EB}"/>
                </a:ext>
              </a:extLst>
            </p:cNvPr>
            <p:cNvSpPr/>
            <p:nvPr/>
          </p:nvSpPr>
          <p:spPr>
            <a:xfrm>
              <a:off x="4389159" y="204691"/>
              <a:ext cx="651554" cy="32650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282A35"/>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2172" name="Triangle">
              <a:extLst>
                <a:ext uri="{FF2B5EF4-FFF2-40B4-BE49-F238E27FC236}">
                  <a16:creationId xmlns:a16="http://schemas.microsoft.com/office/drawing/2014/main" id="{FD94F525-C968-12D8-0F60-42EB10079876}"/>
                </a:ext>
              </a:extLst>
            </p:cNvPr>
            <p:cNvSpPr/>
            <p:nvPr/>
          </p:nvSpPr>
          <p:spPr>
            <a:xfrm>
              <a:off x="4957631" y="204691"/>
              <a:ext cx="651554" cy="32650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282A35"/>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2173" name="Triangle">
              <a:extLst>
                <a:ext uri="{FF2B5EF4-FFF2-40B4-BE49-F238E27FC236}">
                  <a16:creationId xmlns:a16="http://schemas.microsoft.com/office/drawing/2014/main" id="{39C1BDD7-ECA1-10BB-2893-D53CC61B260A}"/>
                </a:ext>
              </a:extLst>
            </p:cNvPr>
            <p:cNvSpPr/>
            <p:nvPr/>
          </p:nvSpPr>
          <p:spPr>
            <a:xfrm>
              <a:off x="5542035" y="204691"/>
              <a:ext cx="651554" cy="32650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282A35"/>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2174" name="Triangle">
              <a:extLst>
                <a:ext uri="{FF2B5EF4-FFF2-40B4-BE49-F238E27FC236}">
                  <a16:creationId xmlns:a16="http://schemas.microsoft.com/office/drawing/2014/main" id="{160C8E1E-40BD-8ACA-E084-7B1F19CED091}"/>
                </a:ext>
              </a:extLst>
            </p:cNvPr>
            <p:cNvSpPr/>
            <p:nvPr/>
          </p:nvSpPr>
          <p:spPr>
            <a:xfrm>
              <a:off x="6030850" y="204691"/>
              <a:ext cx="651554" cy="32650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282A35"/>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2175" name="Triangle">
              <a:extLst>
                <a:ext uri="{FF2B5EF4-FFF2-40B4-BE49-F238E27FC236}">
                  <a16:creationId xmlns:a16="http://schemas.microsoft.com/office/drawing/2014/main" id="{FC422008-4115-D95A-8784-D1076242581B}"/>
                </a:ext>
              </a:extLst>
            </p:cNvPr>
            <p:cNvSpPr/>
            <p:nvPr/>
          </p:nvSpPr>
          <p:spPr>
            <a:xfrm>
              <a:off x="6707420" y="204691"/>
              <a:ext cx="651553" cy="32650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282A35"/>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2176" name="Triangle">
              <a:extLst>
                <a:ext uri="{FF2B5EF4-FFF2-40B4-BE49-F238E27FC236}">
                  <a16:creationId xmlns:a16="http://schemas.microsoft.com/office/drawing/2014/main" id="{66762951-C869-C1C5-1030-9FB98E7C2F52}"/>
                </a:ext>
              </a:extLst>
            </p:cNvPr>
            <p:cNvSpPr/>
            <p:nvPr/>
          </p:nvSpPr>
          <p:spPr>
            <a:xfrm>
              <a:off x="7275893" y="204691"/>
              <a:ext cx="651553" cy="32650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282A35"/>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2177" name="Triangle">
              <a:extLst>
                <a:ext uri="{FF2B5EF4-FFF2-40B4-BE49-F238E27FC236}">
                  <a16:creationId xmlns:a16="http://schemas.microsoft.com/office/drawing/2014/main" id="{DCB26206-FA92-DAC7-7337-84D0533062DF}"/>
                </a:ext>
              </a:extLst>
            </p:cNvPr>
            <p:cNvSpPr/>
            <p:nvPr/>
          </p:nvSpPr>
          <p:spPr>
            <a:xfrm>
              <a:off x="7860296" y="204691"/>
              <a:ext cx="651554" cy="32650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282A35"/>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2178" name="Triangle">
              <a:extLst>
                <a:ext uri="{FF2B5EF4-FFF2-40B4-BE49-F238E27FC236}">
                  <a16:creationId xmlns:a16="http://schemas.microsoft.com/office/drawing/2014/main" id="{C6CEB30B-3E22-AF5F-3215-A43DC3030756}"/>
                </a:ext>
              </a:extLst>
            </p:cNvPr>
            <p:cNvSpPr/>
            <p:nvPr/>
          </p:nvSpPr>
          <p:spPr>
            <a:xfrm>
              <a:off x="8349112" y="204691"/>
              <a:ext cx="651553" cy="32650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282A35"/>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grpSp>
      <p:pic>
        <p:nvPicPr>
          <p:cNvPr id="2180" name="Image" descr="Image">
            <a:extLst>
              <a:ext uri="{FF2B5EF4-FFF2-40B4-BE49-F238E27FC236}">
                <a16:creationId xmlns:a16="http://schemas.microsoft.com/office/drawing/2014/main" id="{EB5E73E9-B262-8209-1EDE-3D023E4C11C7}"/>
              </a:ext>
            </a:extLst>
          </p:cNvPr>
          <p:cNvPicPr>
            <a:picLocks noChangeAspect="1"/>
          </p:cNvPicPr>
          <p:nvPr/>
        </p:nvPicPr>
        <p:blipFill>
          <a:blip r:embed="rId3"/>
          <a:stretch>
            <a:fillRect/>
          </a:stretch>
        </p:blipFill>
        <p:spPr>
          <a:xfrm>
            <a:off x="102664" y="5154014"/>
            <a:ext cx="9212529" cy="7749671"/>
          </a:xfrm>
          <a:prstGeom prst="rect">
            <a:avLst/>
          </a:prstGeom>
          <a:ln w="25400">
            <a:miter lim="400000"/>
          </a:ln>
          <a:effectLst>
            <a:outerShdw blurRad="254000" dist="127000" dir="5400000" rotWithShape="0">
              <a:srgbClr val="000000">
                <a:alpha val="70000"/>
              </a:srgbClr>
            </a:outerShdw>
          </a:effectLst>
        </p:spPr>
      </p:pic>
      <p:sp>
        <p:nvSpPr>
          <p:cNvPr id="2181" name="None">
            <a:extLst>
              <a:ext uri="{FF2B5EF4-FFF2-40B4-BE49-F238E27FC236}">
                <a16:creationId xmlns:a16="http://schemas.microsoft.com/office/drawing/2014/main" id="{634A7486-22A1-62F9-3A40-FD394EDD8A8B}"/>
              </a:ext>
            </a:extLst>
          </p:cNvPr>
          <p:cNvSpPr/>
          <p:nvPr/>
        </p:nvSpPr>
        <p:spPr>
          <a:xfrm>
            <a:off x="22366182" y="6676160"/>
            <a:ext cx="1181051" cy="531191"/>
          </a:xfrm>
          <a:prstGeom prst="rect">
            <a:avLst/>
          </a:prstGeom>
          <a:solidFill>
            <a:srgbClr val="000000"/>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defTabSz="825500">
              <a:defRPr sz="3200">
                <a:solidFill>
                  <a:srgbClr val="FFFFFF"/>
                </a:solidFill>
                <a:latin typeface="Helvetica Neue Medium"/>
                <a:ea typeface="Helvetica Neue Medium"/>
                <a:cs typeface="Helvetica Neue Medium"/>
                <a:sym typeface="Helvetica Neue Medium"/>
              </a:defRPr>
            </a:lvl1pPr>
          </a:lstStyle>
          <a:p>
            <a:r>
              <a:t>None</a:t>
            </a:r>
          </a:p>
        </p:txBody>
      </p:sp>
      <p:sp>
        <p:nvSpPr>
          <p:cNvPr id="2237" name="Connection Line">
            <a:extLst>
              <a:ext uri="{FF2B5EF4-FFF2-40B4-BE49-F238E27FC236}">
                <a16:creationId xmlns:a16="http://schemas.microsoft.com/office/drawing/2014/main" id="{2DEE8726-1D38-EF55-C10E-C506856F0D3D}"/>
              </a:ext>
            </a:extLst>
          </p:cNvPr>
          <p:cNvSpPr/>
          <p:nvPr/>
        </p:nvSpPr>
        <p:spPr>
          <a:xfrm>
            <a:off x="10818774" y="6174806"/>
            <a:ext cx="1168051" cy="286554"/>
          </a:xfrm>
          <a:custGeom>
            <a:avLst/>
            <a:gdLst/>
            <a:ahLst/>
            <a:cxnLst>
              <a:cxn ang="0">
                <a:pos x="wd2" y="hd2"/>
              </a:cxn>
              <a:cxn ang="5400000">
                <a:pos x="wd2" y="hd2"/>
              </a:cxn>
              <a:cxn ang="10800000">
                <a:pos x="wd2" y="hd2"/>
              </a:cxn>
              <a:cxn ang="16200000">
                <a:pos x="wd2" y="hd2"/>
              </a:cxn>
            </a:cxnLst>
            <a:rect l="0" t="0" r="r" b="b"/>
            <a:pathLst>
              <a:path w="21388" h="16200" extrusionOk="0">
                <a:moveTo>
                  <a:pt x="21388" y="16148"/>
                </a:moveTo>
                <a:cubicBezTo>
                  <a:pt x="6916" y="-5400"/>
                  <a:pt x="-212" y="-5383"/>
                  <a:pt x="5" y="16200"/>
                </a:cubicBezTo>
              </a:path>
            </a:pathLst>
          </a:custGeom>
          <a:ln w="63500">
            <a:solidFill>
              <a:srgbClr val="000000"/>
            </a:solidFill>
            <a:miter lim="400000"/>
            <a:tailEnd type="triangle"/>
          </a:ln>
        </p:spPr>
        <p:txBody>
          <a:bodyPr/>
          <a:lstStyle/>
          <a:p>
            <a:endParaRPr/>
          </a:p>
        </p:txBody>
      </p:sp>
      <p:sp>
        <p:nvSpPr>
          <p:cNvPr id="2183" name="None">
            <a:extLst>
              <a:ext uri="{FF2B5EF4-FFF2-40B4-BE49-F238E27FC236}">
                <a16:creationId xmlns:a16="http://schemas.microsoft.com/office/drawing/2014/main" id="{A18B7E69-82AB-92F6-08E1-004AB96BD1B1}"/>
              </a:ext>
            </a:extLst>
          </p:cNvPr>
          <p:cNvSpPr/>
          <p:nvPr/>
        </p:nvSpPr>
        <p:spPr>
          <a:xfrm>
            <a:off x="9772353" y="6676160"/>
            <a:ext cx="1181051" cy="531191"/>
          </a:xfrm>
          <a:prstGeom prst="rect">
            <a:avLst/>
          </a:prstGeom>
          <a:solidFill>
            <a:srgbClr val="000000"/>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defTabSz="825500">
              <a:defRPr sz="3200">
                <a:solidFill>
                  <a:srgbClr val="FFFFFF"/>
                </a:solidFill>
                <a:latin typeface="Helvetica Neue Medium"/>
                <a:ea typeface="Helvetica Neue Medium"/>
                <a:cs typeface="Helvetica Neue Medium"/>
                <a:sym typeface="Helvetica Neue Medium"/>
              </a:defRPr>
            </a:lvl1pPr>
          </a:lstStyle>
          <a:p>
            <a:r>
              <a:t>None</a:t>
            </a:r>
          </a:p>
        </p:txBody>
      </p:sp>
      <p:sp>
        <p:nvSpPr>
          <p:cNvPr id="2238" name="Connection Line">
            <a:extLst>
              <a:ext uri="{FF2B5EF4-FFF2-40B4-BE49-F238E27FC236}">
                <a16:creationId xmlns:a16="http://schemas.microsoft.com/office/drawing/2014/main" id="{94F5E001-D448-BCD6-C779-449C43F517E3}"/>
              </a:ext>
            </a:extLst>
          </p:cNvPr>
          <p:cNvSpPr/>
          <p:nvPr/>
        </p:nvSpPr>
        <p:spPr>
          <a:xfrm>
            <a:off x="17540372" y="7234894"/>
            <a:ext cx="2137580" cy="500218"/>
          </a:xfrm>
          <a:custGeom>
            <a:avLst/>
            <a:gdLst/>
            <a:ahLst/>
            <a:cxnLst>
              <a:cxn ang="0">
                <a:pos x="wd2" y="hd2"/>
              </a:cxn>
              <a:cxn ang="5400000">
                <a:pos x="wd2" y="hd2"/>
              </a:cxn>
              <a:cxn ang="10800000">
                <a:pos x="wd2" y="hd2"/>
              </a:cxn>
              <a:cxn ang="16200000">
                <a:pos x="wd2" y="hd2"/>
              </a:cxn>
            </a:cxnLst>
            <a:rect l="0" t="0" r="r" b="b"/>
            <a:pathLst>
              <a:path w="21600" h="16535" extrusionOk="0">
                <a:moveTo>
                  <a:pt x="0" y="0"/>
                </a:moveTo>
                <a:cubicBezTo>
                  <a:pt x="10993" y="18910"/>
                  <a:pt x="18193" y="21600"/>
                  <a:pt x="21600" y="8070"/>
                </a:cubicBezTo>
              </a:path>
            </a:pathLst>
          </a:custGeom>
          <a:ln w="63500">
            <a:solidFill>
              <a:srgbClr val="000000"/>
            </a:solidFill>
            <a:miter lim="400000"/>
            <a:tailEnd type="triangle"/>
          </a:ln>
        </p:spPr>
        <p:txBody>
          <a:bodyPr/>
          <a:lstStyle/>
          <a:p>
            <a:endParaRPr/>
          </a:p>
        </p:txBody>
      </p:sp>
      <p:grpSp>
        <p:nvGrpSpPr>
          <p:cNvPr id="2188" name="Group">
            <a:extLst>
              <a:ext uri="{FF2B5EF4-FFF2-40B4-BE49-F238E27FC236}">
                <a16:creationId xmlns:a16="http://schemas.microsoft.com/office/drawing/2014/main" id="{D00FAD41-E4AE-7AD2-4F25-D1A9BB880862}"/>
              </a:ext>
            </a:extLst>
          </p:cNvPr>
          <p:cNvGrpSpPr/>
          <p:nvPr/>
        </p:nvGrpSpPr>
        <p:grpSpPr>
          <a:xfrm>
            <a:off x="14924891" y="6473765"/>
            <a:ext cx="3014188" cy="937240"/>
            <a:chOff x="-1005190" y="0"/>
            <a:chExt cx="3014186" cy="937238"/>
          </a:xfrm>
        </p:grpSpPr>
        <p:sp>
          <p:nvSpPr>
            <p:cNvPr id="2185" name="1">
              <a:extLst>
                <a:ext uri="{FF2B5EF4-FFF2-40B4-BE49-F238E27FC236}">
                  <a16:creationId xmlns:a16="http://schemas.microsoft.com/office/drawing/2014/main" id="{7B2EAAE7-842A-611B-276C-4803ED5C6817}"/>
                </a:ext>
              </a:extLst>
            </p:cNvPr>
            <p:cNvSpPr/>
            <p:nvPr/>
          </p:nvSpPr>
          <p:spPr>
            <a:xfrm>
              <a:off x="0" y="0"/>
              <a:ext cx="998081" cy="937239"/>
            </a:xfrm>
            <a:prstGeom prst="rect">
              <a:avLst/>
            </a:prstGeom>
            <a:solidFill>
              <a:srgbClr val="00A1FF"/>
            </a:solidFill>
            <a:ln w="254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825500">
                <a:defRPr sz="3200">
                  <a:solidFill>
                    <a:srgbClr val="000000"/>
                  </a:solidFill>
                  <a:latin typeface="Helvetica Neue Medium"/>
                  <a:ea typeface="Helvetica Neue Medium"/>
                  <a:cs typeface="Helvetica Neue Medium"/>
                  <a:sym typeface="Helvetica Neue Medium"/>
                </a:defRPr>
              </a:lvl1pPr>
            </a:lstStyle>
            <a:p>
              <a:r>
                <a:t>1</a:t>
              </a:r>
            </a:p>
          </p:txBody>
        </p:sp>
        <p:sp>
          <p:nvSpPr>
            <p:cNvPr id="2186" name="link">
              <a:extLst>
                <a:ext uri="{FF2B5EF4-FFF2-40B4-BE49-F238E27FC236}">
                  <a16:creationId xmlns:a16="http://schemas.microsoft.com/office/drawing/2014/main" id="{8B085DFD-FEAD-85FF-4666-806775A1682D}"/>
                </a:ext>
              </a:extLst>
            </p:cNvPr>
            <p:cNvSpPr/>
            <p:nvPr/>
          </p:nvSpPr>
          <p:spPr>
            <a:xfrm>
              <a:off x="1010916" y="0"/>
              <a:ext cx="998081" cy="937239"/>
            </a:xfrm>
            <a:prstGeom prst="rect">
              <a:avLst/>
            </a:prstGeom>
            <a:solidFill>
              <a:schemeClr val="accent4">
                <a:hueOff val="-476017"/>
                <a:lumOff val="-10042"/>
              </a:schemeClr>
            </a:solidFill>
            <a:ln w="254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825500">
                <a:defRPr sz="3200">
                  <a:solidFill>
                    <a:srgbClr val="000000"/>
                  </a:solidFill>
                  <a:latin typeface="Helvetica Neue Medium"/>
                  <a:ea typeface="Helvetica Neue Medium"/>
                  <a:cs typeface="Helvetica Neue Medium"/>
                  <a:sym typeface="Helvetica Neue Medium"/>
                </a:defRPr>
              </a:lvl1pPr>
            </a:lstStyle>
            <a:p>
              <a:r>
                <a:t>link</a:t>
              </a:r>
            </a:p>
          </p:txBody>
        </p:sp>
        <p:sp>
          <p:nvSpPr>
            <p:cNvPr id="2187" name="prev">
              <a:extLst>
                <a:ext uri="{FF2B5EF4-FFF2-40B4-BE49-F238E27FC236}">
                  <a16:creationId xmlns:a16="http://schemas.microsoft.com/office/drawing/2014/main" id="{27FD67F1-0D93-8455-B029-2F7BFED6280E}"/>
                </a:ext>
              </a:extLst>
            </p:cNvPr>
            <p:cNvSpPr/>
            <p:nvPr/>
          </p:nvSpPr>
          <p:spPr>
            <a:xfrm>
              <a:off x="-1005191" y="-1"/>
              <a:ext cx="998082" cy="937240"/>
            </a:xfrm>
            <a:prstGeom prst="rect">
              <a:avLst/>
            </a:prstGeom>
            <a:solidFill>
              <a:schemeClr val="accent4">
                <a:hueOff val="-476017"/>
                <a:lumOff val="-10042"/>
              </a:schemeClr>
            </a:solidFill>
            <a:ln w="254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825500">
                <a:defRPr sz="3200">
                  <a:solidFill>
                    <a:srgbClr val="000000"/>
                  </a:solidFill>
                  <a:latin typeface="Helvetica Neue Medium"/>
                  <a:ea typeface="Helvetica Neue Medium"/>
                  <a:cs typeface="Helvetica Neue Medium"/>
                  <a:sym typeface="Helvetica Neue Medium"/>
                </a:defRPr>
              </a:lvl1pPr>
            </a:lstStyle>
            <a:p>
              <a:r>
                <a:t>prev</a:t>
              </a:r>
            </a:p>
          </p:txBody>
        </p:sp>
      </p:grpSp>
      <p:sp>
        <p:nvSpPr>
          <p:cNvPr id="2239" name="Connection Line">
            <a:extLst>
              <a:ext uri="{FF2B5EF4-FFF2-40B4-BE49-F238E27FC236}">
                <a16:creationId xmlns:a16="http://schemas.microsoft.com/office/drawing/2014/main" id="{428A5077-0475-351D-325A-14B7BF9FA138}"/>
              </a:ext>
            </a:extLst>
          </p:cNvPr>
          <p:cNvSpPr/>
          <p:nvPr/>
        </p:nvSpPr>
        <p:spPr>
          <a:xfrm>
            <a:off x="13444399" y="5984685"/>
            <a:ext cx="1917610" cy="476351"/>
          </a:xfrm>
          <a:custGeom>
            <a:avLst/>
            <a:gdLst/>
            <a:ahLst/>
            <a:cxnLst>
              <a:cxn ang="0">
                <a:pos x="wd2" y="hd2"/>
              </a:cxn>
              <a:cxn ang="5400000">
                <a:pos x="wd2" y="hd2"/>
              </a:cxn>
              <a:cxn ang="10800000">
                <a:pos x="wd2" y="hd2"/>
              </a:cxn>
              <a:cxn ang="16200000">
                <a:pos x="wd2" y="hd2"/>
              </a:cxn>
            </a:cxnLst>
            <a:rect l="0" t="0" r="r" b="b"/>
            <a:pathLst>
              <a:path w="21057" h="16456" extrusionOk="0">
                <a:moveTo>
                  <a:pt x="21057" y="16456"/>
                </a:moveTo>
                <a:cubicBezTo>
                  <a:pt x="6465" y="-2747"/>
                  <a:pt x="-543" y="-5144"/>
                  <a:pt x="33" y="9265"/>
                </a:cubicBezTo>
              </a:path>
            </a:pathLst>
          </a:custGeom>
          <a:ln w="63500">
            <a:solidFill>
              <a:srgbClr val="000000"/>
            </a:solidFill>
            <a:miter lim="400000"/>
            <a:tailEnd type="triangle"/>
          </a:ln>
        </p:spPr>
        <p:txBody>
          <a:bodyPr/>
          <a:lstStyle/>
          <a:p>
            <a:endParaRPr/>
          </a:p>
        </p:txBody>
      </p:sp>
      <p:sp>
        <p:nvSpPr>
          <p:cNvPr id="2240" name="Connection Line">
            <a:extLst>
              <a:ext uri="{FF2B5EF4-FFF2-40B4-BE49-F238E27FC236}">
                <a16:creationId xmlns:a16="http://schemas.microsoft.com/office/drawing/2014/main" id="{5EEA8957-3E5C-CE82-A386-0F8E8A913716}"/>
              </a:ext>
            </a:extLst>
          </p:cNvPr>
          <p:cNvSpPr/>
          <p:nvPr/>
        </p:nvSpPr>
        <p:spPr>
          <a:xfrm>
            <a:off x="13873943" y="7399950"/>
            <a:ext cx="1846917" cy="430655"/>
          </a:xfrm>
          <a:custGeom>
            <a:avLst/>
            <a:gdLst/>
            <a:ahLst/>
            <a:cxnLst>
              <a:cxn ang="0">
                <a:pos x="wd2" y="hd2"/>
              </a:cxn>
              <a:cxn ang="5400000">
                <a:pos x="wd2" y="hd2"/>
              </a:cxn>
              <a:cxn ang="10800000">
                <a:pos x="wd2" y="hd2"/>
              </a:cxn>
              <a:cxn ang="16200000">
                <a:pos x="wd2" y="hd2"/>
              </a:cxn>
            </a:cxnLst>
            <a:rect l="0" t="0" r="r" b="b"/>
            <a:pathLst>
              <a:path w="21600" h="16341" extrusionOk="0">
                <a:moveTo>
                  <a:pt x="0" y="0"/>
                </a:moveTo>
                <a:cubicBezTo>
                  <a:pt x="11095" y="19764"/>
                  <a:pt x="18295" y="21600"/>
                  <a:pt x="21600" y="5508"/>
                </a:cubicBezTo>
              </a:path>
            </a:pathLst>
          </a:custGeom>
          <a:ln w="63500">
            <a:solidFill>
              <a:srgbClr val="000000"/>
            </a:solidFill>
            <a:miter lim="400000"/>
            <a:tailEnd type="triangle"/>
          </a:ln>
        </p:spPr>
        <p:txBody>
          <a:bodyPr/>
          <a:lstStyle/>
          <a:p>
            <a:endParaRPr/>
          </a:p>
        </p:txBody>
      </p:sp>
      <p:grpSp>
        <p:nvGrpSpPr>
          <p:cNvPr id="2197" name="Group">
            <a:extLst>
              <a:ext uri="{FF2B5EF4-FFF2-40B4-BE49-F238E27FC236}">
                <a16:creationId xmlns:a16="http://schemas.microsoft.com/office/drawing/2014/main" id="{CA07E383-784B-8972-B287-A22EBE64F981}"/>
              </a:ext>
            </a:extLst>
          </p:cNvPr>
          <p:cNvGrpSpPr/>
          <p:nvPr/>
        </p:nvGrpSpPr>
        <p:grpSpPr>
          <a:xfrm>
            <a:off x="16692833" y="5981985"/>
            <a:ext cx="6169684" cy="1654301"/>
            <a:chOff x="0" y="0"/>
            <a:chExt cx="6169682" cy="1654300"/>
          </a:xfrm>
        </p:grpSpPr>
        <p:sp>
          <p:nvSpPr>
            <p:cNvPr id="2241" name="Connection Line">
              <a:extLst>
                <a:ext uri="{FF2B5EF4-FFF2-40B4-BE49-F238E27FC236}">
                  <a16:creationId xmlns:a16="http://schemas.microsoft.com/office/drawing/2014/main" id="{16EC114D-4EE0-D3B0-E5ED-92905E8D7268}"/>
                </a:ext>
              </a:extLst>
            </p:cNvPr>
            <p:cNvSpPr/>
            <p:nvPr/>
          </p:nvSpPr>
          <p:spPr>
            <a:xfrm>
              <a:off x="4720389" y="1213143"/>
              <a:ext cx="1449294" cy="441158"/>
            </a:xfrm>
            <a:custGeom>
              <a:avLst/>
              <a:gdLst/>
              <a:ahLst/>
              <a:cxnLst>
                <a:cxn ang="0">
                  <a:pos x="wd2" y="hd2"/>
                </a:cxn>
                <a:cxn ang="5400000">
                  <a:pos x="wd2" y="hd2"/>
                </a:cxn>
                <a:cxn ang="10800000">
                  <a:pos x="wd2" y="hd2"/>
                </a:cxn>
                <a:cxn ang="16200000">
                  <a:pos x="wd2" y="hd2"/>
                </a:cxn>
              </a:cxnLst>
              <a:rect l="0" t="0" r="r" b="b"/>
              <a:pathLst>
                <a:path w="21600" h="16372" extrusionOk="0">
                  <a:moveTo>
                    <a:pt x="0" y="0"/>
                  </a:moveTo>
                  <a:cubicBezTo>
                    <a:pt x="10615" y="19593"/>
                    <a:pt x="17815" y="21600"/>
                    <a:pt x="21600" y="6020"/>
                  </a:cubicBezTo>
                </a:path>
              </a:pathLst>
            </a:custGeom>
            <a:noFill/>
            <a:ln w="63500" cap="flat">
              <a:solidFill>
                <a:srgbClr val="000000"/>
              </a:solidFill>
              <a:prstDash val="solid"/>
              <a:miter lim="400000"/>
              <a:tailEnd type="triangle" w="med" len="med"/>
            </a:ln>
            <a:effectLst/>
          </p:spPr>
          <p:txBody>
            <a:bodyPr/>
            <a:lstStyle/>
            <a:p>
              <a:endParaRPr/>
            </a:p>
          </p:txBody>
        </p:sp>
        <p:grpSp>
          <p:nvGrpSpPr>
            <p:cNvPr id="2195" name="Group">
              <a:extLst>
                <a:ext uri="{FF2B5EF4-FFF2-40B4-BE49-F238E27FC236}">
                  <a16:creationId xmlns:a16="http://schemas.microsoft.com/office/drawing/2014/main" id="{3D39E2DC-3154-4937-63A2-44B3F9D7B51E}"/>
                </a:ext>
              </a:extLst>
            </p:cNvPr>
            <p:cNvGrpSpPr/>
            <p:nvPr/>
          </p:nvGrpSpPr>
          <p:grpSpPr>
            <a:xfrm>
              <a:off x="2062307" y="490114"/>
              <a:ext cx="3056790" cy="937239"/>
              <a:chOff x="-1019397" y="0"/>
              <a:chExt cx="3056788" cy="937238"/>
            </a:xfrm>
          </p:grpSpPr>
          <p:sp>
            <p:nvSpPr>
              <p:cNvPr id="2192" name="8">
                <a:extLst>
                  <a:ext uri="{FF2B5EF4-FFF2-40B4-BE49-F238E27FC236}">
                    <a16:creationId xmlns:a16="http://schemas.microsoft.com/office/drawing/2014/main" id="{AC559E91-82C7-CE6B-116A-CFF4358D08DF}"/>
                  </a:ext>
                </a:extLst>
              </p:cNvPr>
              <p:cNvSpPr/>
              <p:nvPr/>
            </p:nvSpPr>
            <p:spPr>
              <a:xfrm>
                <a:off x="0" y="0"/>
                <a:ext cx="1012188" cy="937239"/>
              </a:xfrm>
              <a:prstGeom prst="rect">
                <a:avLst/>
              </a:prstGeom>
              <a:solidFill>
                <a:srgbClr val="00A1FF"/>
              </a:solidFill>
              <a:ln w="254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825500">
                  <a:defRPr sz="3200">
                    <a:solidFill>
                      <a:srgbClr val="000000"/>
                    </a:solidFill>
                    <a:latin typeface="Helvetica Neue Medium"/>
                    <a:ea typeface="Helvetica Neue Medium"/>
                    <a:cs typeface="Helvetica Neue Medium"/>
                    <a:sym typeface="Helvetica Neue Medium"/>
                  </a:defRPr>
                </a:lvl1pPr>
              </a:lstStyle>
              <a:p>
                <a:r>
                  <a:t>8</a:t>
                </a:r>
              </a:p>
            </p:txBody>
          </p:sp>
          <p:sp>
            <p:nvSpPr>
              <p:cNvPr id="2193" name="link">
                <a:extLst>
                  <a:ext uri="{FF2B5EF4-FFF2-40B4-BE49-F238E27FC236}">
                    <a16:creationId xmlns:a16="http://schemas.microsoft.com/office/drawing/2014/main" id="{91090AB7-4C63-551E-B26F-08236E461A6C}"/>
                  </a:ext>
                </a:extLst>
              </p:cNvPr>
              <p:cNvSpPr/>
              <p:nvPr/>
            </p:nvSpPr>
            <p:spPr>
              <a:xfrm>
                <a:off x="1025204" y="0"/>
                <a:ext cx="1012188" cy="937239"/>
              </a:xfrm>
              <a:prstGeom prst="rect">
                <a:avLst/>
              </a:prstGeom>
              <a:solidFill>
                <a:schemeClr val="accent4">
                  <a:hueOff val="-476017"/>
                  <a:lumOff val="-10042"/>
                </a:schemeClr>
              </a:solidFill>
              <a:ln w="254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825500">
                  <a:defRPr sz="3200">
                    <a:solidFill>
                      <a:srgbClr val="000000"/>
                    </a:solidFill>
                    <a:latin typeface="Helvetica Neue Medium"/>
                    <a:ea typeface="Helvetica Neue Medium"/>
                    <a:cs typeface="Helvetica Neue Medium"/>
                    <a:sym typeface="Helvetica Neue Medium"/>
                  </a:defRPr>
                </a:lvl1pPr>
              </a:lstStyle>
              <a:p>
                <a:r>
                  <a:t>link</a:t>
                </a:r>
              </a:p>
            </p:txBody>
          </p:sp>
          <p:sp>
            <p:nvSpPr>
              <p:cNvPr id="2194" name="prev">
                <a:extLst>
                  <a:ext uri="{FF2B5EF4-FFF2-40B4-BE49-F238E27FC236}">
                    <a16:creationId xmlns:a16="http://schemas.microsoft.com/office/drawing/2014/main" id="{7F7AF98B-29E7-87D1-974E-30B289471AF8}"/>
                  </a:ext>
                </a:extLst>
              </p:cNvPr>
              <p:cNvSpPr/>
              <p:nvPr/>
            </p:nvSpPr>
            <p:spPr>
              <a:xfrm>
                <a:off x="-1019398" y="-1"/>
                <a:ext cx="1012188" cy="937240"/>
              </a:xfrm>
              <a:prstGeom prst="rect">
                <a:avLst/>
              </a:prstGeom>
              <a:solidFill>
                <a:schemeClr val="accent4">
                  <a:hueOff val="-476017"/>
                  <a:lumOff val="-10042"/>
                </a:schemeClr>
              </a:solidFill>
              <a:ln w="254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825500">
                  <a:defRPr sz="3200">
                    <a:solidFill>
                      <a:srgbClr val="000000"/>
                    </a:solidFill>
                    <a:latin typeface="Helvetica Neue Medium"/>
                    <a:ea typeface="Helvetica Neue Medium"/>
                    <a:cs typeface="Helvetica Neue Medium"/>
                    <a:sym typeface="Helvetica Neue Medium"/>
                  </a:defRPr>
                </a:lvl1pPr>
              </a:lstStyle>
              <a:p>
                <a:r>
                  <a:t>prev</a:t>
                </a:r>
              </a:p>
            </p:txBody>
          </p:sp>
        </p:grpSp>
        <p:sp>
          <p:nvSpPr>
            <p:cNvPr id="2242" name="Connection Line">
              <a:extLst>
                <a:ext uri="{FF2B5EF4-FFF2-40B4-BE49-F238E27FC236}">
                  <a16:creationId xmlns:a16="http://schemas.microsoft.com/office/drawing/2014/main" id="{C657ECA5-24E6-BF26-A998-6D0C4E52485D}"/>
                </a:ext>
              </a:extLst>
            </p:cNvPr>
            <p:cNvSpPr/>
            <p:nvPr/>
          </p:nvSpPr>
          <p:spPr>
            <a:xfrm>
              <a:off x="0" y="0"/>
              <a:ext cx="2290952" cy="477385"/>
            </a:xfrm>
            <a:custGeom>
              <a:avLst/>
              <a:gdLst/>
              <a:ahLst/>
              <a:cxnLst>
                <a:cxn ang="0">
                  <a:pos x="wd2" y="hd2"/>
                </a:cxn>
                <a:cxn ang="5400000">
                  <a:pos x="wd2" y="hd2"/>
                </a:cxn>
                <a:cxn ang="10800000">
                  <a:pos x="wd2" y="hd2"/>
                </a:cxn>
                <a:cxn ang="16200000">
                  <a:pos x="wd2" y="hd2"/>
                </a:cxn>
              </a:cxnLst>
              <a:rect l="0" t="0" r="r" b="b"/>
              <a:pathLst>
                <a:path w="20807" h="16450" extrusionOk="0">
                  <a:moveTo>
                    <a:pt x="20807" y="16450"/>
                  </a:moveTo>
                  <a:cubicBezTo>
                    <a:pt x="6119" y="-2778"/>
                    <a:pt x="-793" y="-5150"/>
                    <a:pt x="72" y="9335"/>
                  </a:cubicBezTo>
                </a:path>
              </a:pathLst>
            </a:custGeom>
            <a:noFill/>
            <a:ln w="63500" cap="flat">
              <a:solidFill>
                <a:srgbClr val="000000"/>
              </a:solidFill>
              <a:prstDash val="solid"/>
              <a:miter lim="400000"/>
              <a:tailEnd type="triangle" w="med" len="med"/>
            </a:ln>
            <a:effectLst/>
          </p:spPr>
          <p:txBody>
            <a:bodyPr/>
            <a:lstStyle/>
            <a:p>
              <a:endParaRPr/>
            </a:p>
          </p:txBody>
        </p:sp>
      </p:grpSp>
      <p:sp>
        <p:nvSpPr>
          <p:cNvPr id="2198" name="removeLast()">
            <a:extLst>
              <a:ext uri="{FF2B5EF4-FFF2-40B4-BE49-F238E27FC236}">
                <a16:creationId xmlns:a16="http://schemas.microsoft.com/office/drawing/2014/main" id="{4B8A76DD-C216-C060-D277-ECB6029763D5}"/>
              </a:ext>
            </a:extLst>
          </p:cNvPr>
          <p:cNvSpPr txBox="1"/>
          <p:nvPr/>
        </p:nvSpPr>
        <p:spPr>
          <a:xfrm>
            <a:off x="15481979" y="1881904"/>
            <a:ext cx="4504135" cy="787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800" b="1">
                <a:solidFill>
                  <a:srgbClr val="000000"/>
                </a:solidFill>
                <a:latin typeface="Courier New"/>
                <a:ea typeface="Courier New"/>
                <a:cs typeface="Courier New"/>
                <a:sym typeface="Courier New"/>
              </a:defRPr>
            </a:lvl1pPr>
          </a:lstStyle>
          <a:p>
            <a:r>
              <a:t>removeLast()</a:t>
            </a:r>
          </a:p>
        </p:txBody>
      </p:sp>
      <p:grpSp>
        <p:nvGrpSpPr>
          <p:cNvPr id="2201" name="Group">
            <a:extLst>
              <a:ext uri="{FF2B5EF4-FFF2-40B4-BE49-F238E27FC236}">
                <a16:creationId xmlns:a16="http://schemas.microsoft.com/office/drawing/2014/main" id="{D6AEED12-0D2A-D6CC-277F-155A3C3D16D4}"/>
              </a:ext>
            </a:extLst>
          </p:cNvPr>
          <p:cNvGrpSpPr/>
          <p:nvPr/>
        </p:nvGrpSpPr>
        <p:grpSpPr>
          <a:xfrm>
            <a:off x="15850049" y="8001549"/>
            <a:ext cx="955750" cy="1465547"/>
            <a:chOff x="0" y="0"/>
            <a:chExt cx="955749" cy="1465545"/>
          </a:xfrm>
        </p:grpSpPr>
        <p:sp>
          <p:nvSpPr>
            <p:cNvPr id="2199" name="Line">
              <a:extLst>
                <a:ext uri="{FF2B5EF4-FFF2-40B4-BE49-F238E27FC236}">
                  <a16:creationId xmlns:a16="http://schemas.microsoft.com/office/drawing/2014/main" id="{67A7642A-0F47-2F53-8E12-95E24E172C02}"/>
                </a:ext>
              </a:extLst>
            </p:cNvPr>
            <p:cNvSpPr/>
            <p:nvPr/>
          </p:nvSpPr>
          <p:spPr>
            <a:xfrm flipV="1">
              <a:off x="477874" y="0"/>
              <a:ext cx="1" cy="905031"/>
            </a:xfrm>
            <a:prstGeom prst="line">
              <a:avLst/>
            </a:prstGeom>
            <a:noFill/>
            <a:ln w="76200" cap="flat">
              <a:solidFill>
                <a:srgbClr val="000000"/>
              </a:solidFill>
              <a:prstDash val="solid"/>
              <a:miter lim="400000"/>
              <a:tailEnd type="triangle" w="med" len="med"/>
            </a:ln>
            <a:effectLst/>
          </p:spPr>
          <p:txBody>
            <a:bodyPr wrap="square" lIns="50800" tIns="50800" rIns="50800" bIns="50800" numCol="1" anchor="ctr">
              <a:noAutofit/>
            </a:bodyPr>
            <a:lstStyle/>
            <a:p>
              <a:endParaRPr/>
            </a:p>
          </p:txBody>
        </p:sp>
        <p:sp>
          <p:nvSpPr>
            <p:cNvPr id="2200" name="tail">
              <a:extLst>
                <a:ext uri="{FF2B5EF4-FFF2-40B4-BE49-F238E27FC236}">
                  <a16:creationId xmlns:a16="http://schemas.microsoft.com/office/drawing/2014/main" id="{5F0387BD-6F61-E435-7345-2885F6A1073F}"/>
                </a:ext>
              </a:extLst>
            </p:cNvPr>
            <p:cNvSpPr txBox="1"/>
            <p:nvPr/>
          </p:nvSpPr>
          <p:spPr>
            <a:xfrm>
              <a:off x="0" y="975009"/>
              <a:ext cx="955750" cy="49053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sz="3200" b="1">
                  <a:solidFill>
                    <a:srgbClr val="000000"/>
                  </a:solidFill>
                </a:defRPr>
              </a:lvl1pPr>
            </a:lstStyle>
            <a:p>
              <a:r>
                <a:rPr dirty="0"/>
                <a:t>tail</a:t>
              </a:r>
            </a:p>
          </p:txBody>
        </p:sp>
      </p:grpSp>
      <p:grpSp>
        <p:nvGrpSpPr>
          <p:cNvPr id="2204" name="Group">
            <a:extLst>
              <a:ext uri="{FF2B5EF4-FFF2-40B4-BE49-F238E27FC236}">
                <a16:creationId xmlns:a16="http://schemas.microsoft.com/office/drawing/2014/main" id="{76E354BA-EF49-1AFE-284B-AFE3F4CF78EB}"/>
              </a:ext>
            </a:extLst>
          </p:cNvPr>
          <p:cNvGrpSpPr/>
          <p:nvPr/>
        </p:nvGrpSpPr>
        <p:grpSpPr>
          <a:xfrm>
            <a:off x="12334221" y="4504877"/>
            <a:ext cx="1063302" cy="1553409"/>
            <a:chOff x="-86200" y="-688452"/>
            <a:chExt cx="1063300" cy="1553407"/>
          </a:xfrm>
        </p:grpSpPr>
        <p:sp>
          <p:nvSpPr>
            <p:cNvPr id="2202" name="Line">
              <a:extLst>
                <a:ext uri="{FF2B5EF4-FFF2-40B4-BE49-F238E27FC236}">
                  <a16:creationId xmlns:a16="http://schemas.microsoft.com/office/drawing/2014/main" id="{A2AD0B76-7A76-F08A-B8E8-94CE7A6DE835}"/>
                </a:ext>
              </a:extLst>
            </p:cNvPr>
            <p:cNvSpPr/>
            <p:nvPr/>
          </p:nvSpPr>
          <p:spPr>
            <a:xfrm flipH="1">
              <a:off x="445449" y="0"/>
              <a:ext cx="1" cy="864956"/>
            </a:xfrm>
            <a:prstGeom prst="line">
              <a:avLst/>
            </a:prstGeom>
            <a:noFill/>
            <a:ln w="76200" cap="flat">
              <a:solidFill>
                <a:srgbClr val="000000"/>
              </a:solidFill>
              <a:prstDash val="solid"/>
              <a:miter lim="400000"/>
              <a:tailEnd type="triangle" w="med" len="med"/>
            </a:ln>
            <a:effectLst/>
          </p:spPr>
          <p:txBody>
            <a:bodyPr wrap="square" lIns="50800" tIns="50800" rIns="50800" bIns="50800" numCol="1" anchor="ctr">
              <a:noAutofit/>
            </a:bodyPr>
            <a:lstStyle/>
            <a:p>
              <a:endParaRPr/>
            </a:p>
          </p:txBody>
        </p:sp>
        <p:sp>
          <p:nvSpPr>
            <p:cNvPr id="2203" name="head">
              <a:extLst>
                <a:ext uri="{FF2B5EF4-FFF2-40B4-BE49-F238E27FC236}">
                  <a16:creationId xmlns:a16="http://schemas.microsoft.com/office/drawing/2014/main" id="{AC9D2DCB-1670-A98F-D97C-6C53D3BC04A9}"/>
                </a:ext>
              </a:extLst>
            </p:cNvPr>
            <p:cNvSpPr txBox="1"/>
            <p:nvPr/>
          </p:nvSpPr>
          <p:spPr>
            <a:xfrm>
              <a:off x="-86201" y="-688453"/>
              <a:ext cx="1063301" cy="55882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sz="3200" b="1">
                  <a:solidFill>
                    <a:srgbClr val="000000"/>
                  </a:solidFill>
                </a:defRPr>
              </a:lvl1pPr>
            </a:lstStyle>
            <a:p>
              <a:r>
                <a:t>head</a:t>
              </a:r>
            </a:p>
          </p:txBody>
        </p:sp>
      </p:grpSp>
      <p:grpSp>
        <p:nvGrpSpPr>
          <p:cNvPr id="2207" name="Group">
            <a:extLst>
              <a:ext uri="{FF2B5EF4-FFF2-40B4-BE49-F238E27FC236}">
                <a16:creationId xmlns:a16="http://schemas.microsoft.com/office/drawing/2014/main" id="{A73C9742-FB7F-6D8C-1302-864CDF9AE339}"/>
              </a:ext>
            </a:extLst>
          </p:cNvPr>
          <p:cNvGrpSpPr/>
          <p:nvPr/>
        </p:nvGrpSpPr>
        <p:grpSpPr>
          <a:xfrm>
            <a:off x="15900334" y="3789250"/>
            <a:ext cx="1063302" cy="2227482"/>
            <a:chOff x="0" y="0"/>
            <a:chExt cx="1063300" cy="2227480"/>
          </a:xfrm>
        </p:grpSpPr>
        <p:sp>
          <p:nvSpPr>
            <p:cNvPr id="2205" name="Line">
              <a:extLst>
                <a:ext uri="{FF2B5EF4-FFF2-40B4-BE49-F238E27FC236}">
                  <a16:creationId xmlns:a16="http://schemas.microsoft.com/office/drawing/2014/main" id="{FC06AF82-EDC5-3A2E-D2EE-B0E5EBB95BE1}"/>
                </a:ext>
              </a:extLst>
            </p:cNvPr>
            <p:cNvSpPr/>
            <p:nvPr/>
          </p:nvSpPr>
          <p:spPr>
            <a:xfrm flipH="1">
              <a:off x="531650" y="477054"/>
              <a:ext cx="1" cy="1750427"/>
            </a:xfrm>
            <a:prstGeom prst="line">
              <a:avLst/>
            </a:prstGeom>
            <a:noFill/>
            <a:ln w="76200" cap="flat">
              <a:solidFill>
                <a:srgbClr val="929292"/>
              </a:solidFill>
              <a:prstDash val="solid"/>
              <a:miter lim="400000"/>
              <a:tailEnd type="triangle" w="med" len="med"/>
            </a:ln>
            <a:effectLst/>
          </p:spPr>
          <p:txBody>
            <a:bodyPr wrap="square" lIns="50800" tIns="50800" rIns="50800" bIns="50800" numCol="1" anchor="ctr">
              <a:noAutofit/>
            </a:bodyPr>
            <a:lstStyle/>
            <a:p>
              <a:endParaRPr/>
            </a:p>
          </p:txBody>
        </p:sp>
        <p:sp>
          <p:nvSpPr>
            <p:cNvPr id="2206" name="before">
              <a:extLst>
                <a:ext uri="{FF2B5EF4-FFF2-40B4-BE49-F238E27FC236}">
                  <a16:creationId xmlns:a16="http://schemas.microsoft.com/office/drawing/2014/main" id="{6B2841E1-A455-F3D9-EC7F-26F05AC0F7DE}"/>
                </a:ext>
              </a:extLst>
            </p:cNvPr>
            <p:cNvSpPr txBox="1"/>
            <p:nvPr/>
          </p:nvSpPr>
          <p:spPr>
            <a:xfrm>
              <a:off x="0" y="0"/>
              <a:ext cx="1063301" cy="55882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b="1">
                  <a:solidFill>
                    <a:srgbClr val="929292"/>
                  </a:solidFill>
                </a:defRPr>
              </a:lvl1pPr>
            </a:lstStyle>
            <a:p>
              <a:r>
                <a:t>before</a:t>
              </a:r>
            </a:p>
          </p:txBody>
        </p:sp>
      </p:grpSp>
      <p:grpSp>
        <p:nvGrpSpPr>
          <p:cNvPr id="2210" name="Group">
            <a:extLst>
              <a:ext uri="{FF2B5EF4-FFF2-40B4-BE49-F238E27FC236}">
                <a16:creationId xmlns:a16="http://schemas.microsoft.com/office/drawing/2014/main" id="{2E36E71C-2894-AF10-4D03-269BD24F6B03}"/>
              </a:ext>
            </a:extLst>
          </p:cNvPr>
          <p:cNvGrpSpPr/>
          <p:nvPr/>
        </p:nvGrpSpPr>
        <p:grpSpPr>
          <a:xfrm>
            <a:off x="22425057" y="7586856"/>
            <a:ext cx="1063302" cy="2294934"/>
            <a:chOff x="0" y="0"/>
            <a:chExt cx="1063300" cy="2294933"/>
          </a:xfrm>
        </p:grpSpPr>
        <p:sp>
          <p:nvSpPr>
            <p:cNvPr id="2208" name="Line">
              <a:extLst>
                <a:ext uri="{FF2B5EF4-FFF2-40B4-BE49-F238E27FC236}">
                  <a16:creationId xmlns:a16="http://schemas.microsoft.com/office/drawing/2014/main" id="{FDBCC1EF-30F5-1514-4C80-493439FECBD6}"/>
                </a:ext>
              </a:extLst>
            </p:cNvPr>
            <p:cNvSpPr/>
            <p:nvPr/>
          </p:nvSpPr>
          <p:spPr>
            <a:xfrm flipV="1">
              <a:off x="531650" y="-1"/>
              <a:ext cx="1" cy="1750427"/>
            </a:xfrm>
            <a:prstGeom prst="line">
              <a:avLst/>
            </a:prstGeom>
            <a:noFill/>
            <a:ln w="76200" cap="flat">
              <a:solidFill>
                <a:srgbClr val="929292"/>
              </a:solidFill>
              <a:prstDash val="solid"/>
              <a:miter lim="400000"/>
              <a:tailEnd type="triangle" w="med" len="med"/>
            </a:ln>
            <a:effectLst/>
          </p:spPr>
          <p:txBody>
            <a:bodyPr wrap="square" lIns="50800" tIns="50800" rIns="50800" bIns="50800" numCol="1" anchor="ctr">
              <a:noAutofit/>
            </a:bodyPr>
            <a:lstStyle/>
            <a:p>
              <a:endParaRPr/>
            </a:p>
          </p:txBody>
        </p:sp>
        <p:sp>
          <p:nvSpPr>
            <p:cNvPr id="2209" name="after">
              <a:extLst>
                <a:ext uri="{FF2B5EF4-FFF2-40B4-BE49-F238E27FC236}">
                  <a16:creationId xmlns:a16="http://schemas.microsoft.com/office/drawing/2014/main" id="{CF913F7A-7BBC-280D-2134-58A32938FCF6}"/>
                </a:ext>
              </a:extLst>
            </p:cNvPr>
            <p:cNvSpPr txBox="1"/>
            <p:nvPr/>
          </p:nvSpPr>
          <p:spPr>
            <a:xfrm>
              <a:off x="0" y="1736105"/>
              <a:ext cx="1063301" cy="55882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b="1">
                  <a:solidFill>
                    <a:srgbClr val="929292"/>
                  </a:solidFill>
                </a:defRPr>
              </a:lvl1pPr>
            </a:lstStyle>
            <a:p>
              <a:r>
                <a:t>after</a:t>
              </a:r>
            </a:p>
          </p:txBody>
        </p:sp>
      </p:grpSp>
      <p:grpSp>
        <p:nvGrpSpPr>
          <p:cNvPr id="2214" name="Group">
            <a:extLst>
              <a:ext uri="{FF2B5EF4-FFF2-40B4-BE49-F238E27FC236}">
                <a16:creationId xmlns:a16="http://schemas.microsoft.com/office/drawing/2014/main" id="{C5918AA8-9BDA-0D06-E63F-C9FB74095326}"/>
              </a:ext>
            </a:extLst>
          </p:cNvPr>
          <p:cNvGrpSpPr/>
          <p:nvPr/>
        </p:nvGrpSpPr>
        <p:grpSpPr>
          <a:xfrm>
            <a:off x="11410563" y="6473136"/>
            <a:ext cx="2910619" cy="937239"/>
            <a:chOff x="-970651" y="0"/>
            <a:chExt cx="2910617" cy="937238"/>
          </a:xfrm>
        </p:grpSpPr>
        <p:sp>
          <p:nvSpPr>
            <p:cNvPr id="2211" name="3">
              <a:extLst>
                <a:ext uri="{FF2B5EF4-FFF2-40B4-BE49-F238E27FC236}">
                  <a16:creationId xmlns:a16="http://schemas.microsoft.com/office/drawing/2014/main" id="{24DB3E8B-5B60-6F83-0511-2BD049493ED2}"/>
                </a:ext>
              </a:extLst>
            </p:cNvPr>
            <p:cNvSpPr/>
            <p:nvPr/>
          </p:nvSpPr>
          <p:spPr>
            <a:xfrm>
              <a:off x="0" y="0"/>
              <a:ext cx="963786" cy="937239"/>
            </a:xfrm>
            <a:prstGeom prst="rect">
              <a:avLst/>
            </a:prstGeom>
            <a:solidFill>
              <a:srgbClr val="00A1FF"/>
            </a:solidFill>
            <a:ln w="254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825500">
                <a:defRPr sz="3200">
                  <a:solidFill>
                    <a:srgbClr val="000000"/>
                  </a:solidFill>
                  <a:latin typeface="Helvetica Neue Medium"/>
                  <a:ea typeface="Helvetica Neue Medium"/>
                  <a:cs typeface="Helvetica Neue Medium"/>
                  <a:sym typeface="Helvetica Neue Medium"/>
                </a:defRPr>
              </a:lvl1pPr>
            </a:lstStyle>
            <a:p>
              <a:r>
                <a:t>3</a:t>
              </a:r>
            </a:p>
          </p:txBody>
        </p:sp>
        <p:sp>
          <p:nvSpPr>
            <p:cNvPr id="2212" name="link">
              <a:extLst>
                <a:ext uri="{FF2B5EF4-FFF2-40B4-BE49-F238E27FC236}">
                  <a16:creationId xmlns:a16="http://schemas.microsoft.com/office/drawing/2014/main" id="{9767BACB-7BFC-D679-C55A-79BAF0E34FA3}"/>
                </a:ext>
              </a:extLst>
            </p:cNvPr>
            <p:cNvSpPr/>
            <p:nvPr/>
          </p:nvSpPr>
          <p:spPr>
            <a:xfrm>
              <a:off x="976180" y="0"/>
              <a:ext cx="963787" cy="937239"/>
            </a:xfrm>
            <a:prstGeom prst="rect">
              <a:avLst/>
            </a:prstGeom>
            <a:solidFill>
              <a:schemeClr val="accent4">
                <a:hueOff val="-476017"/>
                <a:lumOff val="-10042"/>
              </a:schemeClr>
            </a:solidFill>
            <a:ln w="254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825500">
                <a:defRPr sz="3200">
                  <a:solidFill>
                    <a:srgbClr val="000000"/>
                  </a:solidFill>
                  <a:latin typeface="Helvetica Neue Medium"/>
                  <a:ea typeface="Helvetica Neue Medium"/>
                  <a:cs typeface="Helvetica Neue Medium"/>
                  <a:sym typeface="Helvetica Neue Medium"/>
                </a:defRPr>
              </a:lvl1pPr>
            </a:lstStyle>
            <a:p>
              <a:r>
                <a:t>link</a:t>
              </a:r>
            </a:p>
          </p:txBody>
        </p:sp>
        <p:sp>
          <p:nvSpPr>
            <p:cNvPr id="2213" name="prev">
              <a:extLst>
                <a:ext uri="{FF2B5EF4-FFF2-40B4-BE49-F238E27FC236}">
                  <a16:creationId xmlns:a16="http://schemas.microsoft.com/office/drawing/2014/main" id="{3523B122-2FED-1410-875D-C3FFC926CDBF}"/>
                </a:ext>
              </a:extLst>
            </p:cNvPr>
            <p:cNvSpPr/>
            <p:nvPr/>
          </p:nvSpPr>
          <p:spPr>
            <a:xfrm>
              <a:off x="-970652" y="-1"/>
              <a:ext cx="963787" cy="937240"/>
            </a:xfrm>
            <a:prstGeom prst="rect">
              <a:avLst/>
            </a:prstGeom>
            <a:solidFill>
              <a:schemeClr val="accent4">
                <a:hueOff val="-476017"/>
                <a:lumOff val="-10042"/>
              </a:schemeClr>
            </a:solidFill>
            <a:ln w="254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825500">
                <a:defRPr sz="3200">
                  <a:solidFill>
                    <a:srgbClr val="000000"/>
                  </a:solidFill>
                  <a:latin typeface="Helvetica Neue Medium"/>
                  <a:ea typeface="Helvetica Neue Medium"/>
                  <a:cs typeface="Helvetica Neue Medium"/>
                  <a:sym typeface="Helvetica Neue Medium"/>
                </a:defRPr>
              </a:lvl1pPr>
            </a:lstStyle>
            <a:p>
              <a:r>
                <a:t>prev</a:t>
              </a:r>
            </a:p>
          </p:txBody>
        </p:sp>
      </p:grpSp>
      <p:grpSp>
        <p:nvGrpSpPr>
          <p:cNvPr id="2220" name="Group">
            <a:extLst>
              <a:ext uri="{FF2B5EF4-FFF2-40B4-BE49-F238E27FC236}">
                <a16:creationId xmlns:a16="http://schemas.microsoft.com/office/drawing/2014/main" id="{6EC78C24-CC6D-61AB-5173-E0E341286478}"/>
              </a:ext>
            </a:extLst>
          </p:cNvPr>
          <p:cNvGrpSpPr/>
          <p:nvPr/>
        </p:nvGrpSpPr>
        <p:grpSpPr>
          <a:xfrm>
            <a:off x="18589962" y="3837323"/>
            <a:ext cx="3387147" cy="3768863"/>
            <a:chOff x="-38100" y="-2460761"/>
            <a:chExt cx="3387145" cy="3768861"/>
          </a:xfrm>
        </p:grpSpPr>
        <p:pic>
          <p:nvPicPr>
            <p:cNvPr id="2215" name="Rectangle Rectangle" descr="Rectangle Rectangle">
              <a:extLst>
                <a:ext uri="{FF2B5EF4-FFF2-40B4-BE49-F238E27FC236}">
                  <a16:creationId xmlns:a16="http://schemas.microsoft.com/office/drawing/2014/main" id="{0E8EA280-4D79-89D3-6BBD-E132AF6BE612}"/>
                </a:ext>
              </a:extLst>
            </p:cNvPr>
            <p:cNvPicPr>
              <a:picLocks/>
            </p:cNvPicPr>
            <p:nvPr/>
          </p:nvPicPr>
          <p:blipFill>
            <a:blip r:embed="rId4"/>
            <a:stretch>
              <a:fillRect/>
            </a:stretch>
          </p:blipFill>
          <p:spPr>
            <a:xfrm>
              <a:off x="-38100" y="-38101"/>
              <a:ext cx="3387146" cy="1346201"/>
            </a:xfrm>
            <a:prstGeom prst="rect">
              <a:avLst/>
            </a:prstGeom>
            <a:effectLst/>
          </p:spPr>
        </p:pic>
        <p:grpSp>
          <p:nvGrpSpPr>
            <p:cNvPr id="2219" name="Group">
              <a:extLst>
                <a:ext uri="{FF2B5EF4-FFF2-40B4-BE49-F238E27FC236}">
                  <a16:creationId xmlns:a16="http://schemas.microsoft.com/office/drawing/2014/main" id="{516714DC-383C-36D2-0E15-F8FE5BFD6C00}"/>
                </a:ext>
              </a:extLst>
            </p:cNvPr>
            <p:cNvGrpSpPr/>
            <p:nvPr/>
          </p:nvGrpSpPr>
          <p:grpSpPr>
            <a:xfrm>
              <a:off x="1123822" y="-2460762"/>
              <a:ext cx="1063301" cy="2266885"/>
              <a:chOff x="0" y="0"/>
              <a:chExt cx="1063300" cy="2266883"/>
            </a:xfrm>
          </p:grpSpPr>
          <p:sp>
            <p:nvSpPr>
              <p:cNvPr id="2217" name="Line">
                <a:extLst>
                  <a:ext uri="{FF2B5EF4-FFF2-40B4-BE49-F238E27FC236}">
                    <a16:creationId xmlns:a16="http://schemas.microsoft.com/office/drawing/2014/main" id="{1ABCDC99-9CFF-B65A-7BEB-BF052FC878A0}"/>
                  </a:ext>
                </a:extLst>
              </p:cNvPr>
              <p:cNvSpPr/>
              <p:nvPr/>
            </p:nvSpPr>
            <p:spPr>
              <a:xfrm flipH="1">
                <a:off x="531650" y="516458"/>
                <a:ext cx="1" cy="1750426"/>
              </a:xfrm>
              <a:prstGeom prst="line">
                <a:avLst/>
              </a:prstGeom>
              <a:noFill/>
              <a:ln w="76200" cap="flat">
                <a:solidFill>
                  <a:schemeClr val="accent3">
                    <a:hueOff val="362282"/>
                    <a:satOff val="31803"/>
                    <a:lumOff val="-18242"/>
                  </a:schemeClr>
                </a:solidFill>
                <a:prstDash val="solid"/>
                <a:miter lim="400000"/>
                <a:tailEnd type="triangle" w="med" len="med"/>
              </a:ln>
              <a:effectLst/>
            </p:spPr>
            <p:txBody>
              <a:bodyPr wrap="square" lIns="50800" tIns="50800" rIns="50800" bIns="50800" numCol="1" anchor="ctr">
                <a:noAutofit/>
              </a:bodyPr>
              <a:lstStyle/>
              <a:p>
                <a:endParaRPr/>
              </a:p>
            </p:txBody>
          </p:sp>
          <p:sp>
            <p:nvSpPr>
              <p:cNvPr id="2218" name="node">
                <a:extLst>
                  <a:ext uri="{FF2B5EF4-FFF2-40B4-BE49-F238E27FC236}">
                    <a16:creationId xmlns:a16="http://schemas.microsoft.com/office/drawing/2014/main" id="{E230E335-DB68-77DF-E461-E8B08B79B3A4}"/>
                  </a:ext>
                </a:extLst>
              </p:cNvPr>
              <p:cNvSpPr txBox="1"/>
              <p:nvPr/>
            </p:nvSpPr>
            <p:spPr>
              <a:xfrm>
                <a:off x="0" y="0"/>
                <a:ext cx="1063301" cy="55882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b="1">
                    <a:solidFill>
                      <a:schemeClr val="accent3">
                        <a:hueOff val="362282"/>
                        <a:satOff val="31803"/>
                        <a:lumOff val="-18242"/>
                      </a:schemeClr>
                    </a:solidFill>
                  </a:defRPr>
                </a:lvl1pPr>
              </a:lstStyle>
              <a:p>
                <a:r>
                  <a:t>node</a:t>
                </a:r>
              </a:p>
            </p:txBody>
          </p:sp>
        </p:grpSp>
      </p:grpSp>
      <p:grpSp>
        <p:nvGrpSpPr>
          <p:cNvPr id="2223" name="Group">
            <a:extLst>
              <a:ext uri="{FF2B5EF4-FFF2-40B4-BE49-F238E27FC236}">
                <a16:creationId xmlns:a16="http://schemas.microsoft.com/office/drawing/2014/main" id="{DB4A02F9-7BDA-100F-BD33-4DD6E2D59410}"/>
              </a:ext>
            </a:extLst>
          </p:cNvPr>
          <p:cNvGrpSpPr/>
          <p:nvPr/>
        </p:nvGrpSpPr>
        <p:grpSpPr>
          <a:xfrm>
            <a:off x="16231069" y="11215465"/>
            <a:ext cx="3706020" cy="1270001"/>
            <a:chOff x="0" y="0"/>
            <a:chExt cx="3706018" cy="1270000"/>
          </a:xfrm>
        </p:grpSpPr>
        <p:sp>
          <p:nvSpPr>
            <p:cNvPr id="2221" name="Group">
              <a:extLst>
                <a:ext uri="{FF2B5EF4-FFF2-40B4-BE49-F238E27FC236}">
                  <a16:creationId xmlns:a16="http://schemas.microsoft.com/office/drawing/2014/main" id="{21976A79-5EC7-36E5-6A0D-955D6301D54D}"/>
                </a:ext>
              </a:extLst>
            </p:cNvPr>
            <p:cNvSpPr txBox="1"/>
            <p:nvPr/>
          </p:nvSpPr>
          <p:spPr>
            <a:xfrm>
              <a:off x="1406977" y="241300"/>
              <a:ext cx="2299042" cy="7874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sz="4200" b="1">
                  <a:solidFill>
                    <a:srgbClr val="000000"/>
                  </a:solidFill>
                </a:defRPr>
              </a:lvl1pPr>
            </a:lstStyle>
            <a:p>
              <a:r>
                <a:t>return 8 </a:t>
              </a:r>
            </a:p>
          </p:txBody>
        </p:sp>
        <p:sp>
          <p:nvSpPr>
            <p:cNvPr id="2222" name="Arrow">
              <a:extLst>
                <a:ext uri="{FF2B5EF4-FFF2-40B4-BE49-F238E27FC236}">
                  <a16:creationId xmlns:a16="http://schemas.microsoft.com/office/drawing/2014/main" id="{A9F00843-FA87-62CD-4E47-AB23926C373A}"/>
                </a:ext>
              </a:extLst>
            </p:cNvPr>
            <p:cNvSpPr/>
            <p:nvPr/>
          </p:nvSpPr>
          <p:spPr>
            <a:xfrm>
              <a:off x="0" y="0"/>
              <a:ext cx="1270000" cy="1270000"/>
            </a:xfrm>
            <a:prstGeom prst="rightArrow">
              <a:avLst>
                <a:gd name="adj1" fmla="val 32000"/>
                <a:gd name="adj2" fmla="val 64000"/>
              </a:avLst>
            </a:prstGeom>
            <a:solidFill>
              <a:srgbClr val="000000"/>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grpSp>
      <p:grpSp>
        <p:nvGrpSpPr>
          <p:cNvPr id="2226" name="O(1)">
            <a:extLst>
              <a:ext uri="{FF2B5EF4-FFF2-40B4-BE49-F238E27FC236}">
                <a16:creationId xmlns:a16="http://schemas.microsoft.com/office/drawing/2014/main" id="{15F9960E-40D9-1A7F-1FFE-64D5D8A7D7B8}"/>
              </a:ext>
            </a:extLst>
          </p:cNvPr>
          <p:cNvGrpSpPr/>
          <p:nvPr/>
        </p:nvGrpSpPr>
        <p:grpSpPr>
          <a:xfrm>
            <a:off x="8467345" y="10289031"/>
            <a:ext cx="2751237" cy="1070835"/>
            <a:chOff x="0" y="0"/>
            <a:chExt cx="2751236" cy="1070833"/>
          </a:xfrm>
        </p:grpSpPr>
        <p:sp>
          <p:nvSpPr>
            <p:cNvPr id="2225" name="O(1)">
              <a:extLst>
                <a:ext uri="{FF2B5EF4-FFF2-40B4-BE49-F238E27FC236}">
                  <a16:creationId xmlns:a16="http://schemas.microsoft.com/office/drawing/2014/main" id="{E5DA9361-A08D-458F-27AA-4FD156624A4E}"/>
                </a:ext>
              </a:extLst>
            </p:cNvPr>
            <p:cNvSpPr/>
            <p:nvPr/>
          </p:nvSpPr>
          <p:spPr>
            <a:xfrm>
              <a:off x="38100" y="38100"/>
              <a:ext cx="2675037" cy="994634"/>
            </a:xfrm>
            <a:prstGeom prst="rect">
              <a:avLst/>
            </a:prstGeom>
            <a:solidFill>
              <a:schemeClr val="accent4">
                <a:hueOff val="-476017"/>
                <a:lumOff val="-10042"/>
              </a:schemeClr>
            </a:solidFill>
            <a:ln>
              <a:noFill/>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825500">
                <a:defRPr sz="4800">
                  <a:solidFill>
                    <a:srgbClr val="000000"/>
                  </a:solidFill>
                  <a:latin typeface="Helvetica Neue Medium"/>
                  <a:ea typeface="Helvetica Neue Medium"/>
                  <a:cs typeface="Helvetica Neue Medium"/>
                  <a:sym typeface="Helvetica Neue Medium"/>
                </a:defRPr>
              </a:lvl1pPr>
            </a:lstStyle>
            <a:p>
              <a:r>
                <a:t>O(1)</a:t>
              </a:r>
            </a:p>
          </p:txBody>
        </p:sp>
        <p:pic>
          <p:nvPicPr>
            <p:cNvPr id="2224" name="O(1) O(1)" descr="O(1) O(1)">
              <a:extLst>
                <a:ext uri="{FF2B5EF4-FFF2-40B4-BE49-F238E27FC236}">
                  <a16:creationId xmlns:a16="http://schemas.microsoft.com/office/drawing/2014/main" id="{7EC96CF6-9BF3-EF89-B8DD-AE0E040DA99C}"/>
                </a:ext>
              </a:extLst>
            </p:cNvPr>
            <p:cNvPicPr>
              <a:picLocks/>
            </p:cNvPicPr>
            <p:nvPr/>
          </p:nvPicPr>
          <p:blipFill>
            <a:blip r:embed="rId5"/>
            <a:stretch>
              <a:fillRect/>
            </a:stretch>
          </p:blipFill>
          <p:spPr>
            <a:xfrm>
              <a:off x="0" y="0"/>
              <a:ext cx="2751237" cy="1070834"/>
            </a:xfrm>
            <a:prstGeom prst="rect">
              <a:avLst/>
            </a:prstGeom>
            <a:effectLst/>
          </p:spPr>
        </p:pic>
      </p:grpSp>
      <p:grpSp>
        <p:nvGrpSpPr>
          <p:cNvPr id="2229" name="O(1)">
            <a:extLst>
              <a:ext uri="{FF2B5EF4-FFF2-40B4-BE49-F238E27FC236}">
                <a16:creationId xmlns:a16="http://schemas.microsoft.com/office/drawing/2014/main" id="{3C726980-C289-B4EA-4878-E60E045CD4CB}"/>
              </a:ext>
            </a:extLst>
          </p:cNvPr>
          <p:cNvGrpSpPr/>
          <p:nvPr/>
        </p:nvGrpSpPr>
        <p:grpSpPr>
          <a:xfrm>
            <a:off x="8467345" y="12176607"/>
            <a:ext cx="2751237" cy="1070834"/>
            <a:chOff x="0" y="0"/>
            <a:chExt cx="2751236" cy="1070833"/>
          </a:xfrm>
        </p:grpSpPr>
        <p:sp>
          <p:nvSpPr>
            <p:cNvPr id="2228" name="O(1)">
              <a:extLst>
                <a:ext uri="{FF2B5EF4-FFF2-40B4-BE49-F238E27FC236}">
                  <a16:creationId xmlns:a16="http://schemas.microsoft.com/office/drawing/2014/main" id="{F8FB9C20-7650-140E-C725-441CEC2FC79C}"/>
                </a:ext>
              </a:extLst>
            </p:cNvPr>
            <p:cNvSpPr/>
            <p:nvPr/>
          </p:nvSpPr>
          <p:spPr>
            <a:xfrm>
              <a:off x="38100" y="38100"/>
              <a:ext cx="2675037" cy="994634"/>
            </a:xfrm>
            <a:prstGeom prst="rect">
              <a:avLst/>
            </a:prstGeom>
            <a:solidFill>
              <a:schemeClr val="accent4">
                <a:hueOff val="-476017"/>
                <a:lumOff val="-10042"/>
              </a:schemeClr>
            </a:solidFill>
            <a:ln>
              <a:noFill/>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825500">
                <a:defRPr sz="4800">
                  <a:solidFill>
                    <a:srgbClr val="000000"/>
                  </a:solidFill>
                  <a:latin typeface="Helvetica Neue Medium"/>
                  <a:ea typeface="Helvetica Neue Medium"/>
                  <a:cs typeface="Helvetica Neue Medium"/>
                  <a:sym typeface="Helvetica Neue Medium"/>
                </a:defRPr>
              </a:lvl1pPr>
            </a:lstStyle>
            <a:p>
              <a:r>
                <a:t>O(1)</a:t>
              </a:r>
            </a:p>
          </p:txBody>
        </p:sp>
        <p:pic>
          <p:nvPicPr>
            <p:cNvPr id="2227" name="O(1) O(1)" descr="O(1) O(1)">
              <a:extLst>
                <a:ext uri="{FF2B5EF4-FFF2-40B4-BE49-F238E27FC236}">
                  <a16:creationId xmlns:a16="http://schemas.microsoft.com/office/drawing/2014/main" id="{264A8F89-F68B-E9D2-BAF9-D852B66D9127}"/>
                </a:ext>
              </a:extLst>
            </p:cNvPr>
            <p:cNvPicPr>
              <a:picLocks/>
            </p:cNvPicPr>
            <p:nvPr/>
          </p:nvPicPr>
          <p:blipFill>
            <a:blip r:embed="rId5"/>
            <a:stretch>
              <a:fillRect/>
            </a:stretch>
          </p:blipFill>
          <p:spPr>
            <a:xfrm>
              <a:off x="0" y="0"/>
              <a:ext cx="2751237" cy="1070834"/>
            </a:xfrm>
            <a:prstGeom prst="rect">
              <a:avLst/>
            </a:prstGeom>
            <a:effectLst/>
          </p:spPr>
        </p:pic>
      </p:grpSp>
      <p:grpSp>
        <p:nvGrpSpPr>
          <p:cNvPr id="2232" name="Running Times?">
            <a:extLst>
              <a:ext uri="{FF2B5EF4-FFF2-40B4-BE49-F238E27FC236}">
                <a16:creationId xmlns:a16="http://schemas.microsoft.com/office/drawing/2014/main" id="{326CC165-5E3C-B99C-9DEB-928CBC1B57AC}"/>
              </a:ext>
            </a:extLst>
          </p:cNvPr>
          <p:cNvGrpSpPr/>
          <p:nvPr/>
        </p:nvGrpSpPr>
        <p:grpSpPr>
          <a:xfrm>
            <a:off x="10170265" y="372580"/>
            <a:ext cx="6121148" cy="1171698"/>
            <a:chOff x="0" y="0"/>
            <a:chExt cx="6121146" cy="1171696"/>
          </a:xfrm>
        </p:grpSpPr>
        <p:sp>
          <p:nvSpPr>
            <p:cNvPr id="2231" name="Running Times?">
              <a:extLst>
                <a:ext uri="{FF2B5EF4-FFF2-40B4-BE49-F238E27FC236}">
                  <a16:creationId xmlns:a16="http://schemas.microsoft.com/office/drawing/2014/main" id="{A92E704D-DEC2-517D-431E-4C4D6FEBF2BC}"/>
                </a:ext>
              </a:extLst>
            </p:cNvPr>
            <p:cNvSpPr txBox="1"/>
            <p:nvPr/>
          </p:nvSpPr>
          <p:spPr>
            <a:xfrm>
              <a:off x="38099" y="38100"/>
              <a:ext cx="6044948" cy="1095497"/>
            </a:xfrm>
            <a:prstGeom prst="rect">
              <a:avLst/>
            </a:prstGeom>
            <a:solidFill>
              <a:schemeClr val="accent4">
                <a:hueOff val="-476017"/>
                <a:lumOff val="-10042"/>
              </a:schemeClr>
            </a:solidFill>
            <a:ln>
              <a:noFill/>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defRPr sz="6000" b="1">
                  <a:solidFill>
                    <a:srgbClr val="000000"/>
                  </a:solidFill>
                </a:defRPr>
              </a:lvl1pPr>
            </a:lstStyle>
            <a:p>
              <a:r>
                <a:t>Running Times?</a:t>
              </a:r>
            </a:p>
          </p:txBody>
        </p:sp>
        <p:pic>
          <p:nvPicPr>
            <p:cNvPr id="2230" name="Running Times? Running Times?" descr="Running Times? Running Times?">
              <a:extLst>
                <a:ext uri="{FF2B5EF4-FFF2-40B4-BE49-F238E27FC236}">
                  <a16:creationId xmlns:a16="http://schemas.microsoft.com/office/drawing/2014/main" id="{9D06DDEB-224D-1E6F-EAAC-9A55FDD2FF6A}"/>
                </a:ext>
              </a:extLst>
            </p:cNvPr>
            <p:cNvPicPr>
              <a:picLocks/>
            </p:cNvPicPr>
            <p:nvPr/>
          </p:nvPicPr>
          <p:blipFill>
            <a:blip r:embed="rId6"/>
            <a:stretch>
              <a:fillRect/>
            </a:stretch>
          </p:blipFill>
          <p:spPr>
            <a:xfrm>
              <a:off x="0" y="0"/>
              <a:ext cx="6121147" cy="1171697"/>
            </a:xfrm>
            <a:prstGeom prst="rect">
              <a:avLst/>
            </a:prstGeom>
            <a:effectLst/>
          </p:spPr>
        </p:pic>
      </p:grpSp>
      <p:grpSp>
        <p:nvGrpSpPr>
          <p:cNvPr id="2235" name="O(1)">
            <a:extLst>
              <a:ext uri="{FF2B5EF4-FFF2-40B4-BE49-F238E27FC236}">
                <a16:creationId xmlns:a16="http://schemas.microsoft.com/office/drawing/2014/main" id="{1F3B9E3D-9B5F-58D1-F784-88BD98C4C7D8}"/>
              </a:ext>
            </a:extLst>
          </p:cNvPr>
          <p:cNvGrpSpPr/>
          <p:nvPr/>
        </p:nvGrpSpPr>
        <p:grpSpPr>
          <a:xfrm>
            <a:off x="8467345" y="4409128"/>
            <a:ext cx="2751237" cy="1070835"/>
            <a:chOff x="0" y="0"/>
            <a:chExt cx="2751236" cy="1070833"/>
          </a:xfrm>
        </p:grpSpPr>
        <p:sp>
          <p:nvSpPr>
            <p:cNvPr id="2234" name="O(1)">
              <a:extLst>
                <a:ext uri="{FF2B5EF4-FFF2-40B4-BE49-F238E27FC236}">
                  <a16:creationId xmlns:a16="http://schemas.microsoft.com/office/drawing/2014/main" id="{53DC88C7-BCBF-7054-069A-1F99F55FB35A}"/>
                </a:ext>
              </a:extLst>
            </p:cNvPr>
            <p:cNvSpPr/>
            <p:nvPr/>
          </p:nvSpPr>
          <p:spPr>
            <a:xfrm>
              <a:off x="38100" y="38100"/>
              <a:ext cx="2675037" cy="994634"/>
            </a:xfrm>
            <a:prstGeom prst="rect">
              <a:avLst/>
            </a:prstGeom>
            <a:solidFill>
              <a:schemeClr val="accent4">
                <a:hueOff val="-476017"/>
                <a:lumOff val="-10042"/>
              </a:schemeClr>
            </a:solidFill>
            <a:ln>
              <a:noFill/>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825500">
                <a:defRPr sz="4800">
                  <a:solidFill>
                    <a:srgbClr val="000000"/>
                  </a:solidFill>
                  <a:latin typeface="Helvetica Neue Medium"/>
                  <a:ea typeface="Helvetica Neue Medium"/>
                  <a:cs typeface="Helvetica Neue Medium"/>
                  <a:sym typeface="Helvetica Neue Medium"/>
                </a:defRPr>
              </a:lvl1pPr>
            </a:lstStyle>
            <a:p>
              <a:r>
                <a:t>O(1)</a:t>
              </a:r>
            </a:p>
          </p:txBody>
        </p:sp>
        <p:pic>
          <p:nvPicPr>
            <p:cNvPr id="2233" name="O(1) O(1)" descr="O(1) O(1)">
              <a:extLst>
                <a:ext uri="{FF2B5EF4-FFF2-40B4-BE49-F238E27FC236}">
                  <a16:creationId xmlns:a16="http://schemas.microsoft.com/office/drawing/2014/main" id="{DFF9B6D0-0931-9D3F-4AB3-3A4D0B3C6199}"/>
                </a:ext>
              </a:extLst>
            </p:cNvPr>
            <p:cNvPicPr>
              <a:picLocks/>
            </p:cNvPicPr>
            <p:nvPr/>
          </p:nvPicPr>
          <p:blipFill>
            <a:blip r:embed="rId5"/>
            <a:stretch>
              <a:fillRect/>
            </a:stretch>
          </p:blipFill>
          <p:spPr>
            <a:xfrm>
              <a:off x="0" y="0"/>
              <a:ext cx="2751237" cy="1070834"/>
            </a:xfrm>
            <a:prstGeom prst="rect">
              <a:avLst/>
            </a:prstGeom>
            <a:effectLst/>
          </p:spPr>
        </p:pic>
      </p:grpSp>
    </p:spTree>
    <p:extLst>
      <p:ext uri="{BB962C8B-B14F-4D97-AF65-F5344CB8AC3E}">
        <p14:creationId xmlns:p14="http://schemas.microsoft.com/office/powerpoint/2010/main" val="1161236778"/>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2226"/>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iterate>
                                    <p:tmAbs val="0"/>
                                  </p:iterate>
                                  <p:childTnLst>
                                    <p:set>
                                      <p:cBhvr>
                                        <p:cTn id="9" fill="hold"/>
                                        <p:tgtEl>
                                          <p:spTgt spid="2229"/>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grpId="0" nodeType="afterEffect">
                                  <p:stCondLst>
                                    <p:cond delay="0"/>
                                  </p:stCondLst>
                                  <p:iterate>
                                    <p:tmAbs val="0"/>
                                  </p:iterate>
                                  <p:childTnLst>
                                    <p:set>
                                      <p:cBhvr>
                                        <p:cTn id="12" fill="hold"/>
                                        <p:tgtEl>
                                          <p:spTgt spid="22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26" grpId="0" animBg="1" advAuto="0"/>
      <p:bldP spid="2229" grpId="0" animBg="1" advAuto="0"/>
      <p:bldP spid="2235" grpId="0" animBg="1" advAuto="0"/>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4" name="Doubly Linked Lists"/>
          <p:cNvSpPr txBox="1">
            <a:spLocks noGrp="1"/>
          </p:cNvSpPr>
          <p:nvPr>
            <p:ph type="title"/>
          </p:nvPr>
        </p:nvSpPr>
        <p:spPr>
          <a:xfrm>
            <a:off x="187129" y="111114"/>
            <a:ext cx="12637914" cy="1433164"/>
          </a:xfrm>
          <a:prstGeom prst="rect">
            <a:avLst/>
          </a:prstGeom>
        </p:spPr>
        <p:txBody>
          <a:bodyPr/>
          <a:lstStyle/>
          <a:p>
            <a:r>
              <a:t>Doubly Linked Lists</a:t>
            </a:r>
          </a:p>
        </p:txBody>
      </p:sp>
      <p:sp>
        <p:nvSpPr>
          <p:cNvPr id="2245"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111</a:t>
            </a:fld>
            <a:endParaRPr/>
          </a:p>
        </p:txBody>
      </p:sp>
      <p:sp>
        <p:nvSpPr>
          <p:cNvPr id="2246" name="__len__"/>
          <p:cNvSpPr txBox="1"/>
          <p:nvPr/>
        </p:nvSpPr>
        <p:spPr>
          <a:xfrm>
            <a:off x="187129" y="1404577"/>
            <a:ext cx="11702041" cy="93477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ormAutofit/>
          </a:bodyPr>
          <a:lstStyle>
            <a:lvl1pPr algn="l" defTabSz="825500">
              <a:defRPr sz="5500" b="1">
                <a:solidFill>
                  <a:srgbClr val="000000"/>
                </a:solidFill>
                <a:latin typeface="Courier New"/>
                <a:ea typeface="Courier New"/>
                <a:cs typeface="Courier New"/>
                <a:sym typeface="Courier New"/>
              </a:defRPr>
            </a:lvl1pPr>
          </a:lstStyle>
          <a:p>
            <a:pPr>
              <a:defRPr>
                <a:latin typeface="+mn-lt"/>
                <a:ea typeface="+mn-ea"/>
                <a:cs typeface="+mn-cs"/>
                <a:sym typeface="Helvetica Neue"/>
              </a:defRPr>
            </a:pPr>
            <a:r>
              <a:rPr>
                <a:latin typeface="Courier New"/>
                <a:ea typeface="Courier New"/>
                <a:cs typeface="Courier New"/>
                <a:sym typeface="Courier New"/>
              </a:rPr>
              <a:t>__len__</a:t>
            </a:r>
          </a:p>
        </p:txBody>
      </p:sp>
      <p:pic>
        <p:nvPicPr>
          <p:cNvPr id="2247" name="Image" descr="Image"/>
          <p:cNvPicPr>
            <a:picLocks noChangeAspect="1"/>
          </p:cNvPicPr>
          <p:nvPr/>
        </p:nvPicPr>
        <p:blipFill>
          <a:blip r:embed="rId2"/>
          <a:stretch>
            <a:fillRect/>
          </a:stretch>
        </p:blipFill>
        <p:spPr>
          <a:xfrm>
            <a:off x="18898846" y="253337"/>
            <a:ext cx="4916227" cy="4916226"/>
          </a:xfrm>
          <a:prstGeom prst="rect">
            <a:avLst/>
          </a:prstGeom>
          <a:ln w="25400">
            <a:miter lim="400000"/>
          </a:ln>
          <a:effectLst>
            <a:outerShdw blurRad="254000" dist="127000" dir="5400000" rotWithShape="0">
              <a:srgbClr val="000000">
                <a:alpha val="70000"/>
              </a:srgbClr>
            </a:outerShdw>
          </a:effectLst>
        </p:spPr>
      </p:pic>
      <p:grpSp>
        <p:nvGrpSpPr>
          <p:cNvPr id="2251" name="Group"/>
          <p:cNvGrpSpPr/>
          <p:nvPr/>
        </p:nvGrpSpPr>
        <p:grpSpPr>
          <a:xfrm>
            <a:off x="392711" y="2574188"/>
            <a:ext cx="8903959" cy="5275466"/>
            <a:chOff x="0" y="0"/>
            <a:chExt cx="8903958" cy="5275464"/>
          </a:xfrm>
        </p:grpSpPr>
        <p:pic>
          <p:nvPicPr>
            <p:cNvPr id="2248" name="Image" descr="Image"/>
            <p:cNvPicPr>
              <a:picLocks noChangeAspect="1"/>
            </p:cNvPicPr>
            <p:nvPr/>
          </p:nvPicPr>
          <p:blipFill>
            <a:blip r:embed="rId3"/>
            <a:stretch>
              <a:fillRect/>
            </a:stretch>
          </p:blipFill>
          <p:spPr>
            <a:xfrm>
              <a:off x="0" y="0"/>
              <a:ext cx="8903959" cy="5268432"/>
            </a:xfrm>
            <a:prstGeom prst="rect">
              <a:avLst/>
            </a:prstGeom>
            <a:ln w="25400" cap="flat">
              <a:noFill/>
              <a:miter lim="400000"/>
            </a:ln>
            <a:effectLst>
              <a:outerShdw blurRad="254000" dist="127000" dir="5400000" rotWithShape="0">
                <a:srgbClr val="000000">
                  <a:alpha val="70000"/>
                </a:srgbClr>
              </a:outerShdw>
            </a:effectLst>
          </p:spPr>
        </p:pic>
        <p:sp>
          <p:nvSpPr>
            <p:cNvPr id="2249" name="Rounded Rectangle"/>
            <p:cNvSpPr/>
            <p:nvPr/>
          </p:nvSpPr>
          <p:spPr>
            <a:xfrm>
              <a:off x="1843680" y="1592344"/>
              <a:ext cx="4019088" cy="527409"/>
            </a:xfrm>
            <a:prstGeom prst="roundRect">
              <a:avLst>
                <a:gd name="adj" fmla="val 31464"/>
              </a:avLst>
            </a:prstGeom>
            <a:solidFill>
              <a:srgbClr val="D5D5D5">
                <a:alpha val="33000"/>
              </a:srgbClr>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2250" name="Rounded Rectangle"/>
            <p:cNvSpPr/>
            <p:nvPr/>
          </p:nvSpPr>
          <p:spPr>
            <a:xfrm>
              <a:off x="1856380" y="4748055"/>
              <a:ext cx="4019088" cy="527410"/>
            </a:xfrm>
            <a:prstGeom prst="roundRect">
              <a:avLst>
                <a:gd name="adj" fmla="val 31464"/>
              </a:avLst>
            </a:prstGeom>
            <a:solidFill>
              <a:srgbClr val="D5D5D5">
                <a:alpha val="33000"/>
              </a:srgbClr>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grpSp>
      <p:grpSp>
        <p:nvGrpSpPr>
          <p:cNvPr id="2254" name="Group"/>
          <p:cNvGrpSpPr/>
          <p:nvPr/>
        </p:nvGrpSpPr>
        <p:grpSpPr>
          <a:xfrm>
            <a:off x="442977" y="8097185"/>
            <a:ext cx="8803426" cy="4839579"/>
            <a:chOff x="0" y="0"/>
            <a:chExt cx="8803424" cy="4839578"/>
          </a:xfrm>
        </p:grpSpPr>
        <p:pic>
          <p:nvPicPr>
            <p:cNvPr id="2252" name="Image" descr="Image"/>
            <p:cNvPicPr>
              <a:picLocks noChangeAspect="1"/>
            </p:cNvPicPr>
            <p:nvPr/>
          </p:nvPicPr>
          <p:blipFill>
            <a:blip r:embed="rId4"/>
            <a:stretch>
              <a:fillRect/>
            </a:stretch>
          </p:blipFill>
          <p:spPr>
            <a:xfrm>
              <a:off x="0" y="0"/>
              <a:ext cx="8803425" cy="4839579"/>
            </a:xfrm>
            <a:prstGeom prst="rect">
              <a:avLst/>
            </a:prstGeom>
            <a:ln w="25400" cap="flat">
              <a:noFill/>
              <a:miter lim="400000"/>
            </a:ln>
            <a:effectLst>
              <a:outerShdw blurRad="254000" dist="127000" dir="5400000" rotWithShape="0">
                <a:srgbClr val="000000">
                  <a:alpha val="70000"/>
                </a:srgbClr>
              </a:outerShdw>
            </a:effectLst>
          </p:spPr>
        </p:pic>
        <p:sp>
          <p:nvSpPr>
            <p:cNvPr id="2253" name="Rounded Rectangle"/>
            <p:cNvSpPr/>
            <p:nvPr/>
          </p:nvSpPr>
          <p:spPr>
            <a:xfrm>
              <a:off x="1780255" y="3887375"/>
              <a:ext cx="4544431" cy="560356"/>
            </a:xfrm>
            <a:prstGeom prst="roundRect">
              <a:avLst>
                <a:gd name="adj" fmla="val 33485"/>
              </a:avLst>
            </a:prstGeom>
            <a:solidFill>
              <a:srgbClr val="D5D5D5">
                <a:alpha val="33000"/>
              </a:srgbClr>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grpSp>
      <p:grpSp>
        <p:nvGrpSpPr>
          <p:cNvPr id="2257" name="Group"/>
          <p:cNvGrpSpPr/>
          <p:nvPr/>
        </p:nvGrpSpPr>
        <p:grpSpPr>
          <a:xfrm>
            <a:off x="10730488" y="7157546"/>
            <a:ext cx="11702041" cy="1558513"/>
            <a:chOff x="0" y="0"/>
            <a:chExt cx="11702039" cy="1558511"/>
          </a:xfrm>
        </p:grpSpPr>
        <p:pic>
          <p:nvPicPr>
            <p:cNvPr id="2255" name="Image" descr="Image"/>
            <p:cNvPicPr>
              <a:picLocks noChangeAspect="1"/>
            </p:cNvPicPr>
            <p:nvPr/>
          </p:nvPicPr>
          <p:blipFill>
            <a:blip r:embed="rId5"/>
            <a:stretch>
              <a:fillRect/>
            </a:stretch>
          </p:blipFill>
          <p:spPr>
            <a:xfrm>
              <a:off x="0" y="0"/>
              <a:ext cx="11702040" cy="1558512"/>
            </a:xfrm>
            <a:prstGeom prst="rect">
              <a:avLst/>
            </a:prstGeom>
            <a:ln w="12700" cap="flat">
              <a:noFill/>
              <a:miter lim="400000"/>
            </a:ln>
            <a:effectLst/>
          </p:spPr>
        </p:pic>
        <p:sp>
          <p:nvSpPr>
            <p:cNvPr id="2256" name="Rounded Rectangle"/>
            <p:cNvSpPr/>
            <p:nvPr/>
          </p:nvSpPr>
          <p:spPr>
            <a:xfrm>
              <a:off x="3841476" y="742210"/>
              <a:ext cx="5640391" cy="748780"/>
            </a:xfrm>
            <a:prstGeom prst="roundRect">
              <a:avLst>
                <a:gd name="adj" fmla="val 31102"/>
              </a:avLst>
            </a:prstGeom>
            <a:solidFill>
              <a:srgbClr val="D5D5D5">
                <a:alpha val="33000"/>
              </a:srgbClr>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224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2251"/>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grpId="0" nodeType="afterEffect">
                                  <p:stCondLst>
                                    <p:cond delay="0"/>
                                  </p:stCondLst>
                                  <p:iterate>
                                    <p:tmAbs val="0"/>
                                  </p:iterate>
                                  <p:childTnLst>
                                    <p:set>
                                      <p:cBhvr>
                                        <p:cTn id="13" fill="hold"/>
                                        <p:tgtEl>
                                          <p:spTgt spid="2254"/>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iterate>
                                    <p:tmAbs val="0"/>
                                  </p:iterate>
                                  <p:childTnLst>
                                    <p:set>
                                      <p:cBhvr>
                                        <p:cTn id="17" fill="hold"/>
                                        <p:tgtEl>
                                          <p:spTgt spid="22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47" grpId="0" animBg="1" advAuto="0"/>
      <p:bldP spid="2251" grpId="0" animBg="1" advAuto="0"/>
      <p:bldP spid="2254" grpId="0" animBg="1" advAuto="0"/>
      <p:bldP spid="2257" grpId="0" animBg="1" advAuto="0"/>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9"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112</a:t>
            </a:fld>
            <a:endParaRPr/>
          </a:p>
        </p:txBody>
      </p:sp>
      <p:sp>
        <p:nvSpPr>
          <p:cNvPr id="2260" name="Doubly Linked Lists"/>
          <p:cNvSpPr txBox="1">
            <a:spLocks noGrp="1"/>
          </p:cNvSpPr>
          <p:nvPr>
            <p:ph type="title"/>
          </p:nvPr>
        </p:nvSpPr>
        <p:spPr>
          <a:xfrm>
            <a:off x="187129" y="111114"/>
            <a:ext cx="12637914" cy="1433164"/>
          </a:xfrm>
          <a:prstGeom prst="rect">
            <a:avLst/>
          </a:prstGeom>
        </p:spPr>
        <p:txBody>
          <a:bodyPr/>
          <a:lstStyle/>
          <a:p>
            <a:r>
              <a:t>Doubly Linked Lists</a:t>
            </a:r>
          </a:p>
        </p:txBody>
      </p:sp>
      <p:pic>
        <p:nvPicPr>
          <p:cNvPr id="2261" name="Image" descr="Image"/>
          <p:cNvPicPr>
            <a:picLocks noChangeAspect="1"/>
          </p:cNvPicPr>
          <p:nvPr/>
        </p:nvPicPr>
        <p:blipFill>
          <a:blip r:embed="rId2"/>
          <a:stretch>
            <a:fillRect/>
          </a:stretch>
        </p:blipFill>
        <p:spPr>
          <a:xfrm>
            <a:off x="970067" y="2230360"/>
            <a:ext cx="10083895" cy="9795784"/>
          </a:xfrm>
          <a:prstGeom prst="rect">
            <a:avLst/>
          </a:prstGeom>
          <a:ln w="25400">
            <a:miter lim="400000"/>
          </a:ln>
          <a:effectLst>
            <a:outerShdw blurRad="254000" dist="127000" dir="5400000" rotWithShape="0">
              <a:srgbClr val="000000">
                <a:alpha val="70000"/>
              </a:srgbClr>
            </a:outerShdw>
          </a:effectLst>
        </p:spPr>
      </p:pic>
      <p:pic>
        <p:nvPicPr>
          <p:cNvPr id="2262" name="Image" descr="Image"/>
          <p:cNvPicPr>
            <a:picLocks noChangeAspect="1"/>
          </p:cNvPicPr>
          <p:nvPr/>
        </p:nvPicPr>
        <p:blipFill>
          <a:blip r:embed="rId3"/>
          <a:stretch>
            <a:fillRect/>
          </a:stretch>
        </p:blipFill>
        <p:spPr>
          <a:xfrm>
            <a:off x="12658356" y="2482473"/>
            <a:ext cx="10504807" cy="8751054"/>
          </a:xfrm>
          <a:prstGeom prst="rect">
            <a:avLst/>
          </a:prstGeom>
          <a:ln w="25400">
            <a:miter lim="400000"/>
          </a:ln>
          <a:effectLst>
            <a:outerShdw blurRad="254000" dist="127000" dir="5400000" rotWithShape="0">
              <a:srgbClr val="000000">
                <a:alpha val="70000"/>
              </a:srgbClr>
            </a:outerShdw>
          </a:effectLst>
        </p:spPr>
      </p:pic>
      <p:grpSp>
        <p:nvGrpSpPr>
          <p:cNvPr id="2265" name="Can do all deque operations in constant time, O(1) !"/>
          <p:cNvGrpSpPr/>
          <p:nvPr/>
        </p:nvGrpSpPr>
        <p:grpSpPr>
          <a:xfrm>
            <a:off x="11572367" y="11949001"/>
            <a:ext cx="12676785" cy="874066"/>
            <a:chOff x="0" y="0"/>
            <a:chExt cx="12676784" cy="874064"/>
          </a:xfrm>
        </p:grpSpPr>
        <p:sp>
          <p:nvSpPr>
            <p:cNvPr id="2264" name="Can do all deque operations in constant time, O(1) !"/>
            <p:cNvSpPr txBox="1"/>
            <p:nvPr/>
          </p:nvSpPr>
          <p:spPr>
            <a:xfrm>
              <a:off x="38100" y="38100"/>
              <a:ext cx="12600585" cy="797865"/>
            </a:xfrm>
            <a:prstGeom prst="rect">
              <a:avLst/>
            </a:prstGeom>
            <a:solidFill>
              <a:schemeClr val="accent4">
                <a:hueOff val="-476017"/>
                <a:lumOff val="-10042"/>
              </a:schemeClr>
            </a:solidFill>
            <a:ln>
              <a:noFill/>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lnSpc>
                  <a:spcPct val="150000"/>
                </a:lnSpc>
                <a:defRPr sz="4200">
                  <a:solidFill>
                    <a:srgbClr val="000000"/>
                  </a:solidFill>
                </a:defRPr>
              </a:lvl1pPr>
            </a:lstStyle>
            <a:p>
              <a:r>
                <a:t>Can do all deque operations in constant time, O(1) ! </a:t>
              </a:r>
            </a:p>
          </p:txBody>
        </p:sp>
        <p:pic>
          <p:nvPicPr>
            <p:cNvPr id="2263" name="Can do all deque operations in constant time, O(1) ! Can do all deque operations in constant time, O(1) ! " descr="Can do all deque operations in constant time, O(1) ! Can do all deque operations in constant time, O(1) ! "/>
            <p:cNvPicPr>
              <a:picLocks/>
            </p:cNvPicPr>
            <p:nvPr/>
          </p:nvPicPr>
          <p:blipFill>
            <a:blip r:embed="rId4"/>
            <a:stretch>
              <a:fillRect/>
            </a:stretch>
          </p:blipFill>
          <p:spPr>
            <a:xfrm>
              <a:off x="0" y="0"/>
              <a:ext cx="12676785" cy="874065"/>
            </a:xfrm>
            <a:prstGeom prst="rect">
              <a:avLst/>
            </a:prstGeom>
            <a:effectLst/>
          </p:spPr>
        </p:pic>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22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65" grpId="0" animBg="1" advAuto="0"/>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14E2930-7FDF-6471-38B1-8E071790A548}"/>
              </a:ext>
            </a:extLst>
          </p:cNvPr>
          <p:cNvSpPr txBox="1"/>
          <p:nvPr/>
        </p:nvSpPr>
        <p:spPr>
          <a:xfrm>
            <a:off x="2484924" y="3583950"/>
            <a:ext cx="1208664"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Helvetica Neue"/>
              </a:rPr>
              <a:t>push()</a:t>
            </a:r>
          </a:p>
        </p:txBody>
      </p:sp>
      <p:sp>
        <p:nvSpPr>
          <p:cNvPr id="6" name="TextBox 5">
            <a:extLst>
              <a:ext uri="{FF2B5EF4-FFF2-40B4-BE49-F238E27FC236}">
                <a16:creationId xmlns:a16="http://schemas.microsoft.com/office/drawing/2014/main" id="{D4723CAF-B48A-3CBB-7308-0C3E9EBC749E}"/>
              </a:ext>
            </a:extLst>
          </p:cNvPr>
          <p:cNvSpPr txBox="1"/>
          <p:nvPr/>
        </p:nvSpPr>
        <p:spPr>
          <a:xfrm>
            <a:off x="2484924" y="4242497"/>
            <a:ext cx="1024319"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Helvetica Neue"/>
              </a:rPr>
              <a:t>pop()</a:t>
            </a:r>
          </a:p>
        </p:txBody>
      </p:sp>
      <p:sp>
        <p:nvSpPr>
          <p:cNvPr id="7" name="TextBox 6">
            <a:extLst>
              <a:ext uri="{FF2B5EF4-FFF2-40B4-BE49-F238E27FC236}">
                <a16:creationId xmlns:a16="http://schemas.microsoft.com/office/drawing/2014/main" id="{D8DD8D36-A386-9BA4-6734-9B5FA1964573}"/>
              </a:ext>
            </a:extLst>
          </p:cNvPr>
          <p:cNvSpPr txBox="1"/>
          <p:nvPr/>
        </p:nvSpPr>
        <p:spPr>
          <a:xfrm>
            <a:off x="2484924" y="6010557"/>
            <a:ext cx="1761701"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dirty="0">
                <a:solidFill>
                  <a:srgbClr val="000000"/>
                </a:solidFill>
                <a:latin typeface="Courier New" panose="02070309020205020404" pitchFamily="49" charset="0"/>
                <a:cs typeface="Courier New" panose="02070309020205020404" pitchFamily="49" charset="0"/>
              </a:rPr>
              <a:t>enqueue</a:t>
            </a:r>
            <a:r>
              <a:rPr kumimoji="0" lang="en-US" sz="24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Helvetica Neue"/>
              </a:rPr>
              <a:t>()</a:t>
            </a:r>
          </a:p>
        </p:txBody>
      </p:sp>
      <p:sp>
        <p:nvSpPr>
          <p:cNvPr id="8" name="TextBox 7">
            <a:extLst>
              <a:ext uri="{FF2B5EF4-FFF2-40B4-BE49-F238E27FC236}">
                <a16:creationId xmlns:a16="http://schemas.microsoft.com/office/drawing/2014/main" id="{87A40286-FE76-AFAE-BBA8-10CE3F6D1565}"/>
              </a:ext>
            </a:extLst>
          </p:cNvPr>
          <p:cNvSpPr txBox="1"/>
          <p:nvPr/>
        </p:nvSpPr>
        <p:spPr>
          <a:xfrm>
            <a:off x="2484924" y="6634710"/>
            <a:ext cx="1761701"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Helvetica Neue"/>
              </a:rPr>
              <a:t>dequeue()</a:t>
            </a:r>
          </a:p>
        </p:txBody>
      </p:sp>
      <p:sp>
        <p:nvSpPr>
          <p:cNvPr id="9" name="TextBox 8">
            <a:extLst>
              <a:ext uri="{FF2B5EF4-FFF2-40B4-BE49-F238E27FC236}">
                <a16:creationId xmlns:a16="http://schemas.microsoft.com/office/drawing/2014/main" id="{5E8103C5-E5D8-FA66-D758-A2FE2C23E777}"/>
              </a:ext>
            </a:extLst>
          </p:cNvPr>
          <p:cNvSpPr txBox="1"/>
          <p:nvPr/>
        </p:nvSpPr>
        <p:spPr>
          <a:xfrm>
            <a:off x="2484924" y="8380574"/>
            <a:ext cx="2130391"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dirty="0" err="1">
                <a:solidFill>
                  <a:srgbClr val="000000"/>
                </a:solidFill>
                <a:latin typeface="Courier New" panose="02070309020205020404" pitchFamily="49" charset="0"/>
                <a:cs typeface="Courier New" panose="02070309020205020404" pitchFamily="49" charset="0"/>
              </a:rPr>
              <a:t>add_first</a:t>
            </a:r>
            <a:r>
              <a:rPr kumimoji="0" lang="en-US" sz="24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Helvetica Neue"/>
              </a:rPr>
              <a:t>()</a:t>
            </a:r>
          </a:p>
        </p:txBody>
      </p:sp>
      <p:sp>
        <p:nvSpPr>
          <p:cNvPr id="10" name="TextBox 9">
            <a:extLst>
              <a:ext uri="{FF2B5EF4-FFF2-40B4-BE49-F238E27FC236}">
                <a16:creationId xmlns:a16="http://schemas.microsoft.com/office/drawing/2014/main" id="{64251110-C91C-6B87-87F4-2DA337574B2D}"/>
              </a:ext>
            </a:extLst>
          </p:cNvPr>
          <p:cNvSpPr txBox="1"/>
          <p:nvPr/>
        </p:nvSpPr>
        <p:spPr>
          <a:xfrm>
            <a:off x="2484924" y="9796098"/>
            <a:ext cx="1946046"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err="1">
                <a:ln>
                  <a:noFill/>
                </a:ln>
                <a:solidFill>
                  <a:srgbClr val="000000"/>
                </a:solidFill>
                <a:effectLst/>
                <a:uFillTx/>
                <a:latin typeface="Courier New" panose="02070309020205020404" pitchFamily="49" charset="0"/>
                <a:cs typeface="Courier New" panose="02070309020205020404" pitchFamily="49" charset="0"/>
                <a:sym typeface="Helvetica Neue"/>
              </a:rPr>
              <a:t>add_last</a:t>
            </a:r>
            <a:r>
              <a:rPr kumimoji="0" lang="en-US" sz="24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Helvetica Neue"/>
              </a:rPr>
              <a:t>()</a:t>
            </a:r>
          </a:p>
        </p:txBody>
      </p:sp>
      <p:sp>
        <p:nvSpPr>
          <p:cNvPr id="11" name="TextBox 10">
            <a:extLst>
              <a:ext uri="{FF2B5EF4-FFF2-40B4-BE49-F238E27FC236}">
                <a16:creationId xmlns:a16="http://schemas.microsoft.com/office/drawing/2014/main" id="{916B1576-A23C-1CDD-26A1-3E34850E9E19}"/>
              </a:ext>
            </a:extLst>
          </p:cNvPr>
          <p:cNvSpPr txBox="1"/>
          <p:nvPr/>
        </p:nvSpPr>
        <p:spPr>
          <a:xfrm>
            <a:off x="2484924" y="9088336"/>
            <a:ext cx="2683427"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err="1">
                <a:ln>
                  <a:noFill/>
                </a:ln>
                <a:solidFill>
                  <a:srgbClr val="000000"/>
                </a:solidFill>
                <a:effectLst/>
                <a:uFillTx/>
                <a:latin typeface="Courier New" panose="02070309020205020404" pitchFamily="49" charset="0"/>
                <a:cs typeface="Courier New" panose="02070309020205020404" pitchFamily="49" charset="0"/>
                <a:sym typeface="Helvetica Neue"/>
              </a:rPr>
              <a:t>remove_first</a:t>
            </a:r>
            <a:r>
              <a:rPr kumimoji="0" lang="en-US" sz="24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Helvetica Neue"/>
              </a:rPr>
              <a:t>()</a:t>
            </a:r>
          </a:p>
        </p:txBody>
      </p:sp>
      <p:sp>
        <p:nvSpPr>
          <p:cNvPr id="12" name="TextBox 11">
            <a:extLst>
              <a:ext uri="{FF2B5EF4-FFF2-40B4-BE49-F238E27FC236}">
                <a16:creationId xmlns:a16="http://schemas.microsoft.com/office/drawing/2014/main" id="{726BB6BE-3B10-5BF3-E8F1-C47340E239BF}"/>
              </a:ext>
            </a:extLst>
          </p:cNvPr>
          <p:cNvSpPr txBox="1"/>
          <p:nvPr/>
        </p:nvSpPr>
        <p:spPr>
          <a:xfrm>
            <a:off x="2484924" y="10503860"/>
            <a:ext cx="2499082"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err="1">
                <a:ln>
                  <a:noFill/>
                </a:ln>
                <a:solidFill>
                  <a:srgbClr val="000000"/>
                </a:solidFill>
                <a:effectLst/>
                <a:uFillTx/>
                <a:latin typeface="Courier New" panose="02070309020205020404" pitchFamily="49" charset="0"/>
                <a:cs typeface="Courier New" panose="02070309020205020404" pitchFamily="49" charset="0"/>
                <a:sym typeface="Helvetica Neue"/>
              </a:rPr>
              <a:t>remove_last</a:t>
            </a:r>
            <a:r>
              <a:rPr kumimoji="0" lang="en-US" sz="24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Helvetica Neue"/>
              </a:rPr>
              <a:t>()</a:t>
            </a:r>
          </a:p>
        </p:txBody>
      </p:sp>
      <p:sp>
        <p:nvSpPr>
          <p:cNvPr id="13" name="TextBox 12">
            <a:extLst>
              <a:ext uri="{FF2B5EF4-FFF2-40B4-BE49-F238E27FC236}">
                <a16:creationId xmlns:a16="http://schemas.microsoft.com/office/drawing/2014/main" id="{747CFB61-54D7-9E95-3049-4AC25211F9EC}"/>
              </a:ext>
            </a:extLst>
          </p:cNvPr>
          <p:cNvSpPr txBox="1"/>
          <p:nvPr/>
        </p:nvSpPr>
        <p:spPr>
          <a:xfrm>
            <a:off x="6085388" y="2886482"/>
            <a:ext cx="839974"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b="1" dirty="0">
                <a:solidFill>
                  <a:srgbClr val="000000"/>
                </a:solidFill>
                <a:latin typeface="Courier New" panose="02070309020205020404" pitchFamily="49" charset="0"/>
                <a:cs typeface="Courier New" panose="02070309020205020404" pitchFamily="49" charset="0"/>
              </a:rPr>
              <a:t>List</a:t>
            </a:r>
            <a:endParaRPr kumimoji="0" lang="en-US" sz="2400" b="1"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Helvetica Neue"/>
            </a:endParaRPr>
          </a:p>
        </p:txBody>
      </p:sp>
      <p:sp>
        <p:nvSpPr>
          <p:cNvPr id="14" name="TextBox 13">
            <a:extLst>
              <a:ext uri="{FF2B5EF4-FFF2-40B4-BE49-F238E27FC236}">
                <a16:creationId xmlns:a16="http://schemas.microsoft.com/office/drawing/2014/main" id="{D3004CCD-2A82-30D5-E1D7-F470DFA7CF52}"/>
              </a:ext>
            </a:extLst>
          </p:cNvPr>
          <p:cNvSpPr txBox="1"/>
          <p:nvPr/>
        </p:nvSpPr>
        <p:spPr>
          <a:xfrm>
            <a:off x="8516075" y="2517150"/>
            <a:ext cx="2418625"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b="1" dirty="0">
                <a:solidFill>
                  <a:srgbClr val="000000"/>
                </a:solidFill>
                <a:latin typeface="Courier New" panose="02070309020205020404" pitchFamily="49" charset="0"/>
                <a:cs typeface="Courier New" panose="02070309020205020404" pitchFamily="49" charset="0"/>
              </a:rPr>
              <a:t>List (lazy update)</a:t>
            </a:r>
            <a:endParaRPr kumimoji="0" lang="en-US" sz="2400" b="1"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Helvetica Neue"/>
            </a:endParaRPr>
          </a:p>
        </p:txBody>
      </p:sp>
      <p:sp>
        <p:nvSpPr>
          <p:cNvPr id="15" name="TextBox 14">
            <a:extLst>
              <a:ext uri="{FF2B5EF4-FFF2-40B4-BE49-F238E27FC236}">
                <a16:creationId xmlns:a16="http://schemas.microsoft.com/office/drawing/2014/main" id="{985870AE-CC39-3AE6-46DE-6B884991E1B6}"/>
              </a:ext>
            </a:extLst>
          </p:cNvPr>
          <p:cNvSpPr txBox="1"/>
          <p:nvPr/>
        </p:nvSpPr>
        <p:spPr>
          <a:xfrm>
            <a:off x="12046675" y="2517150"/>
            <a:ext cx="1897925"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b="1" dirty="0">
                <a:solidFill>
                  <a:srgbClr val="000000"/>
                </a:solidFill>
                <a:latin typeface="Courier New" panose="02070309020205020404" pitchFamily="49" charset="0"/>
                <a:cs typeface="Courier New" panose="02070309020205020404" pitchFamily="49" charset="0"/>
              </a:rPr>
              <a:t>Linked List</a:t>
            </a:r>
            <a:endParaRPr kumimoji="0" lang="en-US" sz="2400" b="1"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Helvetica Neue"/>
            </a:endParaRPr>
          </a:p>
        </p:txBody>
      </p:sp>
      <p:sp>
        <p:nvSpPr>
          <p:cNvPr id="16" name="TextBox 15">
            <a:extLst>
              <a:ext uri="{FF2B5EF4-FFF2-40B4-BE49-F238E27FC236}">
                <a16:creationId xmlns:a16="http://schemas.microsoft.com/office/drawing/2014/main" id="{8559B52F-2FD7-2C99-94BA-6FFC5020F177}"/>
              </a:ext>
            </a:extLst>
          </p:cNvPr>
          <p:cNvSpPr txBox="1"/>
          <p:nvPr/>
        </p:nvSpPr>
        <p:spPr>
          <a:xfrm>
            <a:off x="14662875" y="2517150"/>
            <a:ext cx="3015525"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b="1" dirty="0">
                <a:solidFill>
                  <a:srgbClr val="000000"/>
                </a:solidFill>
                <a:latin typeface="Courier New" panose="02070309020205020404" pitchFamily="49" charset="0"/>
                <a:cs typeface="Courier New" panose="02070309020205020404" pitchFamily="49" charset="0"/>
              </a:rPr>
              <a:t>Linked List (tail pointer)</a:t>
            </a:r>
            <a:endParaRPr kumimoji="0" lang="en-US" sz="2400" b="1"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Helvetica Neue"/>
            </a:endParaRPr>
          </a:p>
        </p:txBody>
      </p:sp>
      <p:sp>
        <p:nvSpPr>
          <p:cNvPr id="17" name="TextBox 16">
            <a:extLst>
              <a:ext uri="{FF2B5EF4-FFF2-40B4-BE49-F238E27FC236}">
                <a16:creationId xmlns:a16="http://schemas.microsoft.com/office/drawing/2014/main" id="{B329802C-B6AA-F9B0-C065-24D7E5D29836}"/>
              </a:ext>
            </a:extLst>
          </p:cNvPr>
          <p:cNvSpPr txBox="1"/>
          <p:nvPr/>
        </p:nvSpPr>
        <p:spPr>
          <a:xfrm>
            <a:off x="18530308" y="2332484"/>
            <a:ext cx="3015525"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b="1" dirty="0">
                <a:solidFill>
                  <a:srgbClr val="000000"/>
                </a:solidFill>
                <a:latin typeface="Courier New" panose="02070309020205020404" pitchFamily="49" charset="0"/>
                <a:cs typeface="Courier New" panose="02070309020205020404" pitchFamily="49" charset="0"/>
              </a:rPr>
              <a:t>Doubly Linked List</a:t>
            </a:r>
            <a:endParaRPr kumimoji="0" lang="en-US" sz="2400" b="1"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Helvetica Neue"/>
            </a:endParaRPr>
          </a:p>
        </p:txBody>
      </p:sp>
      <p:grpSp>
        <p:nvGrpSpPr>
          <p:cNvPr id="76" name="Group 75">
            <a:extLst>
              <a:ext uri="{FF2B5EF4-FFF2-40B4-BE49-F238E27FC236}">
                <a16:creationId xmlns:a16="http://schemas.microsoft.com/office/drawing/2014/main" id="{A1A64D95-C715-C31B-E1D2-18320481BD48}"/>
              </a:ext>
            </a:extLst>
          </p:cNvPr>
          <p:cNvGrpSpPr/>
          <p:nvPr/>
        </p:nvGrpSpPr>
        <p:grpSpPr>
          <a:xfrm>
            <a:off x="5993216" y="3583950"/>
            <a:ext cx="1024319" cy="1128695"/>
            <a:chOff x="5993216" y="3583950"/>
            <a:chExt cx="1024319" cy="1128695"/>
          </a:xfrm>
        </p:grpSpPr>
        <p:sp>
          <p:nvSpPr>
            <p:cNvPr id="19" name="TextBox 18">
              <a:extLst>
                <a:ext uri="{FF2B5EF4-FFF2-40B4-BE49-F238E27FC236}">
                  <a16:creationId xmlns:a16="http://schemas.microsoft.com/office/drawing/2014/main" id="{1FD167BC-4A6A-4F08-7AD2-0593945ACC19}"/>
                </a:ext>
              </a:extLst>
            </p:cNvPr>
            <p:cNvSpPr txBox="1"/>
            <p:nvPr/>
          </p:nvSpPr>
          <p:spPr>
            <a:xfrm>
              <a:off x="5993216" y="3583950"/>
              <a:ext cx="1024319"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dirty="0">
                  <a:solidFill>
                    <a:srgbClr val="000000"/>
                  </a:solidFill>
                  <a:latin typeface="Courier New" panose="02070309020205020404" pitchFamily="49" charset="0"/>
                  <a:cs typeface="Courier New" panose="02070309020205020404" pitchFamily="49" charset="0"/>
                </a:rPr>
                <a:t>O(1)*</a:t>
              </a:r>
              <a:endParaRPr kumimoji="0" lang="en-US" sz="24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Helvetica Neue"/>
              </a:endParaRPr>
            </a:p>
          </p:txBody>
        </p:sp>
        <p:sp>
          <p:nvSpPr>
            <p:cNvPr id="20" name="TextBox 19">
              <a:extLst>
                <a:ext uri="{FF2B5EF4-FFF2-40B4-BE49-F238E27FC236}">
                  <a16:creationId xmlns:a16="http://schemas.microsoft.com/office/drawing/2014/main" id="{71D48083-D264-88C8-208E-3D5356924163}"/>
                </a:ext>
              </a:extLst>
            </p:cNvPr>
            <p:cNvSpPr txBox="1"/>
            <p:nvPr/>
          </p:nvSpPr>
          <p:spPr>
            <a:xfrm>
              <a:off x="5993216" y="4240721"/>
              <a:ext cx="1024319"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dirty="0">
                  <a:solidFill>
                    <a:srgbClr val="000000"/>
                  </a:solidFill>
                  <a:latin typeface="Courier New" panose="02070309020205020404" pitchFamily="49" charset="0"/>
                  <a:cs typeface="Courier New" panose="02070309020205020404" pitchFamily="49" charset="0"/>
                </a:rPr>
                <a:t>O(1)*</a:t>
              </a:r>
              <a:endParaRPr kumimoji="0" lang="en-US" sz="24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Helvetica Neue"/>
              </a:endParaRPr>
            </a:p>
          </p:txBody>
        </p:sp>
      </p:grpSp>
      <p:sp>
        <p:nvSpPr>
          <p:cNvPr id="21" name="TextBox 20">
            <a:extLst>
              <a:ext uri="{FF2B5EF4-FFF2-40B4-BE49-F238E27FC236}">
                <a16:creationId xmlns:a16="http://schemas.microsoft.com/office/drawing/2014/main" id="{6660AA36-6B1E-941D-2F1E-166D236A19FC}"/>
              </a:ext>
            </a:extLst>
          </p:cNvPr>
          <p:cNvSpPr txBox="1"/>
          <p:nvPr/>
        </p:nvSpPr>
        <p:spPr>
          <a:xfrm>
            <a:off x="9321632" y="3583950"/>
            <a:ext cx="1024319"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dirty="0">
                <a:solidFill>
                  <a:srgbClr val="000000"/>
                </a:solidFill>
                <a:latin typeface="Courier New" panose="02070309020205020404" pitchFamily="49" charset="0"/>
                <a:cs typeface="Courier New" panose="02070309020205020404" pitchFamily="49" charset="0"/>
              </a:rPr>
              <a:t>O(1)*</a:t>
            </a:r>
            <a:endParaRPr kumimoji="0" lang="en-US" sz="24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Helvetica Neue"/>
            </a:endParaRPr>
          </a:p>
        </p:txBody>
      </p:sp>
      <p:sp>
        <p:nvSpPr>
          <p:cNvPr id="22" name="TextBox 21">
            <a:extLst>
              <a:ext uri="{FF2B5EF4-FFF2-40B4-BE49-F238E27FC236}">
                <a16:creationId xmlns:a16="http://schemas.microsoft.com/office/drawing/2014/main" id="{2E3A304B-AF19-F42E-72C7-2F338F04BF1A}"/>
              </a:ext>
            </a:extLst>
          </p:cNvPr>
          <p:cNvSpPr txBox="1"/>
          <p:nvPr/>
        </p:nvSpPr>
        <p:spPr>
          <a:xfrm>
            <a:off x="9321632" y="4240721"/>
            <a:ext cx="1024319"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dirty="0">
                <a:solidFill>
                  <a:srgbClr val="000000"/>
                </a:solidFill>
                <a:latin typeface="Courier New" panose="02070309020205020404" pitchFamily="49" charset="0"/>
                <a:cs typeface="Courier New" panose="02070309020205020404" pitchFamily="49" charset="0"/>
              </a:rPr>
              <a:t>O(1)*</a:t>
            </a:r>
            <a:endParaRPr kumimoji="0" lang="en-US" sz="24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Helvetica Neue"/>
            </a:endParaRPr>
          </a:p>
        </p:txBody>
      </p:sp>
      <p:sp>
        <p:nvSpPr>
          <p:cNvPr id="23" name="TextBox 22">
            <a:extLst>
              <a:ext uri="{FF2B5EF4-FFF2-40B4-BE49-F238E27FC236}">
                <a16:creationId xmlns:a16="http://schemas.microsoft.com/office/drawing/2014/main" id="{55244B11-5ECC-C352-3E27-0D449759A49B}"/>
              </a:ext>
            </a:extLst>
          </p:cNvPr>
          <p:cNvSpPr txBox="1"/>
          <p:nvPr/>
        </p:nvSpPr>
        <p:spPr>
          <a:xfrm>
            <a:off x="12504476" y="3583950"/>
            <a:ext cx="839974"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dirty="0">
                <a:solidFill>
                  <a:srgbClr val="000000"/>
                </a:solidFill>
                <a:latin typeface="Courier New" panose="02070309020205020404" pitchFamily="49" charset="0"/>
                <a:cs typeface="Courier New" panose="02070309020205020404" pitchFamily="49" charset="0"/>
              </a:rPr>
              <a:t>O(1)</a:t>
            </a:r>
            <a:endParaRPr kumimoji="0" lang="en-US" sz="24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Helvetica Neue"/>
            </a:endParaRPr>
          </a:p>
        </p:txBody>
      </p:sp>
      <p:sp>
        <p:nvSpPr>
          <p:cNvPr id="24" name="TextBox 23">
            <a:extLst>
              <a:ext uri="{FF2B5EF4-FFF2-40B4-BE49-F238E27FC236}">
                <a16:creationId xmlns:a16="http://schemas.microsoft.com/office/drawing/2014/main" id="{261AD037-B164-E07C-6EA4-9FB01B76A234}"/>
              </a:ext>
            </a:extLst>
          </p:cNvPr>
          <p:cNvSpPr txBox="1"/>
          <p:nvPr/>
        </p:nvSpPr>
        <p:spPr>
          <a:xfrm>
            <a:off x="12504476" y="4240721"/>
            <a:ext cx="839974"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dirty="0">
                <a:solidFill>
                  <a:srgbClr val="000000"/>
                </a:solidFill>
                <a:latin typeface="Courier New" panose="02070309020205020404" pitchFamily="49" charset="0"/>
                <a:cs typeface="Courier New" panose="02070309020205020404" pitchFamily="49" charset="0"/>
              </a:rPr>
              <a:t>O(1)</a:t>
            </a:r>
            <a:endParaRPr kumimoji="0" lang="en-US" sz="24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Helvetica Neue"/>
            </a:endParaRPr>
          </a:p>
        </p:txBody>
      </p:sp>
      <p:sp>
        <p:nvSpPr>
          <p:cNvPr id="25" name="TextBox 24">
            <a:extLst>
              <a:ext uri="{FF2B5EF4-FFF2-40B4-BE49-F238E27FC236}">
                <a16:creationId xmlns:a16="http://schemas.microsoft.com/office/drawing/2014/main" id="{35CC1AD3-7A8F-7392-FA3F-537772BD516D}"/>
              </a:ext>
            </a:extLst>
          </p:cNvPr>
          <p:cNvSpPr txBox="1"/>
          <p:nvPr/>
        </p:nvSpPr>
        <p:spPr>
          <a:xfrm>
            <a:off x="15796316" y="3583950"/>
            <a:ext cx="839974"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dirty="0">
                <a:solidFill>
                  <a:srgbClr val="000000"/>
                </a:solidFill>
                <a:latin typeface="Courier New" panose="02070309020205020404" pitchFamily="49" charset="0"/>
                <a:cs typeface="Courier New" panose="02070309020205020404" pitchFamily="49" charset="0"/>
              </a:rPr>
              <a:t>O(1)</a:t>
            </a:r>
            <a:endParaRPr kumimoji="0" lang="en-US" sz="24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Helvetica Neue"/>
            </a:endParaRPr>
          </a:p>
        </p:txBody>
      </p:sp>
      <p:sp>
        <p:nvSpPr>
          <p:cNvPr id="26" name="TextBox 25">
            <a:extLst>
              <a:ext uri="{FF2B5EF4-FFF2-40B4-BE49-F238E27FC236}">
                <a16:creationId xmlns:a16="http://schemas.microsoft.com/office/drawing/2014/main" id="{0F96A56B-71A7-9DB5-39A9-FF0B6E82D83C}"/>
              </a:ext>
            </a:extLst>
          </p:cNvPr>
          <p:cNvSpPr txBox="1"/>
          <p:nvPr/>
        </p:nvSpPr>
        <p:spPr>
          <a:xfrm>
            <a:off x="15796316" y="4240721"/>
            <a:ext cx="839974"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dirty="0">
                <a:solidFill>
                  <a:srgbClr val="000000"/>
                </a:solidFill>
                <a:latin typeface="Courier New" panose="02070309020205020404" pitchFamily="49" charset="0"/>
                <a:cs typeface="Courier New" panose="02070309020205020404" pitchFamily="49" charset="0"/>
              </a:rPr>
              <a:t>O(1)</a:t>
            </a:r>
            <a:endParaRPr kumimoji="0" lang="en-US" sz="24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Helvetica Neue"/>
            </a:endParaRPr>
          </a:p>
        </p:txBody>
      </p:sp>
      <p:sp>
        <p:nvSpPr>
          <p:cNvPr id="27" name="TextBox 26">
            <a:extLst>
              <a:ext uri="{FF2B5EF4-FFF2-40B4-BE49-F238E27FC236}">
                <a16:creationId xmlns:a16="http://schemas.microsoft.com/office/drawing/2014/main" id="{5847DA43-20C7-B706-568C-1FB66E92E361}"/>
              </a:ext>
            </a:extLst>
          </p:cNvPr>
          <p:cNvSpPr txBox="1"/>
          <p:nvPr/>
        </p:nvSpPr>
        <p:spPr>
          <a:xfrm>
            <a:off x="19710279" y="3819912"/>
            <a:ext cx="839974"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dirty="0">
                <a:solidFill>
                  <a:srgbClr val="000000"/>
                </a:solidFill>
                <a:latin typeface="Courier New" panose="02070309020205020404" pitchFamily="49" charset="0"/>
                <a:cs typeface="Courier New" panose="02070309020205020404" pitchFamily="49" charset="0"/>
              </a:rPr>
              <a:t>O(1)</a:t>
            </a:r>
            <a:endParaRPr kumimoji="0" lang="en-US" sz="24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Helvetica Neue"/>
            </a:endParaRPr>
          </a:p>
        </p:txBody>
      </p:sp>
      <p:sp>
        <p:nvSpPr>
          <p:cNvPr id="28" name="TextBox 27">
            <a:extLst>
              <a:ext uri="{FF2B5EF4-FFF2-40B4-BE49-F238E27FC236}">
                <a16:creationId xmlns:a16="http://schemas.microsoft.com/office/drawing/2014/main" id="{29122FF2-4394-BF8E-913A-ADE9C7924F51}"/>
              </a:ext>
            </a:extLst>
          </p:cNvPr>
          <p:cNvSpPr txBox="1"/>
          <p:nvPr/>
        </p:nvSpPr>
        <p:spPr>
          <a:xfrm>
            <a:off x="19710279" y="4476683"/>
            <a:ext cx="839974"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dirty="0">
                <a:solidFill>
                  <a:srgbClr val="000000"/>
                </a:solidFill>
                <a:latin typeface="Courier New" panose="02070309020205020404" pitchFamily="49" charset="0"/>
                <a:cs typeface="Courier New" panose="02070309020205020404" pitchFamily="49" charset="0"/>
              </a:rPr>
              <a:t>O(1)</a:t>
            </a:r>
            <a:endParaRPr kumimoji="0" lang="en-US" sz="24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Helvetica Neue"/>
            </a:endParaRPr>
          </a:p>
        </p:txBody>
      </p:sp>
      <p:grpSp>
        <p:nvGrpSpPr>
          <p:cNvPr id="77" name="Group 76">
            <a:extLst>
              <a:ext uri="{FF2B5EF4-FFF2-40B4-BE49-F238E27FC236}">
                <a16:creationId xmlns:a16="http://schemas.microsoft.com/office/drawing/2014/main" id="{9708F1E2-9C07-2053-5A8F-D92F5187986F}"/>
              </a:ext>
            </a:extLst>
          </p:cNvPr>
          <p:cNvGrpSpPr/>
          <p:nvPr/>
        </p:nvGrpSpPr>
        <p:grpSpPr>
          <a:xfrm>
            <a:off x="5475290" y="5937242"/>
            <a:ext cx="2511045" cy="1154000"/>
            <a:chOff x="5475290" y="5937242"/>
            <a:chExt cx="2511045" cy="1154000"/>
          </a:xfrm>
        </p:grpSpPr>
        <p:sp>
          <p:nvSpPr>
            <p:cNvPr id="29" name="TextBox 28">
              <a:extLst>
                <a:ext uri="{FF2B5EF4-FFF2-40B4-BE49-F238E27FC236}">
                  <a16:creationId xmlns:a16="http://schemas.microsoft.com/office/drawing/2014/main" id="{ADF297BF-FE7B-CF2A-487F-DC3416ED0984}"/>
                </a:ext>
              </a:extLst>
            </p:cNvPr>
            <p:cNvSpPr txBox="1"/>
            <p:nvPr/>
          </p:nvSpPr>
          <p:spPr>
            <a:xfrm>
              <a:off x="5475290" y="5937242"/>
              <a:ext cx="2499082"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dirty="0">
                  <a:solidFill>
                    <a:srgbClr val="000000"/>
                  </a:solidFill>
                  <a:latin typeface="Courier New" panose="02070309020205020404" pitchFamily="49" charset="0"/>
                  <a:cs typeface="Courier New" panose="02070309020205020404" pitchFamily="49" charset="0"/>
                </a:rPr>
                <a:t>O(1)* or </a:t>
              </a:r>
              <a:r>
                <a:rPr lang="en-US" dirty="0">
                  <a:solidFill>
                    <a:srgbClr val="C00000"/>
                  </a:solidFill>
                  <a:latin typeface="Courier New" panose="02070309020205020404" pitchFamily="49" charset="0"/>
                  <a:cs typeface="Courier New" panose="02070309020205020404" pitchFamily="49" charset="0"/>
                </a:rPr>
                <a:t>O(n)</a:t>
              </a:r>
              <a:endParaRPr kumimoji="0" lang="en-US" sz="2400" b="0" i="0" u="none" strike="noStrike" cap="none" spc="0" normalizeH="0" baseline="0" dirty="0">
                <a:ln>
                  <a:noFill/>
                </a:ln>
                <a:solidFill>
                  <a:srgbClr val="C00000"/>
                </a:solidFill>
                <a:effectLst/>
                <a:uFillTx/>
                <a:latin typeface="Courier New" panose="02070309020205020404" pitchFamily="49" charset="0"/>
                <a:cs typeface="Courier New" panose="02070309020205020404" pitchFamily="49" charset="0"/>
                <a:sym typeface="Helvetica Neue"/>
              </a:endParaRPr>
            </a:p>
          </p:txBody>
        </p:sp>
        <p:sp>
          <p:nvSpPr>
            <p:cNvPr id="30" name="TextBox 29">
              <a:extLst>
                <a:ext uri="{FF2B5EF4-FFF2-40B4-BE49-F238E27FC236}">
                  <a16:creationId xmlns:a16="http://schemas.microsoft.com/office/drawing/2014/main" id="{FD5DF76A-F8A7-07F4-0171-A2B47BBF58AF}"/>
                </a:ext>
              </a:extLst>
            </p:cNvPr>
            <p:cNvSpPr txBox="1"/>
            <p:nvPr/>
          </p:nvSpPr>
          <p:spPr>
            <a:xfrm>
              <a:off x="5487253" y="6619318"/>
              <a:ext cx="2499082"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dirty="0">
                  <a:solidFill>
                    <a:srgbClr val="C00000"/>
                  </a:solidFill>
                  <a:latin typeface="Courier New" panose="02070309020205020404" pitchFamily="49" charset="0"/>
                  <a:cs typeface="Courier New" panose="02070309020205020404" pitchFamily="49" charset="0"/>
                </a:rPr>
                <a:t>O(n)</a:t>
              </a:r>
              <a:r>
                <a:rPr lang="en-US" dirty="0">
                  <a:solidFill>
                    <a:srgbClr val="000000"/>
                  </a:solidFill>
                  <a:latin typeface="Courier New" panose="02070309020205020404" pitchFamily="49" charset="0"/>
                  <a:cs typeface="Courier New" panose="02070309020205020404" pitchFamily="49" charset="0"/>
                </a:rPr>
                <a:t> or O(1)*</a:t>
              </a:r>
              <a:endParaRPr kumimoji="0" lang="en-US" sz="24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Helvetica Neue"/>
              </a:endParaRPr>
            </a:p>
          </p:txBody>
        </p:sp>
      </p:grpSp>
      <p:sp>
        <p:nvSpPr>
          <p:cNvPr id="31" name="TextBox 30">
            <a:extLst>
              <a:ext uri="{FF2B5EF4-FFF2-40B4-BE49-F238E27FC236}">
                <a16:creationId xmlns:a16="http://schemas.microsoft.com/office/drawing/2014/main" id="{59FDC1B0-1591-5553-5448-113BD185E922}"/>
              </a:ext>
            </a:extLst>
          </p:cNvPr>
          <p:cNvSpPr txBox="1"/>
          <p:nvPr/>
        </p:nvSpPr>
        <p:spPr>
          <a:xfrm>
            <a:off x="9297554" y="5931746"/>
            <a:ext cx="1024319"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dirty="0">
                <a:solidFill>
                  <a:srgbClr val="000000"/>
                </a:solidFill>
                <a:latin typeface="Courier New" panose="02070309020205020404" pitchFamily="49" charset="0"/>
                <a:cs typeface="Courier New" panose="02070309020205020404" pitchFamily="49" charset="0"/>
              </a:rPr>
              <a:t>O(1)*</a:t>
            </a:r>
            <a:endParaRPr kumimoji="0" lang="en-US" sz="24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Helvetica Neue"/>
            </a:endParaRPr>
          </a:p>
        </p:txBody>
      </p:sp>
      <p:sp>
        <p:nvSpPr>
          <p:cNvPr id="32" name="TextBox 31">
            <a:extLst>
              <a:ext uri="{FF2B5EF4-FFF2-40B4-BE49-F238E27FC236}">
                <a16:creationId xmlns:a16="http://schemas.microsoft.com/office/drawing/2014/main" id="{DF9FC08F-F6AA-D3F9-0633-85C61C281A0A}"/>
              </a:ext>
            </a:extLst>
          </p:cNvPr>
          <p:cNvSpPr txBox="1"/>
          <p:nvPr/>
        </p:nvSpPr>
        <p:spPr>
          <a:xfrm>
            <a:off x="9297554" y="6588517"/>
            <a:ext cx="1024319"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dirty="0">
                <a:solidFill>
                  <a:srgbClr val="000000"/>
                </a:solidFill>
                <a:latin typeface="Courier New" panose="02070309020205020404" pitchFamily="49" charset="0"/>
                <a:cs typeface="Courier New" panose="02070309020205020404" pitchFamily="49" charset="0"/>
              </a:rPr>
              <a:t>O(1)*</a:t>
            </a:r>
            <a:endParaRPr kumimoji="0" lang="en-US" sz="24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Helvetica Neue"/>
            </a:endParaRPr>
          </a:p>
        </p:txBody>
      </p:sp>
      <p:sp>
        <p:nvSpPr>
          <p:cNvPr id="33" name="TextBox 32">
            <a:extLst>
              <a:ext uri="{FF2B5EF4-FFF2-40B4-BE49-F238E27FC236}">
                <a16:creationId xmlns:a16="http://schemas.microsoft.com/office/drawing/2014/main" id="{CAAB7EB8-3C82-7D4B-7583-69F429A7B85E}"/>
              </a:ext>
            </a:extLst>
          </p:cNvPr>
          <p:cNvSpPr txBox="1"/>
          <p:nvPr/>
        </p:nvSpPr>
        <p:spPr>
          <a:xfrm>
            <a:off x="12504476" y="6003159"/>
            <a:ext cx="839974"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dirty="0">
                <a:solidFill>
                  <a:srgbClr val="000000"/>
                </a:solidFill>
                <a:latin typeface="Courier New" panose="02070309020205020404" pitchFamily="49" charset="0"/>
                <a:cs typeface="Courier New" panose="02070309020205020404" pitchFamily="49" charset="0"/>
              </a:rPr>
              <a:t>O(1)</a:t>
            </a:r>
            <a:endParaRPr kumimoji="0" lang="en-US" sz="24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Helvetica Neue"/>
            </a:endParaRPr>
          </a:p>
        </p:txBody>
      </p:sp>
      <p:sp>
        <p:nvSpPr>
          <p:cNvPr id="34" name="TextBox 33">
            <a:extLst>
              <a:ext uri="{FF2B5EF4-FFF2-40B4-BE49-F238E27FC236}">
                <a16:creationId xmlns:a16="http://schemas.microsoft.com/office/drawing/2014/main" id="{FCDF2B73-A8FD-06C2-54DD-A53D8EB2D635}"/>
              </a:ext>
            </a:extLst>
          </p:cNvPr>
          <p:cNvSpPr txBox="1"/>
          <p:nvPr/>
        </p:nvSpPr>
        <p:spPr>
          <a:xfrm>
            <a:off x="12504476" y="6659930"/>
            <a:ext cx="839974"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dirty="0">
                <a:solidFill>
                  <a:srgbClr val="000000"/>
                </a:solidFill>
                <a:latin typeface="Courier New" panose="02070309020205020404" pitchFamily="49" charset="0"/>
                <a:cs typeface="Courier New" panose="02070309020205020404" pitchFamily="49" charset="0"/>
              </a:rPr>
              <a:t>O(1)</a:t>
            </a:r>
            <a:endParaRPr kumimoji="0" lang="en-US" sz="24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Helvetica Neue"/>
            </a:endParaRPr>
          </a:p>
        </p:txBody>
      </p:sp>
      <p:sp>
        <p:nvSpPr>
          <p:cNvPr id="35" name="TextBox 34">
            <a:extLst>
              <a:ext uri="{FF2B5EF4-FFF2-40B4-BE49-F238E27FC236}">
                <a16:creationId xmlns:a16="http://schemas.microsoft.com/office/drawing/2014/main" id="{3045E952-E85D-B73E-202B-00DEEB8DABFB}"/>
              </a:ext>
            </a:extLst>
          </p:cNvPr>
          <p:cNvSpPr txBox="1"/>
          <p:nvPr/>
        </p:nvSpPr>
        <p:spPr>
          <a:xfrm>
            <a:off x="15796316" y="6003159"/>
            <a:ext cx="839974"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dirty="0">
                <a:solidFill>
                  <a:srgbClr val="000000"/>
                </a:solidFill>
                <a:latin typeface="Courier New" panose="02070309020205020404" pitchFamily="49" charset="0"/>
                <a:cs typeface="Courier New" panose="02070309020205020404" pitchFamily="49" charset="0"/>
              </a:rPr>
              <a:t>O(1)</a:t>
            </a:r>
            <a:endParaRPr kumimoji="0" lang="en-US" sz="24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Helvetica Neue"/>
            </a:endParaRPr>
          </a:p>
        </p:txBody>
      </p:sp>
      <p:sp>
        <p:nvSpPr>
          <p:cNvPr id="36" name="TextBox 35">
            <a:extLst>
              <a:ext uri="{FF2B5EF4-FFF2-40B4-BE49-F238E27FC236}">
                <a16:creationId xmlns:a16="http://schemas.microsoft.com/office/drawing/2014/main" id="{E91A51CB-31B0-4EDA-1C72-948238C4EB9E}"/>
              </a:ext>
            </a:extLst>
          </p:cNvPr>
          <p:cNvSpPr txBox="1"/>
          <p:nvPr/>
        </p:nvSpPr>
        <p:spPr>
          <a:xfrm>
            <a:off x="15796316" y="6659930"/>
            <a:ext cx="839974"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dirty="0">
                <a:solidFill>
                  <a:srgbClr val="000000"/>
                </a:solidFill>
                <a:latin typeface="Courier New" panose="02070309020205020404" pitchFamily="49" charset="0"/>
                <a:cs typeface="Courier New" panose="02070309020205020404" pitchFamily="49" charset="0"/>
              </a:rPr>
              <a:t>O(1)</a:t>
            </a:r>
            <a:endParaRPr kumimoji="0" lang="en-US" sz="24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Helvetica Neue"/>
            </a:endParaRPr>
          </a:p>
        </p:txBody>
      </p:sp>
      <p:sp>
        <p:nvSpPr>
          <p:cNvPr id="37" name="TextBox 36">
            <a:extLst>
              <a:ext uri="{FF2B5EF4-FFF2-40B4-BE49-F238E27FC236}">
                <a16:creationId xmlns:a16="http://schemas.microsoft.com/office/drawing/2014/main" id="{360DD7CC-C38A-BF71-9CED-3764D42815B6}"/>
              </a:ext>
            </a:extLst>
          </p:cNvPr>
          <p:cNvSpPr txBox="1"/>
          <p:nvPr/>
        </p:nvSpPr>
        <p:spPr>
          <a:xfrm>
            <a:off x="19710279" y="5965267"/>
            <a:ext cx="839974"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dirty="0">
                <a:solidFill>
                  <a:srgbClr val="000000"/>
                </a:solidFill>
                <a:latin typeface="Courier New" panose="02070309020205020404" pitchFamily="49" charset="0"/>
                <a:cs typeface="Courier New" panose="02070309020205020404" pitchFamily="49" charset="0"/>
              </a:rPr>
              <a:t>O(1)</a:t>
            </a:r>
            <a:endParaRPr kumimoji="0" lang="en-US" sz="24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Helvetica Neue"/>
            </a:endParaRPr>
          </a:p>
        </p:txBody>
      </p:sp>
      <p:sp>
        <p:nvSpPr>
          <p:cNvPr id="38" name="TextBox 37">
            <a:extLst>
              <a:ext uri="{FF2B5EF4-FFF2-40B4-BE49-F238E27FC236}">
                <a16:creationId xmlns:a16="http://schemas.microsoft.com/office/drawing/2014/main" id="{5E0F4523-EEEB-1666-ED3B-AB5D43D3EA3A}"/>
              </a:ext>
            </a:extLst>
          </p:cNvPr>
          <p:cNvSpPr txBox="1"/>
          <p:nvPr/>
        </p:nvSpPr>
        <p:spPr>
          <a:xfrm>
            <a:off x="19710279" y="6622038"/>
            <a:ext cx="839974"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dirty="0">
                <a:solidFill>
                  <a:srgbClr val="000000"/>
                </a:solidFill>
                <a:latin typeface="Courier New" panose="02070309020205020404" pitchFamily="49" charset="0"/>
                <a:cs typeface="Courier New" panose="02070309020205020404" pitchFamily="49" charset="0"/>
              </a:rPr>
              <a:t>O(1)</a:t>
            </a:r>
            <a:endParaRPr kumimoji="0" lang="en-US" sz="24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Helvetica Neue"/>
            </a:endParaRPr>
          </a:p>
        </p:txBody>
      </p:sp>
      <p:grpSp>
        <p:nvGrpSpPr>
          <p:cNvPr id="78" name="Group 77">
            <a:extLst>
              <a:ext uri="{FF2B5EF4-FFF2-40B4-BE49-F238E27FC236}">
                <a16:creationId xmlns:a16="http://schemas.microsoft.com/office/drawing/2014/main" id="{A9E1D188-29FA-B31C-6618-C4F16FEC91D3}"/>
              </a:ext>
            </a:extLst>
          </p:cNvPr>
          <p:cNvGrpSpPr/>
          <p:nvPr/>
        </p:nvGrpSpPr>
        <p:grpSpPr>
          <a:xfrm>
            <a:off x="5475290" y="8406260"/>
            <a:ext cx="2523008" cy="2569524"/>
            <a:chOff x="5475290" y="8406260"/>
            <a:chExt cx="2523008" cy="2569524"/>
          </a:xfrm>
        </p:grpSpPr>
        <p:sp>
          <p:nvSpPr>
            <p:cNvPr id="39" name="TextBox 38">
              <a:extLst>
                <a:ext uri="{FF2B5EF4-FFF2-40B4-BE49-F238E27FC236}">
                  <a16:creationId xmlns:a16="http://schemas.microsoft.com/office/drawing/2014/main" id="{077CA35D-784B-C940-E766-E8E3917E5BA8}"/>
                </a:ext>
              </a:extLst>
            </p:cNvPr>
            <p:cNvSpPr txBox="1"/>
            <p:nvPr/>
          </p:nvSpPr>
          <p:spPr>
            <a:xfrm>
              <a:off x="5475290" y="8406260"/>
              <a:ext cx="2499082"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dirty="0">
                  <a:solidFill>
                    <a:srgbClr val="C00000"/>
                  </a:solidFill>
                  <a:latin typeface="Courier New" panose="02070309020205020404" pitchFamily="49" charset="0"/>
                  <a:cs typeface="Courier New" panose="02070309020205020404" pitchFamily="49" charset="0"/>
                </a:rPr>
                <a:t>O(n)</a:t>
              </a:r>
              <a:r>
                <a:rPr lang="en-US" dirty="0">
                  <a:solidFill>
                    <a:srgbClr val="000000"/>
                  </a:solidFill>
                  <a:latin typeface="Courier New" panose="02070309020205020404" pitchFamily="49" charset="0"/>
                  <a:cs typeface="Courier New" panose="02070309020205020404" pitchFamily="49" charset="0"/>
                </a:rPr>
                <a:t> or O(1)*</a:t>
              </a:r>
              <a:endParaRPr kumimoji="0" lang="en-US" sz="24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Helvetica Neue"/>
              </a:endParaRPr>
            </a:p>
          </p:txBody>
        </p:sp>
        <p:sp>
          <p:nvSpPr>
            <p:cNvPr id="40" name="TextBox 39">
              <a:extLst>
                <a:ext uri="{FF2B5EF4-FFF2-40B4-BE49-F238E27FC236}">
                  <a16:creationId xmlns:a16="http://schemas.microsoft.com/office/drawing/2014/main" id="{6E8A5AF0-D953-94CE-742E-044CE1EE3922}"/>
                </a:ext>
              </a:extLst>
            </p:cNvPr>
            <p:cNvSpPr txBox="1"/>
            <p:nvPr/>
          </p:nvSpPr>
          <p:spPr>
            <a:xfrm>
              <a:off x="5487253" y="9088336"/>
              <a:ext cx="2499082"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dirty="0">
                  <a:solidFill>
                    <a:srgbClr val="C00000"/>
                  </a:solidFill>
                  <a:latin typeface="Courier New" panose="02070309020205020404" pitchFamily="49" charset="0"/>
                  <a:cs typeface="Courier New" panose="02070309020205020404" pitchFamily="49" charset="0"/>
                </a:rPr>
                <a:t>O(n)</a:t>
              </a:r>
              <a:r>
                <a:rPr lang="en-US" dirty="0">
                  <a:solidFill>
                    <a:srgbClr val="000000"/>
                  </a:solidFill>
                  <a:latin typeface="Courier New" panose="02070309020205020404" pitchFamily="49" charset="0"/>
                  <a:cs typeface="Courier New" panose="02070309020205020404" pitchFamily="49" charset="0"/>
                </a:rPr>
                <a:t> or O(1)*</a:t>
              </a:r>
              <a:endParaRPr kumimoji="0" lang="en-US" sz="24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Helvetica Neue"/>
              </a:endParaRPr>
            </a:p>
          </p:txBody>
        </p:sp>
        <p:sp>
          <p:nvSpPr>
            <p:cNvPr id="41" name="TextBox 40">
              <a:extLst>
                <a:ext uri="{FF2B5EF4-FFF2-40B4-BE49-F238E27FC236}">
                  <a16:creationId xmlns:a16="http://schemas.microsoft.com/office/drawing/2014/main" id="{8E768EB7-02A8-AE32-BF25-35C8116F2723}"/>
                </a:ext>
              </a:extLst>
            </p:cNvPr>
            <p:cNvSpPr txBox="1"/>
            <p:nvPr/>
          </p:nvSpPr>
          <p:spPr>
            <a:xfrm>
              <a:off x="5487253" y="9821784"/>
              <a:ext cx="2499082"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dirty="0">
                  <a:solidFill>
                    <a:srgbClr val="000000"/>
                  </a:solidFill>
                  <a:latin typeface="Courier New" panose="02070309020205020404" pitchFamily="49" charset="0"/>
                  <a:cs typeface="Courier New" panose="02070309020205020404" pitchFamily="49" charset="0"/>
                </a:rPr>
                <a:t>O(1)* or </a:t>
              </a:r>
              <a:r>
                <a:rPr lang="en-US" dirty="0">
                  <a:solidFill>
                    <a:srgbClr val="C00000"/>
                  </a:solidFill>
                  <a:latin typeface="Courier New" panose="02070309020205020404" pitchFamily="49" charset="0"/>
                  <a:cs typeface="Courier New" panose="02070309020205020404" pitchFamily="49" charset="0"/>
                </a:rPr>
                <a:t>O(n)</a:t>
              </a:r>
              <a:endParaRPr kumimoji="0" lang="en-US" sz="24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Helvetica Neue"/>
              </a:endParaRPr>
            </a:p>
          </p:txBody>
        </p:sp>
        <p:sp>
          <p:nvSpPr>
            <p:cNvPr id="42" name="TextBox 41">
              <a:extLst>
                <a:ext uri="{FF2B5EF4-FFF2-40B4-BE49-F238E27FC236}">
                  <a16:creationId xmlns:a16="http://schemas.microsoft.com/office/drawing/2014/main" id="{F57A0425-4821-410B-96AC-6D182866801B}"/>
                </a:ext>
              </a:extLst>
            </p:cNvPr>
            <p:cNvSpPr txBox="1"/>
            <p:nvPr/>
          </p:nvSpPr>
          <p:spPr>
            <a:xfrm>
              <a:off x="5499216" y="10503860"/>
              <a:ext cx="2499082"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dirty="0">
                  <a:solidFill>
                    <a:srgbClr val="000000"/>
                  </a:solidFill>
                  <a:latin typeface="Courier New" panose="02070309020205020404" pitchFamily="49" charset="0"/>
                  <a:cs typeface="Courier New" panose="02070309020205020404" pitchFamily="49" charset="0"/>
                </a:rPr>
                <a:t>O(1)* or </a:t>
              </a:r>
              <a:r>
                <a:rPr lang="en-US" dirty="0">
                  <a:solidFill>
                    <a:srgbClr val="C00000"/>
                  </a:solidFill>
                  <a:latin typeface="Courier New" panose="02070309020205020404" pitchFamily="49" charset="0"/>
                  <a:cs typeface="Courier New" panose="02070309020205020404" pitchFamily="49" charset="0"/>
                </a:rPr>
                <a:t>O(n)</a:t>
              </a:r>
              <a:endParaRPr kumimoji="0" lang="en-US" sz="24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Helvetica Neue"/>
              </a:endParaRPr>
            </a:p>
          </p:txBody>
        </p:sp>
      </p:grpSp>
      <p:sp>
        <p:nvSpPr>
          <p:cNvPr id="43" name="TextBox 42">
            <a:extLst>
              <a:ext uri="{FF2B5EF4-FFF2-40B4-BE49-F238E27FC236}">
                <a16:creationId xmlns:a16="http://schemas.microsoft.com/office/drawing/2014/main" id="{6E9A9B7F-23FC-9E18-56AD-0930D6DEFC98}"/>
              </a:ext>
            </a:extLst>
          </p:cNvPr>
          <p:cNvSpPr txBox="1"/>
          <p:nvPr/>
        </p:nvSpPr>
        <p:spPr>
          <a:xfrm>
            <a:off x="9297554" y="8280815"/>
            <a:ext cx="1024319"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dirty="0">
                <a:solidFill>
                  <a:srgbClr val="000000"/>
                </a:solidFill>
                <a:latin typeface="Courier New" panose="02070309020205020404" pitchFamily="49" charset="0"/>
                <a:cs typeface="Courier New" panose="02070309020205020404" pitchFamily="49" charset="0"/>
              </a:rPr>
              <a:t>O(1)*</a:t>
            </a:r>
            <a:endParaRPr kumimoji="0" lang="en-US" sz="24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Helvetica Neue"/>
            </a:endParaRPr>
          </a:p>
        </p:txBody>
      </p:sp>
      <p:sp>
        <p:nvSpPr>
          <p:cNvPr id="44" name="TextBox 43">
            <a:extLst>
              <a:ext uri="{FF2B5EF4-FFF2-40B4-BE49-F238E27FC236}">
                <a16:creationId xmlns:a16="http://schemas.microsoft.com/office/drawing/2014/main" id="{CE2C0BF2-1B9E-E3F2-8780-07B6F5E0B145}"/>
              </a:ext>
            </a:extLst>
          </p:cNvPr>
          <p:cNvSpPr txBox="1"/>
          <p:nvPr/>
        </p:nvSpPr>
        <p:spPr>
          <a:xfrm>
            <a:off x="9297554" y="8937586"/>
            <a:ext cx="1024319"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dirty="0">
                <a:solidFill>
                  <a:srgbClr val="000000"/>
                </a:solidFill>
                <a:latin typeface="Courier New" panose="02070309020205020404" pitchFamily="49" charset="0"/>
                <a:cs typeface="Courier New" panose="02070309020205020404" pitchFamily="49" charset="0"/>
              </a:rPr>
              <a:t>O(1)*</a:t>
            </a:r>
            <a:endParaRPr kumimoji="0" lang="en-US" sz="24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Helvetica Neue"/>
            </a:endParaRPr>
          </a:p>
        </p:txBody>
      </p:sp>
      <p:sp>
        <p:nvSpPr>
          <p:cNvPr id="45" name="TextBox 44">
            <a:extLst>
              <a:ext uri="{FF2B5EF4-FFF2-40B4-BE49-F238E27FC236}">
                <a16:creationId xmlns:a16="http://schemas.microsoft.com/office/drawing/2014/main" id="{BA244D8B-F3C7-0282-BAE0-BF5766E403E0}"/>
              </a:ext>
            </a:extLst>
          </p:cNvPr>
          <p:cNvSpPr txBox="1"/>
          <p:nvPr/>
        </p:nvSpPr>
        <p:spPr>
          <a:xfrm>
            <a:off x="9321632" y="9842152"/>
            <a:ext cx="1024319"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dirty="0">
                <a:solidFill>
                  <a:srgbClr val="000000"/>
                </a:solidFill>
                <a:latin typeface="Courier New" panose="02070309020205020404" pitchFamily="49" charset="0"/>
                <a:cs typeface="Courier New" panose="02070309020205020404" pitchFamily="49" charset="0"/>
              </a:rPr>
              <a:t>O(1)*</a:t>
            </a:r>
            <a:endParaRPr kumimoji="0" lang="en-US" sz="24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Helvetica Neue"/>
            </a:endParaRPr>
          </a:p>
        </p:txBody>
      </p:sp>
      <p:sp>
        <p:nvSpPr>
          <p:cNvPr id="46" name="TextBox 45">
            <a:extLst>
              <a:ext uri="{FF2B5EF4-FFF2-40B4-BE49-F238E27FC236}">
                <a16:creationId xmlns:a16="http://schemas.microsoft.com/office/drawing/2014/main" id="{47CD85F0-8B69-5852-8B40-23DEA68E8FE5}"/>
              </a:ext>
            </a:extLst>
          </p:cNvPr>
          <p:cNvSpPr txBox="1"/>
          <p:nvPr/>
        </p:nvSpPr>
        <p:spPr>
          <a:xfrm>
            <a:off x="9321632" y="10498923"/>
            <a:ext cx="1024319"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dirty="0">
                <a:solidFill>
                  <a:srgbClr val="000000"/>
                </a:solidFill>
                <a:latin typeface="Courier New" panose="02070309020205020404" pitchFamily="49" charset="0"/>
                <a:cs typeface="Courier New" panose="02070309020205020404" pitchFamily="49" charset="0"/>
              </a:rPr>
              <a:t>O(1)*</a:t>
            </a:r>
            <a:endParaRPr kumimoji="0" lang="en-US" sz="24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Helvetica Neue"/>
            </a:endParaRPr>
          </a:p>
        </p:txBody>
      </p:sp>
      <p:sp>
        <p:nvSpPr>
          <p:cNvPr id="47" name="TextBox 46">
            <a:extLst>
              <a:ext uri="{FF2B5EF4-FFF2-40B4-BE49-F238E27FC236}">
                <a16:creationId xmlns:a16="http://schemas.microsoft.com/office/drawing/2014/main" id="{296670E1-7720-ED6A-A309-8F070508A9B2}"/>
              </a:ext>
            </a:extLst>
          </p:cNvPr>
          <p:cNvSpPr txBox="1"/>
          <p:nvPr/>
        </p:nvSpPr>
        <p:spPr>
          <a:xfrm>
            <a:off x="11767097" y="8280815"/>
            <a:ext cx="2314737"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dirty="0">
                <a:solidFill>
                  <a:srgbClr val="000000"/>
                </a:solidFill>
                <a:latin typeface="Courier New" panose="02070309020205020404" pitchFamily="49" charset="0"/>
                <a:cs typeface="Courier New" panose="02070309020205020404" pitchFamily="49" charset="0"/>
              </a:rPr>
              <a:t>O(1) or </a:t>
            </a:r>
            <a:r>
              <a:rPr lang="en-US" dirty="0">
                <a:solidFill>
                  <a:srgbClr val="C00000"/>
                </a:solidFill>
                <a:latin typeface="Courier New" panose="02070309020205020404" pitchFamily="49" charset="0"/>
                <a:cs typeface="Courier New" panose="02070309020205020404" pitchFamily="49" charset="0"/>
              </a:rPr>
              <a:t>O(n)</a:t>
            </a:r>
            <a:endParaRPr kumimoji="0" lang="en-US" sz="2400" b="0" i="0" u="none" strike="noStrike" cap="none" spc="0" normalizeH="0" baseline="0" dirty="0">
              <a:ln>
                <a:noFill/>
              </a:ln>
              <a:solidFill>
                <a:srgbClr val="C00000"/>
              </a:solidFill>
              <a:effectLst/>
              <a:uFillTx/>
              <a:latin typeface="Courier New" panose="02070309020205020404" pitchFamily="49" charset="0"/>
              <a:cs typeface="Courier New" panose="02070309020205020404" pitchFamily="49" charset="0"/>
              <a:sym typeface="Helvetica Neue"/>
            </a:endParaRPr>
          </a:p>
        </p:txBody>
      </p:sp>
      <p:sp>
        <p:nvSpPr>
          <p:cNvPr id="48" name="TextBox 47">
            <a:extLst>
              <a:ext uri="{FF2B5EF4-FFF2-40B4-BE49-F238E27FC236}">
                <a16:creationId xmlns:a16="http://schemas.microsoft.com/office/drawing/2014/main" id="{D9D4ED59-DDC1-D65B-2F2E-09E13CC7EEBD}"/>
              </a:ext>
            </a:extLst>
          </p:cNvPr>
          <p:cNvSpPr txBox="1"/>
          <p:nvPr/>
        </p:nvSpPr>
        <p:spPr>
          <a:xfrm>
            <a:off x="11767097" y="8937586"/>
            <a:ext cx="2314737"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dirty="0">
                <a:solidFill>
                  <a:srgbClr val="000000"/>
                </a:solidFill>
                <a:latin typeface="Courier New" panose="02070309020205020404" pitchFamily="49" charset="0"/>
                <a:cs typeface="Courier New" panose="02070309020205020404" pitchFamily="49" charset="0"/>
              </a:rPr>
              <a:t>O(1) or </a:t>
            </a:r>
            <a:r>
              <a:rPr lang="en-US" dirty="0">
                <a:solidFill>
                  <a:srgbClr val="C00000"/>
                </a:solidFill>
                <a:latin typeface="Courier New" panose="02070309020205020404" pitchFamily="49" charset="0"/>
                <a:cs typeface="Courier New" panose="02070309020205020404" pitchFamily="49" charset="0"/>
              </a:rPr>
              <a:t>O(n)</a:t>
            </a:r>
            <a:endParaRPr kumimoji="0" lang="en-US" sz="2400" b="0" i="0" u="none" strike="noStrike" cap="none" spc="0" normalizeH="0" baseline="0" dirty="0">
              <a:ln>
                <a:noFill/>
              </a:ln>
              <a:solidFill>
                <a:srgbClr val="C00000"/>
              </a:solidFill>
              <a:effectLst/>
              <a:uFillTx/>
              <a:latin typeface="Courier New" panose="02070309020205020404" pitchFamily="49" charset="0"/>
              <a:cs typeface="Courier New" panose="02070309020205020404" pitchFamily="49" charset="0"/>
              <a:sym typeface="Helvetica Neue"/>
            </a:endParaRPr>
          </a:p>
        </p:txBody>
      </p:sp>
      <p:sp>
        <p:nvSpPr>
          <p:cNvPr id="49" name="TextBox 48">
            <a:extLst>
              <a:ext uri="{FF2B5EF4-FFF2-40B4-BE49-F238E27FC236}">
                <a16:creationId xmlns:a16="http://schemas.microsoft.com/office/drawing/2014/main" id="{8BF33D5C-76F4-9931-9A7B-9542B26595A2}"/>
              </a:ext>
            </a:extLst>
          </p:cNvPr>
          <p:cNvSpPr txBox="1"/>
          <p:nvPr/>
        </p:nvSpPr>
        <p:spPr>
          <a:xfrm>
            <a:off x="11767097" y="9657305"/>
            <a:ext cx="2314737"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dirty="0">
                <a:solidFill>
                  <a:srgbClr val="C00000"/>
                </a:solidFill>
                <a:latin typeface="Courier New" panose="02070309020205020404" pitchFamily="49" charset="0"/>
                <a:cs typeface="Courier New" panose="02070309020205020404" pitchFamily="49" charset="0"/>
              </a:rPr>
              <a:t>O(n)</a:t>
            </a:r>
            <a:r>
              <a:rPr lang="en-US" dirty="0">
                <a:solidFill>
                  <a:srgbClr val="000000"/>
                </a:solidFill>
                <a:latin typeface="Courier New" panose="02070309020205020404" pitchFamily="49" charset="0"/>
                <a:cs typeface="Courier New" panose="02070309020205020404" pitchFamily="49" charset="0"/>
              </a:rPr>
              <a:t> or O(1)</a:t>
            </a:r>
            <a:endParaRPr kumimoji="0" lang="en-US" sz="24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Helvetica Neue"/>
            </a:endParaRPr>
          </a:p>
        </p:txBody>
      </p:sp>
      <p:sp>
        <p:nvSpPr>
          <p:cNvPr id="50" name="TextBox 49">
            <a:extLst>
              <a:ext uri="{FF2B5EF4-FFF2-40B4-BE49-F238E27FC236}">
                <a16:creationId xmlns:a16="http://schemas.microsoft.com/office/drawing/2014/main" id="{E5DF32B7-9C0D-951A-FD4E-B61E4467CF8A}"/>
              </a:ext>
            </a:extLst>
          </p:cNvPr>
          <p:cNvSpPr txBox="1"/>
          <p:nvPr/>
        </p:nvSpPr>
        <p:spPr>
          <a:xfrm>
            <a:off x="11767097" y="10314076"/>
            <a:ext cx="2314737"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dirty="0">
                <a:solidFill>
                  <a:srgbClr val="C00000"/>
                </a:solidFill>
                <a:latin typeface="Courier New" panose="02070309020205020404" pitchFamily="49" charset="0"/>
                <a:cs typeface="Courier New" panose="02070309020205020404" pitchFamily="49" charset="0"/>
              </a:rPr>
              <a:t>O(n)</a:t>
            </a:r>
            <a:r>
              <a:rPr lang="en-US" dirty="0">
                <a:solidFill>
                  <a:srgbClr val="000000"/>
                </a:solidFill>
                <a:latin typeface="Courier New" panose="02070309020205020404" pitchFamily="49" charset="0"/>
                <a:cs typeface="Courier New" panose="02070309020205020404" pitchFamily="49" charset="0"/>
              </a:rPr>
              <a:t> or O(1)</a:t>
            </a:r>
            <a:endParaRPr kumimoji="0" lang="en-US" sz="24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Helvetica Neue"/>
            </a:endParaRPr>
          </a:p>
        </p:txBody>
      </p:sp>
      <p:sp>
        <p:nvSpPr>
          <p:cNvPr id="51" name="TextBox 50">
            <a:extLst>
              <a:ext uri="{FF2B5EF4-FFF2-40B4-BE49-F238E27FC236}">
                <a16:creationId xmlns:a16="http://schemas.microsoft.com/office/drawing/2014/main" id="{7B46235F-A9BF-64FE-911B-06A1BF899A86}"/>
              </a:ext>
            </a:extLst>
          </p:cNvPr>
          <p:cNvSpPr txBox="1"/>
          <p:nvPr/>
        </p:nvSpPr>
        <p:spPr>
          <a:xfrm>
            <a:off x="15827142" y="8280815"/>
            <a:ext cx="839974"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dirty="0">
                <a:solidFill>
                  <a:srgbClr val="000000"/>
                </a:solidFill>
                <a:latin typeface="Courier New" panose="02070309020205020404" pitchFamily="49" charset="0"/>
                <a:cs typeface="Courier New" panose="02070309020205020404" pitchFamily="49" charset="0"/>
              </a:rPr>
              <a:t>O(1)</a:t>
            </a:r>
            <a:endParaRPr kumimoji="0" lang="en-US" sz="24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Helvetica Neue"/>
            </a:endParaRPr>
          </a:p>
        </p:txBody>
      </p:sp>
      <p:sp>
        <p:nvSpPr>
          <p:cNvPr id="52" name="TextBox 51">
            <a:extLst>
              <a:ext uri="{FF2B5EF4-FFF2-40B4-BE49-F238E27FC236}">
                <a16:creationId xmlns:a16="http://schemas.microsoft.com/office/drawing/2014/main" id="{6DAE1358-3F2F-5179-C5A1-3697D653BB2B}"/>
              </a:ext>
            </a:extLst>
          </p:cNvPr>
          <p:cNvSpPr txBox="1"/>
          <p:nvPr/>
        </p:nvSpPr>
        <p:spPr>
          <a:xfrm>
            <a:off x="15089762" y="8937586"/>
            <a:ext cx="2314737"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dirty="0">
                <a:solidFill>
                  <a:srgbClr val="000000"/>
                </a:solidFill>
                <a:latin typeface="Courier New" panose="02070309020205020404" pitchFamily="49" charset="0"/>
                <a:cs typeface="Courier New" panose="02070309020205020404" pitchFamily="49" charset="0"/>
              </a:rPr>
              <a:t>O(1) or </a:t>
            </a:r>
            <a:r>
              <a:rPr lang="en-US" dirty="0">
                <a:solidFill>
                  <a:srgbClr val="C00000"/>
                </a:solidFill>
                <a:latin typeface="Courier New" panose="02070309020205020404" pitchFamily="49" charset="0"/>
                <a:cs typeface="Courier New" panose="02070309020205020404" pitchFamily="49" charset="0"/>
              </a:rPr>
              <a:t>O(n)</a:t>
            </a:r>
            <a:endParaRPr kumimoji="0" lang="en-US" sz="2400" b="0" i="0" u="none" strike="noStrike" cap="none" spc="0" normalizeH="0" baseline="0" dirty="0">
              <a:ln>
                <a:noFill/>
              </a:ln>
              <a:solidFill>
                <a:srgbClr val="C00000"/>
              </a:solidFill>
              <a:effectLst/>
              <a:uFillTx/>
              <a:latin typeface="Courier New" panose="02070309020205020404" pitchFamily="49" charset="0"/>
              <a:cs typeface="Courier New" panose="02070309020205020404" pitchFamily="49" charset="0"/>
              <a:sym typeface="Helvetica Neue"/>
            </a:endParaRPr>
          </a:p>
        </p:txBody>
      </p:sp>
      <p:sp>
        <p:nvSpPr>
          <p:cNvPr id="53" name="TextBox 52">
            <a:extLst>
              <a:ext uri="{FF2B5EF4-FFF2-40B4-BE49-F238E27FC236}">
                <a16:creationId xmlns:a16="http://schemas.microsoft.com/office/drawing/2014/main" id="{D721D2F2-2531-E983-CD58-CD4DE63D16A3}"/>
              </a:ext>
            </a:extLst>
          </p:cNvPr>
          <p:cNvSpPr txBox="1"/>
          <p:nvPr/>
        </p:nvSpPr>
        <p:spPr>
          <a:xfrm>
            <a:off x="15827142" y="9657305"/>
            <a:ext cx="839974"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dirty="0">
                <a:solidFill>
                  <a:srgbClr val="000000"/>
                </a:solidFill>
                <a:latin typeface="Courier New" panose="02070309020205020404" pitchFamily="49" charset="0"/>
                <a:cs typeface="Courier New" panose="02070309020205020404" pitchFamily="49" charset="0"/>
              </a:rPr>
              <a:t>O(1)</a:t>
            </a:r>
            <a:endParaRPr kumimoji="0" lang="en-US" sz="24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Helvetica Neue"/>
            </a:endParaRPr>
          </a:p>
        </p:txBody>
      </p:sp>
      <p:sp>
        <p:nvSpPr>
          <p:cNvPr id="54" name="TextBox 53">
            <a:extLst>
              <a:ext uri="{FF2B5EF4-FFF2-40B4-BE49-F238E27FC236}">
                <a16:creationId xmlns:a16="http://schemas.microsoft.com/office/drawing/2014/main" id="{E7A6865D-F3EF-CD23-2954-23103B162D11}"/>
              </a:ext>
            </a:extLst>
          </p:cNvPr>
          <p:cNvSpPr txBox="1"/>
          <p:nvPr/>
        </p:nvSpPr>
        <p:spPr>
          <a:xfrm>
            <a:off x="15089762" y="10314076"/>
            <a:ext cx="2314737"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dirty="0">
                <a:solidFill>
                  <a:srgbClr val="C00000"/>
                </a:solidFill>
                <a:latin typeface="Courier New" panose="02070309020205020404" pitchFamily="49" charset="0"/>
                <a:cs typeface="Courier New" panose="02070309020205020404" pitchFamily="49" charset="0"/>
              </a:rPr>
              <a:t>O(n)</a:t>
            </a:r>
            <a:r>
              <a:rPr lang="en-US" dirty="0">
                <a:solidFill>
                  <a:srgbClr val="000000"/>
                </a:solidFill>
                <a:latin typeface="Courier New" panose="02070309020205020404" pitchFamily="49" charset="0"/>
                <a:cs typeface="Courier New" panose="02070309020205020404" pitchFamily="49" charset="0"/>
              </a:rPr>
              <a:t> or O(1)</a:t>
            </a:r>
            <a:endParaRPr kumimoji="0" lang="en-US" sz="24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Helvetica Neue"/>
            </a:endParaRPr>
          </a:p>
        </p:txBody>
      </p:sp>
      <p:sp>
        <p:nvSpPr>
          <p:cNvPr id="55" name="TextBox 54">
            <a:extLst>
              <a:ext uri="{FF2B5EF4-FFF2-40B4-BE49-F238E27FC236}">
                <a16:creationId xmlns:a16="http://schemas.microsoft.com/office/drawing/2014/main" id="{41401F75-9A93-2ACF-DD53-E7FCB7E08493}"/>
              </a:ext>
            </a:extLst>
          </p:cNvPr>
          <p:cNvSpPr txBox="1"/>
          <p:nvPr/>
        </p:nvSpPr>
        <p:spPr>
          <a:xfrm>
            <a:off x="19710279" y="8280815"/>
            <a:ext cx="839974"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dirty="0">
                <a:solidFill>
                  <a:srgbClr val="000000"/>
                </a:solidFill>
                <a:latin typeface="Courier New" panose="02070309020205020404" pitchFamily="49" charset="0"/>
                <a:cs typeface="Courier New" panose="02070309020205020404" pitchFamily="49" charset="0"/>
              </a:rPr>
              <a:t>O(1)</a:t>
            </a:r>
            <a:endParaRPr kumimoji="0" lang="en-US" sz="24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Helvetica Neue"/>
            </a:endParaRPr>
          </a:p>
        </p:txBody>
      </p:sp>
      <p:sp>
        <p:nvSpPr>
          <p:cNvPr id="56" name="TextBox 55">
            <a:extLst>
              <a:ext uri="{FF2B5EF4-FFF2-40B4-BE49-F238E27FC236}">
                <a16:creationId xmlns:a16="http://schemas.microsoft.com/office/drawing/2014/main" id="{CBEB4FBE-7BC1-1FFD-56FD-EB5CCC03064B}"/>
              </a:ext>
            </a:extLst>
          </p:cNvPr>
          <p:cNvSpPr txBox="1"/>
          <p:nvPr/>
        </p:nvSpPr>
        <p:spPr>
          <a:xfrm>
            <a:off x="19710279" y="8937586"/>
            <a:ext cx="839974"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dirty="0">
                <a:solidFill>
                  <a:srgbClr val="000000"/>
                </a:solidFill>
                <a:latin typeface="Courier New" panose="02070309020205020404" pitchFamily="49" charset="0"/>
                <a:cs typeface="Courier New" panose="02070309020205020404" pitchFamily="49" charset="0"/>
              </a:rPr>
              <a:t>O(1)</a:t>
            </a:r>
            <a:endParaRPr kumimoji="0" lang="en-US" sz="24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Helvetica Neue"/>
            </a:endParaRPr>
          </a:p>
        </p:txBody>
      </p:sp>
      <p:sp>
        <p:nvSpPr>
          <p:cNvPr id="57" name="TextBox 56">
            <a:extLst>
              <a:ext uri="{FF2B5EF4-FFF2-40B4-BE49-F238E27FC236}">
                <a16:creationId xmlns:a16="http://schemas.microsoft.com/office/drawing/2014/main" id="{FEF7D70F-C50C-E02A-B51E-AF961BA1C57B}"/>
              </a:ext>
            </a:extLst>
          </p:cNvPr>
          <p:cNvSpPr txBox="1"/>
          <p:nvPr/>
        </p:nvSpPr>
        <p:spPr>
          <a:xfrm>
            <a:off x="19710279" y="9657305"/>
            <a:ext cx="839974"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dirty="0">
                <a:solidFill>
                  <a:srgbClr val="000000"/>
                </a:solidFill>
                <a:latin typeface="Courier New" panose="02070309020205020404" pitchFamily="49" charset="0"/>
                <a:cs typeface="Courier New" panose="02070309020205020404" pitchFamily="49" charset="0"/>
              </a:rPr>
              <a:t>O(1)</a:t>
            </a:r>
            <a:endParaRPr kumimoji="0" lang="en-US" sz="24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Helvetica Neue"/>
            </a:endParaRPr>
          </a:p>
        </p:txBody>
      </p:sp>
      <p:sp>
        <p:nvSpPr>
          <p:cNvPr id="58" name="TextBox 57">
            <a:extLst>
              <a:ext uri="{FF2B5EF4-FFF2-40B4-BE49-F238E27FC236}">
                <a16:creationId xmlns:a16="http://schemas.microsoft.com/office/drawing/2014/main" id="{191DA8E6-CCF9-1C58-3691-1247D579D856}"/>
              </a:ext>
            </a:extLst>
          </p:cNvPr>
          <p:cNvSpPr txBox="1"/>
          <p:nvPr/>
        </p:nvSpPr>
        <p:spPr>
          <a:xfrm>
            <a:off x="19710279" y="10314076"/>
            <a:ext cx="839974"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dirty="0">
                <a:solidFill>
                  <a:srgbClr val="000000"/>
                </a:solidFill>
                <a:latin typeface="Courier New" panose="02070309020205020404" pitchFamily="49" charset="0"/>
                <a:cs typeface="Courier New" panose="02070309020205020404" pitchFamily="49" charset="0"/>
              </a:rPr>
              <a:t>O(1)</a:t>
            </a:r>
            <a:endParaRPr kumimoji="0" lang="en-US" sz="24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Helvetica Neue"/>
            </a:endParaRPr>
          </a:p>
        </p:txBody>
      </p:sp>
      <p:sp>
        <p:nvSpPr>
          <p:cNvPr id="59" name="Rectangle: Rounded Corners 58">
            <a:extLst>
              <a:ext uri="{FF2B5EF4-FFF2-40B4-BE49-F238E27FC236}">
                <a16:creationId xmlns:a16="http://schemas.microsoft.com/office/drawing/2014/main" id="{17681D79-397E-29C7-7E4A-5FADD2F67CCE}"/>
              </a:ext>
            </a:extLst>
          </p:cNvPr>
          <p:cNvSpPr/>
          <p:nvPr/>
        </p:nvSpPr>
        <p:spPr>
          <a:xfrm>
            <a:off x="7589520" y="12108577"/>
            <a:ext cx="4914956" cy="1203166"/>
          </a:xfrm>
          <a:prstGeom prst="roundRect">
            <a:avLst/>
          </a:prstGeom>
          <a:solidFill>
            <a:srgbClr val="FDF6E3"/>
          </a:solidFill>
          <a:ln w="12700" cap="flat">
            <a:solidFill>
              <a:srgbClr val="002B36"/>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3200" b="0" i="0" u="none" strike="noStrike" cap="none" spc="0" normalizeH="0" baseline="0" dirty="0">
                <a:ln>
                  <a:noFill/>
                </a:ln>
                <a:solidFill>
                  <a:srgbClr val="000000"/>
                </a:solidFill>
                <a:effectLst/>
                <a:uFillTx/>
                <a:latin typeface="Helvetica Neue Medium"/>
                <a:ea typeface="Helvetica Neue Medium"/>
                <a:cs typeface="Helvetica Neue Medium"/>
                <a:sym typeface="Helvetica Neue Medium"/>
              </a:rPr>
              <a:t>* denotes amortized running time</a:t>
            </a:r>
          </a:p>
        </p:txBody>
      </p:sp>
      <p:cxnSp>
        <p:nvCxnSpPr>
          <p:cNvPr id="61" name="Straight Connector 60">
            <a:extLst>
              <a:ext uri="{FF2B5EF4-FFF2-40B4-BE49-F238E27FC236}">
                <a16:creationId xmlns:a16="http://schemas.microsoft.com/office/drawing/2014/main" id="{268CB700-50FE-29CD-08E8-AAD1B2998DDD}"/>
              </a:ext>
            </a:extLst>
          </p:cNvPr>
          <p:cNvCxnSpPr>
            <a:cxnSpLocks/>
          </p:cNvCxnSpPr>
          <p:nvPr/>
        </p:nvCxnSpPr>
        <p:spPr>
          <a:xfrm>
            <a:off x="5294902" y="2517150"/>
            <a:ext cx="0" cy="8967714"/>
          </a:xfrm>
          <a:prstGeom prst="line">
            <a:avLst/>
          </a:prstGeom>
          <a:noFill/>
          <a:ln w="381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62" name="Straight Connector 61">
            <a:extLst>
              <a:ext uri="{FF2B5EF4-FFF2-40B4-BE49-F238E27FC236}">
                <a16:creationId xmlns:a16="http://schemas.microsoft.com/office/drawing/2014/main" id="{5B760654-C611-D91D-99F4-63AEF36A9E7F}"/>
              </a:ext>
            </a:extLst>
          </p:cNvPr>
          <p:cNvCxnSpPr>
            <a:cxnSpLocks/>
          </p:cNvCxnSpPr>
          <p:nvPr/>
        </p:nvCxnSpPr>
        <p:spPr>
          <a:xfrm>
            <a:off x="8318518" y="2517150"/>
            <a:ext cx="0" cy="8967714"/>
          </a:xfrm>
          <a:prstGeom prst="line">
            <a:avLst/>
          </a:prstGeom>
          <a:noFill/>
          <a:ln w="381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63" name="Straight Connector 62">
            <a:extLst>
              <a:ext uri="{FF2B5EF4-FFF2-40B4-BE49-F238E27FC236}">
                <a16:creationId xmlns:a16="http://schemas.microsoft.com/office/drawing/2014/main" id="{C8AD3F5A-9C52-CC59-C046-9B8A8D7668C9}"/>
              </a:ext>
            </a:extLst>
          </p:cNvPr>
          <p:cNvCxnSpPr>
            <a:cxnSpLocks/>
          </p:cNvCxnSpPr>
          <p:nvPr/>
        </p:nvCxnSpPr>
        <p:spPr>
          <a:xfrm>
            <a:off x="11500630" y="2517150"/>
            <a:ext cx="0" cy="8967714"/>
          </a:xfrm>
          <a:prstGeom prst="line">
            <a:avLst/>
          </a:prstGeom>
          <a:noFill/>
          <a:ln w="381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64" name="Straight Connector 63">
            <a:extLst>
              <a:ext uri="{FF2B5EF4-FFF2-40B4-BE49-F238E27FC236}">
                <a16:creationId xmlns:a16="http://schemas.microsoft.com/office/drawing/2014/main" id="{13340690-32F7-54B6-134F-AF416DBED44B}"/>
              </a:ext>
            </a:extLst>
          </p:cNvPr>
          <p:cNvCxnSpPr>
            <a:cxnSpLocks/>
          </p:cNvCxnSpPr>
          <p:nvPr/>
        </p:nvCxnSpPr>
        <p:spPr>
          <a:xfrm>
            <a:off x="14642065" y="2517150"/>
            <a:ext cx="0" cy="8967714"/>
          </a:xfrm>
          <a:prstGeom prst="line">
            <a:avLst/>
          </a:prstGeom>
          <a:noFill/>
          <a:ln w="381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65" name="Straight Connector 64">
            <a:extLst>
              <a:ext uri="{FF2B5EF4-FFF2-40B4-BE49-F238E27FC236}">
                <a16:creationId xmlns:a16="http://schemas.microsoft.com/office/drawing/2014/main" id="{7F47D01D-F439-9647-3D60-19176FE96382}"/>
              </a:ext>
            </a:extLst>
          </p:cNvPr>
          <p:cNvCxnSpPr>
            <a:cxnSpLocks/>
          </p:cNvCxnSpPr>
          <p:nvPr/>
        </p:nvCxnSpPr>
        <p:spPr>
          <a:xfrm>
            <a:off x="18391105" y="2517150"/>
            <a:ext cx="0" cy="8967714"/>
          </a:xfrm>
          <a:prstGeom prst="line">
            <a:avLst/>
          </a:prstGeom>
          <a:noFill/>
          <a:ln w="381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sp>
        <p:nvSpPr>
          <p:cNvPr id="66" name="TextBox 65">
            <a:extLst>
              <a:ext uri="{FF2B5EF4-FFF2-40B4-BE49-F238E27FC236}">
                <a16:creationId xmlns:a16="http://schemas.microsoft.com/office/drawing/2014/main" id="{4F207541-98B8-3C72-4215-8CF2A55C9305}"/>
              </a:ext>
            </a:extLst>
          </p:cNvPr>
          <p:cNvSpPr txBox="1"/>
          <p:nvPr/>
        </p:nvSpPr>
        <p:spPr>
          <a:xfrm>
            <a:off x="2063932" y="2910085"/>
            <a:ext cx="1024318"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b="1" dirty="0">
                <a:solidFill>
                  <a:srgbClr val="000000"/>
                </a:solidFill>
                <a:latin typeface="Courier New" panose="02070309020205020404" pitchFamily="49" charset="0"/>
                <a:cs typeface="Courier New" panose="02070309020205020404" pitchFamily="49" charset="0"/>
              </a:rPr>
              <a:t>Stack</a:t>
            </a:r>
            <a:endParaRPr kumimoji="0" lang="en-US" sz="2400" b="1"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Helvetica Neue"/>
            </a:endParaRPr>
          </a:p>
        </p:txBody>
      </p:sp>
      <p:sp>
        <p:nvSpPr>
          <p:cNvPr id="67" name="TextBox 66">
            <a:extLst>
              <a:ext uri="{FF2B5EF4-FFF2-40B4-BE49-F238E27FC236}">
                <a16:creationId xmlns:a16="http://schemas.microsoft.com/office/drawing/2014/main" id="{51CFFC50-423A-2426-1E63-569049682BE2}"/>
              </a:ext>
            </a:extLst>
          </p:cNvPr>
          <p:cNvSpPr txBox="1"/>
          <p:nvPr/>
        </p:nvSpPr>
        <p:spPr>
          <a:xfrm>
            <a:off x="2012869" y="5420714"/>
            <a:ext cx="1024319"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b="1" dirty="0">
                <a:solidFill>
                  <a:srgbClr val="000000"/>
                </a:solidFill>
                <a:latin typeface="Courier New" panose="02070309020205020404" pitchFamily="49" charset="0"/>
                <a:cs typeface="Courier New" panose="02070309020205020404" pitchFamily="49" charset="0"/>
              </a:rPr>
              <a:t>Queue</a:t>
            </a:r>
            <a:endParaRPr kumimoji="0" lang="en-US" sz="2400" b="1"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Helvetica Neue"/>
            </a:endParaRPr>
          </a:p>
        </p:txBody>
      </p:sp>
      <p:sp>
        <p:nvSpPr>
          <p:cNvPr id="68" name="TextBox 67">
            <a:extLst>
              <a:ext uri="{FF2B5EF4-FFF2-40B4-BE49-F238E27FC236}">
                <a16:creationId xmlns:a16="http://schemas.microsoft.com/office/drawing/2014/main" id="{2A3BB758-B93F-9476-7F21-F54E2AABA45F}"/>
              </a:ext>
            </a:extLst>
          </p:cNvPr>
          <p:cNvSpPr txBox="1"/>
          <p:nvPr/>
        </p:nvSpPr>
        <p:spPr>
          <a:xfrm>
            <a:off x="2063932" y="7814272"/>
            <a:ext cx="1024318"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b="1" dirty="0">
                <a:solidFill>
                  <a:srgbClr val="000000"/>
                </a:solidFill>
                <a:latin typeface="Courier New" panose="02070309020205020404" pitchFamily="49" charset="0"/>
                <a:cs typeface="Courier New" panose="02070309020205020404" pitchFamily="49" charset="0"/>
              </a:rPr>
              <a:t>Deque</a:t>
            </a:r>
            <a:endParaRPr kumimoji="0" lang="en-US" sz="2400" b="1"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Helvetica Neue"/>
            </a:endParaRPr>
          </a:p>
        </p:txBody>
      </p:sp>
      <p:sp>
        <p:nvSpPr>
          <p:cNvPr id="69" name="TextBox 68">
            <a:extLst>
              <a:ext uri="{FF2B5EF4-FFF2-40B4-BE49-F238E27FC236}">
                <a16:creationId xmlns:a16="http://schemas.microsoft.com/office/drawing/2014/main" id="{5340AF8B-1A6C-B8B0-C4D2-8696A3EBE233}"/>
              </a:ext>
            </a:extLst>
          </p:cNvPr>
          <p:cNvSpPr txBox="1"/>
          <p:nvPr/>
        </p:nvSpPr>
        <p:spPr>
          <a:xfrm>
            <a:off x="188021" y="1675894"/>
            <a:ext cx="1710351" cy="12105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b="1" dirty="0">
                <a:solidFill>
                  <a:srgbClr val="000000"/>
                </a:solidFill>
                <a:latin typeface="Courier New" panose="02070309020205020404" pitchFamily="49" charset="0"/>
                <a:cs typeface="Courier New" panose="02070309020205020404" pitchFamily="49" charset="0"/>
              </a:rPr>
              <a:t>Abstract Data Type</a:t>
            </a:r>
            <a:endParaRPr kumimoji="0" lang="en-US" sz="2400" b="1"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Helvetica Neue"/>
            </a:endParaRPr>
          </a:p>
        </p:txBody>
      </p:sp>
      <p:cxnSp>
        <p:nvCxnSpPr>
          <p:cNvPr id="71" name="Straight Arrow Connector 70">
            <a:extLst>
              <a:ext uri="{FF2B5EF4-FFF2-40B4-BE49-F238E27FC236}">
                <a16:creationId xmlns:a16="http://schemas.microsoft.com/office/drawing/2014/main" id="{CE32CE2E-2214-F4CF-4C48-8F615BFA549D}"/>
              </a:ext>
            </a:extLst>
          </p:cNvPr>
          <p:cNvCxnSpPr/>
          <p:nvPr/>
        </p:nvCxnSpPr>
        <p:spPr>
          <a:xfrm>
            <a:off x="1043197" y="3122444"/>
            <a:ext cx="0" cy="697468"/>
          </a:xfrm>
          <a:prstGeom prst="straightConnector1">
            <a:avLst/>
          </a:prstGeom>
          <a:noFill/>
          <a:ln w="76200" cap="flat">
            <a:solidFill>
              <a:srgbClr val="002B36"/>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72" name="TextBox 71">
            <a:extLst>
              <a:ext uri="{FF2B5EF4-FFF2-40B4-BE49-F238E27FC236}">
                <a16:creationId xmlns:a16="http://schemas.microsoft.com/office/drawing/2014/main" id="{5670D89D-A059-22CF-3499-79171B713A28}"/>
              </a:ext>
            </a:extLst>
          </p:cNvPr>
          <p:cNvSpPr txBox="1"/>
          <p:nvPr/>
        </p:nvSpPr>
        <p:spPr>
          <a:xfrm>
            <a:off x="2103122" y="628849"/>
            <a:ext cx="2893993"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b="1" dirty="0">
                <a:solidFill>
                  <a:srgbClr val="000000"/>
                </a:solidFill>
                <a:latin typeface="Courier New" panose="02070309020205020404" pitchFamily="49" charset="0"/>
                <a:cs typeface="Courier New" panose="02070309020205020404" pitchFamily="49" charset="0"/>
              </a:rPr>
              <a:t>Concrete Data Structure</a:t>
            </a:r>
            <a:endParaRPr kumimoji="0" lang="en-US" sz="2400" b="1"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Helvetica Neue"/>
            </a:endParaRPr>
          </a:p>
        </p:txBody>
      </p:sp>
      <p:cxnSp>
        <p:nvCxnSpPr>
          <p:cNvPr id="73" name="Straight Arrow Connector 72">
            <a:extLst>
              <a:ext uri="{FF2B5EF4-FFF2-40B4-BE49-F238E27FC236}">
                <a16:creationId xmlns:a16="http://schemas.microsoft.com/office/drawing/2014/main" id="{8CED4C92-F976-9F96-3888-4743049FB885}"/>
              </a:ext>
            </a:extLst>
          </p:cNvPr>
          <p:cNvCxnSpPr>
            <a:cxnSpLocks/>
          </p:cNvCxnSpPr>
          <p:nvPr/>
        </p:nvCxnSpPr>
        <p:spPr>
          <a:xfrm>
            <a:off x="4984006" y="1283375"/>
            <a:ext cx="1380218" cy="9178"/>
          </a:xfrm>
          <a:prstGeom prst="straightConnector1">
            <a:avLst/>
          </a:prstGeom>
          <a:noFill/>
          <a:ln w="76200" cap="flat">
            <a:solidFill>
              <a:srgbClr val="002B36"/>
            </a:solidFill>
            <a:prstDash val="solid"/>
            <a:miter lim="400000"/>
            <a:tailEnd type="triangle"/>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1930071306"/>
      </p:ext>
    </p:extLst>
  </p:cSld>
  <p:clrMapOvr>
    <a:masterClrMapping/>
  </p:clrMapOvr>
  <p:transition spd="med"/>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we="http://schemas.microsoft.com/office/webextensions/webextension/2010/11" xmlns:pca="http://schemas.microsoft.com/office/powerpoint/2013/contentapp">
        <mc:Choice Requires="we pca">
          <p:graphicFrame>
            <p:nvGraphicFramePr>
              <p:cNvPr id="5" name="Add-in 4">
                <a:extLst>
                  <a:ext uri="{FF2B5EF4-FFF2-40B4-BE49-F238E27FC236}">
                    <a16:creationId xmlns:a16="http://schemas.microsoft.com/office/drawing/2014/main" id="{8E28A713-22DA-A8AE-08C3-C8C38C0117A9}"/>
                  </a:ext>
                </a:extLst>
              </p:cNvPr>
              <p:cNvGraphicFramePr>
                <a:graphicFrameLocks noGrp="1"/>
              </p:cNvGraphicFramePr>
              <p:nvPr/>
            </p:nvGraphicFramePr>
            <p:xfrm>
              <a:off x="2667000" y="0"/>
              <a:ext cx="19050000" cy="13716000"/>
            </p:xfrm>
            <a:graphic>
              <a:graphicData uri="http://schemas.microsoft.com/office/webextensions/webextension/2010/11">
                <we:webextensionref xmlns:we="http://schemas.microsoft.com/office/webextensions/webextension/2010/11" xmlns:r="http://schemas.openxmlformats.org/officeDocument/2006/relationships" r:id="rId2"/>
              </a:graphicData>
            </a:graphic>
          </p:graphicFrame>
        </mc:Choice>
        <mc:Fallback xmlns="">
          <p:pic>
            <p:nvPicPr>
              <p:cNvPr id="5" name="Add-in 4">
                <a:extLst>
                  <a:ext uri="{FF2B5EF4-FFF2-40B4-BE49-F238E27FC236}">
                    <a16:creationId xmlns:a16="http://schemas.microsoft.com/office/drawing/2014/main" id="{8E28A713-22DA-A8AE-08C3-C8C38C0117A9}"/>
                  </a:ext>
                </a:extLst>
              </p:cNvPr>
              <p:cNvPicPr>
                <a:picLocks noGrp="1" noRot="1" noChangeAspect="1" noMove="1" noResize="1" noEditPoints="1" noAdjustHandles="1" noChangeArrowheads="1" noChangeShapeType="1"/>
              </p:cNvPicPr>
              <p:nvPr/>
            </p:nvPicPr>
            <p:blipFill>
              <a:blip r:embed="rId3"/>
              <a:stretch>
                <a:fillRect/>
              </a:stretch>
            </p:blipFill>
            <p:spPr>
              <a:xfrm>
                <a:off x="2667000" y="0"/>
                <a:ext cx="19050000" cy="13716000"/>
              </a:xfrm>
              <a:prstGeom prst="rect">
                <a:avLst/>
              </a:prstGeom>
            </p:spPr>
          </p:pic>
        </mc:Fallback>
      </mc:AlternateContent>
    </p:spTree>
    <p:extLst>
      <p:ext uri="{BB962C8B-B14F-4D97-AF65-F5344CB8AC3E}">
        <p14:creationId xmlns:p14="http://schemas.microsoft.com/office/powerpoint/2010/main" val="1026064567"/>
      </p:ext>
    </p:extLst>
  </p:cSld>
  <p:clrMapOvr>
    <a:masterClrMapping/>
  </p:clrMapOvr>
  <p:transition spd="med"/>
</p:sld>
</file>

<file path=ppt/slides/slide1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267" name="Lazy Updates"/>
          <p:cNvSpPr txBox="1">
            <a:spLocks noGrp="1"/>
          </p:cNvSpPr>
          <p:nvPr>
            <p:ph type="title"/>
          </p:nvPr>
        </p:nvSpPr>
        <p:spPr>
          <a:prstGeom prst="rect">
            <a:avLst/>
          </a:prstGeom>
        </p:spPr>
        <p:txBody>
          <a:bodyPr/>
          <a:lstStyle/>
          <a:p>
            <a:r>
              <a:t>Lazy Updates</a:t>
            </a:r>
          </a:p>
        </p:txBody>
      </p:sp>
      <p:sp>
        <p:nvSpPr>
          <p:cNvPr id="2268" name="Slide Number"/>
          <p:cNvSpPr txBox="1">
            <a:spLocks noGrp="1"/>
          </p:cNvSpPr>
          <p:nvPr>
            <p:ph type="sldNum" sz="quarter" idx="2"/>
          </p:nvPr>
        </p:nvSpPr>
        <p:spPr>
          <a:xfrm>
            <a:off x="12058764" y="13085233"/>
            <a:ext cx="253975" cy="37460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115</a:t>
            </a:fld>
            <a:endParaRPr/>
          </a:p>
        </p:txBody>
      </p:sp>
    </p:spTree>
  </p:cSld>
  <p:clrMapOvr>
    <a:masterClrMapping/>
  </p:clrMapOvr>
  <p:transition spd="med"/>
</p:sld>
</file>

<file path=ppt/slides/slide11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06F2C3B7-127B-1A8B-E297-2A39634AB36C}"/>
            </a:ext>
          </a:extLst>
        </p:cNvPr>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10927982-ABAA-429B-3498-B4C71B2B61FF}"/>
              </a:ext>
            </a:extLst>
          </p:cNvPr>
          <p:cNvSpPr/>
          <p:nvPr/>
        </p:nvSpPr>
        <p:spPr>
          <a:xfrm>
            <a:off x="12545568" y="4157867"/>
            <a:ext cx="1591056" cy="8918053"/>
          </a:xfrm>
          <a:prstGeom prst="roundRect">
            <a:avLst>
              <a:gd name="adj" fmla="val 7472"/>
            </a:avLst>
          </a:prstGeom>
          <a:solidFill>
            <a:srgbClr val="002B3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6" name="Title 5">
            <a:extLst>
              <a:ext uri="{FF2B5EF4-FFF2-40B4-BE49-F238E27FC236}">
                <a16:creationId xmlns:a16="http://schemas.microsoft.com/office/drawing/2014/main" id="{572D97F3-756D-E627-0316-48DF95B6E914}"/>
              </a:ext>
            </a:extLst>
          </p:cNvPr>
          <p:cNvSpPr>
            <a:spLocks noGrp="1"/>
          </p:cNvSpPr>
          <p:nvPr>
            <p:ph type="title"/>
          </p:nvPr>
        </p:nvSpPr>
        <p:spPr/>
        <p:txBody>
          <a:bodyPr/>
          <a:lstStyle/>
          <a:p>
            <a:r>
              <a:rPr lang="en-US" dirty="0"/>
              <a:t>Line Number Template</a:t>
            </a:r>
          </a:p>
        </p:txBody>
      </p:sp>
      <p:sp>
        <p:nvSpPr>
          <p:cNvPr id="7" name="TextBox 6">
            <a:extLst>
              <a:ext uri="{FF2B5EF4-FFF2-40B4-BE49-F238E27FC236}">
                <a16:creationId xmlns:a16="http://schemas.microsoft.com/office/drawing/2014/main" id="{94E063F4-F20A-24F1-B9D8-71688D627BC3}"/>
              </a:ext>
            </a:extLst>
          </p:cNvPr>
          <p:cNvSpPr txBox="1"/>
          <p:nvPr/>
        </p:nvSpPr>
        <p:spPr>
          <a:xfrm>
            <a:off x="12686237" y="4157867"/>
            <a:ext cx="971706" cy="871007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2800" dirty="0">
                <a:solidFill>
                  <a:srgbClr val="FDF6E3"/>
                </a:solidFill>
                <a:latin typeface="Consolas" panose="020B0609020204030204" pitchFamily="49" charset="0"/>
              </a:rPr>
              <a:t>01</a:t>
            </a:r>
          </a:p>
          <a:p>
            <a:pPr algn="l"/>
            <a:r>
              <a:rPr lang="en-US" sz="2800" b="0" dirty="0">
                <a:solidFill>
                  <a:srgbClr val="FDF6E3"/>
                </a:solidFill>
                <a:effectLst/>
                <a:latin typeface="Consolas" panose="020B0609020204030204" pitchFamily="49" charset="0"/>
              </a:rPr>
              <a:t>02</a:t>
            </a:r>
          </a:p>
          <a:p>
            <a:pPr algn="l"/>
            <a:r>
              <a:rPr lang="en-US" sz="2800" dirty="0">
                <a:solidFill>
                  <a:srgbClr val="FDF6E3"/>
                </a:solidFill>
                <a:latin typeface="Consolas" panose="020B0609020204030204" pitchFamily="49" charset="0"/>
              </a:rPr>
              <a:t>03</a:t>
            </a:r>
          </a:p>
          <a:p>
            <a:pPr algn="l"/>
            <a:r>
              <a:rPr lang="en-US" sz="2800" b="0" dirty="0">
                <a:solidFill>
                  <a:srgbClr val="FDF6E3"/>
                </a:solidFill>
                <a:effectLst/>
                <a:latin typeface="Consolas" panose="020B0609020204030204" pitchFamily="49" charset="0"/>
              </a:rPr>
              <a:t>04</a:t>
            </a:r>
          </a:p>
          <a:p>
            <a:pPr algn="l"/>
            <a:r>
              <a:rPr lang="en-US" sz="2800" dirty="0">
                <a:solidFill>
                  <a:srgbClr val="FDF6E3"/>
                </a:solidFill>
                <a:latin typeface="Consolas" panose="020B0609020204030204" pitchFamily="49" charset="0"/>
              </a:rPr>
              <a:t>05</a:t>
            </a:r>
          </a:p>
          <a:p>
            <a:pPr algn="l"/>
            <a:r>
              <a:rPr lang="en-US" sz="2800" b="0" dirty="0">
                <a:solidFill>
                  <a:srgbClr val="FDF6E3"/>
                </a:solidFill>
                <a:effectLst/>
                <a:latin typeface="Consolas" panose="020B0609020204030204" pitchFamily="49" charset="0"/>
              </a:rPr>
              <a:t>06</a:t>
            </a:r>
          </a:p>
          <a:p>
            <a:pPr algn="l"/>
            <a:r>
              <a:rPr lang="en-US" sz="2800" dirty="0">
                <a:solidFill>
                  <a:srgbClr val="FDF6E3"/>
                </a:solidFill>
                <a:latin typeface="Consolas" panose="020B0609020204030204" pitchFamily="49" charset="0"/>
              </a:rPr>
              <a:t>07</a:t>
            </a:r>
          </a:p>
          <a:p>
            <a:pPr algn="l"/>
            <a:r>
              <a:rPr lang="en-US" sz="2800" b="0" dirty="0">
                <a:solidFill>
                  <a:srgbClr val="FDF6E3"/>
                </a:solidFill>
                <a:effectLst/>
                <a:latin typeface="Consolas" panose="020B0609020204030204" pitchFamily="49" charset="0"/>
              </a:rPr>
              <a:t>08</a:t>
            </a:r>
          </a:p>
          <a:p>
            <a:pPr algn="l"/>
            <a:r>
              <a:rPr lang="en-US" sz="2800" dirty="0">
                <a:solidFill>
                  <a:srgbClr val="FDF6E3"/>
                </a:solidFill>
                <a:latin typeface="Consolas" panose="020B0609020204030204" pitchFamily="49" charset="0"/>
              </a:rPr>
              <a:t>09</a:t>
            </a:r>
          </a:p>
          <a:p>
            <a:pPr algn="l"/>
            <a:r>
              <a:rPr lang="en-US" sz="2800" dirty="0">
                <a:solidFill>
                  <a:srgbClr val="FDF6E3"/>
                </a:solidFill>
                <a:latin typeface="Consolas" panose="020B0609020204030204" pitchFamily="49" charset="0"/>
              </a:rPr>
              <a:t>10</a:t>
            </a:r>
          </a:p>
          <a:p>
            <a:pPr algn="l"/>
            <a:r>
              <a:rPr lang="en-US" sz="2800" dirty="0">
                <a:solidFill>
                  <a:srgbClr val="FDF6E3"/>
                </a:solidFill>
                <a:latin typeface="Consolas" panose="020B0609020204030204" pitchFamily="49" charset="0"/>
              </a:rPr>
              <a:t>11</a:t>
            </a:r>
          </a:p>
          <a:p>
            <a:pPr algn="l"/>
            <a:r>
              <a:rPr lang="en-US" sz="2800" dirty="0">
                <a:solidFill>
                  <a:srgbClr val="FDF6E3"/>
                </a:solidFill>
                <a:latin typeface="Consolas" panose="020B0609020204030204" pitchFamily="49" charset="0"/>
              </a:rPr>
              <a:t>12</a:t>
            </a:r>
          </a:p>
          <a:p>
            <a:pPr algn="l"/>
            <a:r>
              <a:rPr lang="en-US" sz="2800" dirty="0">
                <a:solidFill>
                  <a:srgbClr val="FDF6E3"/>
                </a:solidFill>
                <a:latin typeface="Consolas" panose="020B0609020204030204" pitchFamily="49" charset="0"/>
              </a:rPr>
              <a:t>13</a:t>
            </a:r>
          </a:p>
          <a:p>
            <a:pPr algn="l"/>
            <a:r>
              <a:rPr lang="en-US" sz="2800" dirty="0">
                <a:solidFill>
                  <a:srgbClr val="FDF6E3"/>
                </a:solidFill>
                <a:latin typeface="Consolas" panose="020B0609020204030204" pitchFamily="49" charset="0"/>
              </a:rPr>
              <a:t>14</a:t>
            </a:r>
          </a:p>
          <a:p>
            <a:pPr algn="l"/>
            <a:r>
              <a:rPr lang="en-US" sz="2800" dirty="0">
                <a:solidFill>
                  <a:srgbClr val="FDF6E3"/>
                </a:solidFill>
                <a:latin typeface="Consolas" panose="020B0609020204030204" pitchFamily="49" charset="0"/>
              </a:rPr>
              <a:t>15</a:t>
            </a:r>
          </a:p>
          <a:p>
            <a:pPr algn="l"/>
            <a:r>
              <a:rPr lang="en-US" sz="2800" dirty="0">
                <a:solidFill>
                  <a:srgbClr val="FDF6E3"/>
                </a:solidFill>
                <a:latin typeface="Consolas" panose="020B0609020204030204" pitchFamily="49" charset="0"/>
              </a:rPr>
              <a:t>16</a:t>
            </a:r>
          </a:p>
          <a:p>
            <a:pPr algn="l"/>
            <a:r>
              <a:rPr lang="en-US" sz="2800" dirty="0">
                <a:solidFill>
                  <a:srgbClr val="FDF6E3"/>
                </a:solidFill>
                <a:latin typeface="Consolas" panose="020B0609020204030204" pitchFamily="49" charset="0"/>
              </a:rPr>
              <a:t>17</a:t>
            </a:r>
          </a:p>
          <a:p>
            <a:pPr algn="l"/>
            <a:r>
              <a:rPr lang="en-US" sz="2800" dirty="0">
                <a:solidFill>
                  <a:srgbClr val="FDF6E3"/>
                </a:solidFill>
                <a:latin typeface="Consolas" panose="020B0609020204030204" pitchFamily="49" charset="0"/>
              </a:rPr>
              <a:t>18</a:t>
            </a:r>
          </a:p>
          <a:p>
            <a:pPr algn="l"/>
            <a:r>
              <a:rPr lang="en-US" sz="2800" dirty="0">
                <a:solidFill>
                  <a:srgbClr val="FDF6E3"/>
                </a:solidFill>
                <a:latin typeface="Consolas" panose="020B0609020204030204" pitchFamily="49" charset="0"/>
              </a:rPr>
              <a:t>19</a:t>
            </a:r>
          </a:p>
          <a:p>
            <a:pPr algn="l"/>
            <a:endParaRPr lang="en-US" sz="2800" dirty="0">
              <a:solidFill>
                <a:srgbClr val="FDF6E3"/>
              </a:solidFill>
              <a:latin typeface="Consolas" panose="020B0609020204030204" pitchFamily="49" charset="0"/>
            </a:endParaRPr>
          </a:p>
        </p:txBody>
      </p:sp>
    </p:spTree>
    <p:extLst>
      <p:ext uri="{BB962C8B-B14F-4D97-AF65-F5344CB8AC3E}">
        <p14:creationId xmlns:p14="http://schemas.microsoft.com/office/powerpoint/2010/main" val="4006211834"/>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 name="The Stack ADT"/>
          <p:cNvSpPr txBox="1">
            <a:spLocks noGrp="1"/>
          </p:cNvSpPr>
          <p:nvPr>
            <p:ph type="title"/>
          </p:nvPr>
        </p:nvSpPr>
        <p:spPr>
          <a:prstGeom prst="rect">
            <a:avLst/>
          </a:prstGeom>
        </p:spPr>
        <p:txBody>
          <a:bodyPr/>
          <a:lstStyle/>
          <a:p>
            <a:r>
              <a:t>The Stack ADT</a:t>
            </a:r>
          </a:p>
        </p:txBody>
      </p:sp>
      <p:sp>
        <p:nvSpPr>
          <p:cNvPr id="252" name="Implementation: Using a Python List"/>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t>Implementation: Using a Python List</a:t>
            </a:r>
          </a:p>
        </p:txBody>
      </p:sp>
      <p:sp>
        <p:nvSpPr>
          <p:cNvPr id="253" name="Slide Number"/>
          <p:cNvSpPr txBox="1">
            <a:spLocks noGrp="1"/>
          </p:cNvSpPr>
          <p:nvPr>
            <p:ph type="sldNum" sz="quarter" idx="2"/>
          </p:nvPr>
        </p:nvSpPr>
        <p:spPr>
          <a:xfrm>
            <a:off x="12065050" y="13080999"/>
            <a:ext cx="241403" cy="37460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12</a:t>
            </a:fld>
            <a:endParaRPr/>
          </a:p>
        </p:txBody>
      </p:sp>
      <p:pic>
        <p:nvPicPr>
          <p:cNvPr id="254" name="Image" descr="Image"/>
          <p:cNvPicPr>
            <a:picLocks noChangeAspect="1"/>
          </p:cNvPicPr>
          <p:nvPr/>
        </p:nvPicPr>
        <p:blipFill>
          <a:blip r:embed="rId2"/>
          <a:stretch>
            <a:fillRect/>
          </a:stretch>
        </p:blipFill>
        <p:spPr>
          <a:xfrm>
            <a:off x="1052453" y="2896446"/>
            <a:ext cx="8929876" cy="9850661"/>
          </a:xfrm>
          <a:prstGeom prst="rect">
            <a:avLst/>
          </a:prstGeom>
          <a:ln w="25400">
            <a:miter lim="400000"/>
          </a:ln>
          <a:effectLst>
            <a:outerShdw blurRad="254000" dist="127000" dir="5400000" rotWithShape="0">
              <a:srgbClr val="000000">
                <a:alpha val="70000"/>
              </a:srgbClr>
            </a:outerShdw>
          </a:effectLst>
        </p:spPr>
      </p:pic>
      <p:grpSp>
        <p:nvGrpSpPr>
          <p:cNvPr id="260" name="Group"/>
          <p:cNvGrpSpPr/>
          <p:nvPr/>
        </p:nvGrpSpPr>
        <p:grpSpPr>
          <a:xfrm>
            <a:off x="13953932" y="4417481"/>
            <a:ext cx="6168652" cy="1245725"/>
            <a:chOff x="0" y="0"/>
            <a:chExt cx="6168651" cy="1245723"/>
          </a:xfrm>
        </p:grpSpPr>
        <p:sp>
          <p:nvSpPr>
            <p:cNvPr id="255" name="11"/>
            <p:cNvSpPr/>
            <p:nvPr/>
          </p:nvSpPr>
          <p:spPr>
            <a:xfrm>
              <a:off x="0" y="0"/>
              <a:ext cx="1239042" cy="1245724"/>
            </a:xfrm>
            <a:prstGeom prst="rect">
              <a:avLst/>
            </a:prstGeom>
            <a:solidFill>
              <a:srgbClr val="D5D5D5"/>
            </a:solidFill>
            <a:ln w="254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825500">
                <a:defRPr sz="3200">
                  <a:solidFill>
                    <a:srgbClr val="000000"/>
                  </a:solidFill>
                  <a:latin typeface="Helvetica Neue Medium"/>
                  <a:ea typeface="Helvetica Neue Medium"/>
                  <a:cs typeface="Helvetica Neue Medium"/>
                  <a:sym typeface="Helvetica Neue Medium"/>
                </a:defRPr>
              </a:lvl1pPr>
            </a:lstStyle>
            <a:p>
              <a:r>
                <a:t>11</a:t>
              </a:r>
            </a:p>
          </p:txBody>
        </p:sp>
        <p:sp>
          <p:nvSpPr>
            <p:cNvPr id="256" name="5"/>
            <p:cNvSpPr/>
            <p:nvPr/>
          </p:nvSpPr>
          <p:spPr>
            <a:xfrm>
              <a:off x="1229227" y="0"/>
              <a:ext cx="1239043" cy="1245724"/>
            </a:xfrm>
            <a:prstGeom prst="rect">
              <a:avLst/>
            </a:prstGeom>
            <a:solidFill>
              <a:srgbClr val="D5D5D5"/>
            </a:solidFill>
            <a:ln w="254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825500">
                <a:defRPr sz="3200">
                  <a:solidFill>
                    <a:srgbClr val="000000"/>
                  </a:solidFill>
                  <a:latin typeface="Helvetica Neue Medium"/>
                  <a:ea typeface="Helvetica Neue Medium"/>
                  <a:cs typeface="Helvetica Neue Medium"/>
                  <a:sym typeface="Helvetica Neue Medium"/>
                </a:defRPr>
              </a:lvl1pPr>
            </a:lstStyle>
            <a:p>
              <a:r>
                <a:t>5</a:t>
              </a:r>
            </a:p>
          </p:txBody>
        </p:sp>
        <p:sp>
          <p:nvSpPr>
            <p:cNvPr id="257" name="9"/>
            <p:cNvSpPr/>
            <p:nvPr/>
          </p:nvSpPr>
          <p:spPr>
            <a:xfrm>
              <a:off x="2458454" y="0"/>
              <a:ext cx="1239043" cy="1245724"/>
            </a:xfrm>
            <a:prstGeom prst="rect">
              <a:avLst/>
            </a:prstGeom>
            <a:solidFill>
              <a:srgbClr val="D5D5D5"/>
            </a:solidFill>
            <a:ln w="254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825500">
                <a:defRPr sz="3200">
                  <a:solidFill>
                    <a:srgbClr val="000000"/>
                  </a:solidFill>
                  <a:latin typeface="Helvetica Neue Medium"/>
                  <a:ea typeface="Helvetica Neue Medium"/>
                  <a:cs typeface="Helvetica Neue Medium"/>
                  <a:sym typeface="Helvetica Neue Medium"/>
                </a:defRPr>
              </a:lvl1pPr>
            </a:lstStyle>
            <a:p>
              <a:r>
                <a:t>9</a:t>
              </a:r>
            </a:p>
          </p:txBody>
        </p:sp>
        <p:sp>
          <p:nvSpPr>
            <p:cNvPr id="258" name="2"/>
            <p:cNvSpPr/>
            <p:nvPr/>
          </p:nvSpPr>
          <p:spPr>
            <a:xfrm>
              <a:off x="3693898" y="0"/>
              <a:ext cx="1239043" cy="1245724"/>
            </a:xfrm>
            <a:prstGeom prst="rect">
              <a:avLst/>
            </a:prstGeom>
            <a:solidFill>
              <a:srgbClr val="D5D5D5"/>
            </a:solidFill>
            <a:ln w="254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825500">
                <a:defRPr sz="3200">
                  <a:solidFill>
                    <a:srgbClr val="000000"/>
                  </a:solidFill>
                  <a:latin typeface="Helvetica Neue Medium"/>
                  <a:ea typeface="Helvetica Neue Medium"/>
                  <a:cs typeface="Helvetica Neue Medium"/>
                  <a:sym typeface="Helvetica Neue Medium"/>
                </a:defRPr>
              </a:lvl1pPr>
            </a:lstStyle>
            <a:p>
              <a:r>
                <a:t>2</a:t>
              </a:r>
            </a:p>
          </p:txBody>
        </p:sp>
        <p:sp>
          <p:nvSpPr>
            <p:cNvPr id="259" name="6"/>
            <p:cNvSpPr/>
            <p:nvPr/>
          </p:nvSpPr>
          <p:spPr>
            <a:xfrm>
              <a:off x="4929609" y="0"/>
              <a:ext cx="1239043" cy="1245724"/>
            </a:xfrm>
            <a:prstGeom prst="rect">
              <a:avLst/>
            </a:prstGeom>
            <a:solidFill>
              <a:srgbClr val="D5D5D5"/>
            </a:solidFill>
            <a:ln w="254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825500">
                <a:defRPr sz="3200">
                  <a:solidFill>
                    <a:srgbClr val="000000"/>
                  </a:solidFill>
                  <a:latin typeface="Helvetica Neue Medium"/>
                  <a:ea typeface="Helvetica Neue Medium"/>
                  <a:cs typeface="Helvetica Neue Medium"/>
                  <a:sym typeface="Helvetica Neue Medium"/>
                </a:defRPr>
              </a:lvl1pPr>
            </a:lstStyle>
            <a:p>
              <a:r>
                <a:t>6</a:t>
              </a:r>
            </a:p>
          </p:txBody>
        </p:sp>
      </p:grpSp>
      <p:sp>
        <p:nvSpPr>
          <p:cNvPr id="261" name="13"/>
          <p:cNvSpPr/>
          <p:nvPr/>
        </p:nvSpPr>
        <p:spPr>
          <a:xfrm>
            <a:off x="18098189" y="2326881"/>
            <a:ext cx="1239043" cy="1245725"/>
          </a:xfrm>
          <a:prstGeom prst="rect">
            <a:avLst/>
          </a:prstGeom>
          <a:solidFill>
            <a:srgbClr val="D5D5D5"/>
          </a:solidFill>
          <a:ln w="254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defTabSz="825500">
              <a:defRPr sz="3200">
                <a:solidFill>
                  <a:srgbClr val="000000"/>
                </a:solidFill>
                <a:latin typeface="Helvetica Neue Medium"/>
                <a:ea typeface="Helvetica Neue Medium"/>
                <a:cs typeface="Helvetica Neue Medium"/>
                <a:sym typeface="Helvetica Neue Medium"/>
              </a:defRPr>
            </a:lvl1pPr>
          </a:lstStyle>
          <a:p>
            <a:r>
              <a:t>13</a:t>
            </a:r>
          </a:p>
        </p:txBody>
      </p:sp>
      <p:grpSp>
        <p:nvGrpSpPr>
          <p:cNvPr id="264" name="Rectangle"/>
          <p:cNvGrpSpPr/>
          <p:nvPr/>
        </p:nvGrpSpPr>
        <p:grpSpPr>
          <a:xfrm>
            <a:off x="3840695" y="7281178"/>
            <a:ext cx="4574135" cy="641365"/>
            <a:chOff x="0" y="0"/>
            <a:chExt cx="4574133" cy="641364"/>
          </a:xfrm>
        </p:grpSpPr>
        <p:sp>
          <p:nvSpPr>
            <p:cNvPr id="263" name="Rectangle"/>
            <p:cNvSpPr/>
            <p:nvPr/>
          </p:nvSpPr>
          <p:spPr>
            <a:xfrm>
              <a:off x="38100" y="38100"/>
              <a:ext cx="4497934" cy="565165"/>
            </a:xfrm>
            <a:prstGeom prst="rect">
              <a:avLst/>
            </a:prstGeom>
            <a:solidFill>
              <a:srgbClr val="282A35"/>
            </a:solidFill>
            <a:ln>
              <a:noFill/>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pic>
          <p:nvPicPr>
            <p:cNvPr id="262" name="Rectangle Rectangle" descr="Rectangle Rectangle"/>
            <p:cNvPicPr>
              <a:picLocks/>
            </p:cNvPicPr>
            <p:nvPr/>
          </p:nvPicPr>
          <p:blipFill>
            <a:blip r:embed="rId3"/>
            <a:stretch>
              <a:fillRect/>
            </a:stretch>
          </p:blipFill>
          <p:spPr>
            <a:xfrm>
              <a:off x="0" y="0"/>
              <a:ext cx="4574134" cy="641365"/>
            </a:xfrm>
            <a:prstGeom prst="rect">
              <a:avLst/>
            </a:prstGeom>
            <a:effectLst/>
          </p:spPr>
        </p:pic>
      </p:grpSp>
      <p:grpSp>
        <p:nvGrpSpPr>
          <p:cNvPr id="267" name="Rectangle"/>
          <p:cNvGrpSpPr/>
          <p:nvPr/>
        </p:nvGrpSpPr>
        <p:grpSpPr>
          <a:xfrm>
            <a:off x="3840695" y="8833587"/>
            <a:ext cx="4574135" cy="641366"/>
            <a:chOff x="0" y="0"/>
            <a:chExt cx="4574133" cy="641364"/>
          </a:xfrm>
        </p:grpSpPr>
        <p:sp>
          <p:nvSpPr>
            <p:cNvPr id="266" name="Rectangle"/>
            <p:cNvSpPr/>
            <p:nvPr/>
          </p:nvSpPr>
          <p:spPr>
            <a:xfrm>
              <a:off x="38100" y="38100"/>
              <a:ext cx="4497934" cy="565165"/>
            </a:xfrm>
            <a:prstGeom prst="rect">
              <a:avLst/>
            </a:prstGeom>
            <a:solidFill>
              <a:srgbClr val="282A35"/>
            </a:solidFill>
            <a:ln>
              <a:noFill/>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pic>
          <p:nvPicPr>
            <p:cNvPr id="265" name="Rectangle Rectangle" descr="Rectangle Rectangle"/>
            <p:cNvPicPr>
              <a:picLocks/>
            </p:cNvPicPr>
            <p:nvPr/>
          </p:nvPicPr>
          <p:blipFill>
            <a:blip r:embed="rId3"/>
            <a:stretch>
              <a:fillRect/>
            </a:stretch>
          </p:blipFill>
          <p:spPr>
            <a:xfrm>
              <a:off x="0" y="0"/>
              <a:ext cx="4574134" cy="641365"/>
            </a:xfrm>
            <a:prstGeom prst="rect">
              <a:avLst/>
            </a:prstGeom>
            <a:effectLst/>
          </p:spPr>
        </p:pic>
      </p:grpSp>
      <p:grpSp>
        <p:nvGrpSpPr>
          <p:cNvPr id="270" name="Rectangle"/>
          <p:cNvGrpSpPr/>
          <p:nvPr/>
        </p:nvGrpSpPr>
        <p:grpSpPr>
          <a:xfrm>
            <a:off x="3840695" y="10519035"/>
            <a:ext cx="4574135" cy="641366"/>
            <a:chOff x="0" y="0"/>
            <a:chExt cx="4574133" cy="641364"/>
          </a:xfrm>
        </p:grpSpPr>
        <p:sp>
          <p:nvSpPr>
            <p:cNvPr id="269" name="Rectangle"/>
            <p:cNvSpPr/>
            <p:nvPr/>
          </p:nvSpPr>
          <p:spPr>
            <a:xfrm>
              <a:off x="38100" y="38100"/>
              <a:ext cx="4497934" cy="565165"/>
            </a:xfrm>
            <a:prstGeom prst="rect">
              <a:avLst/>
            </a:prstGeom>
            <a:solidFill>
              <a:srgbClr val="282A35"/>
            </a:solidFill>
            <a:ln>
              <a:noFill/>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pic>
          <p:nvPicPr>
            <p:cNvPr id="268" name="Rectangle Rectangle" descr="Rectangle Rectangle"/>
            <p:cNvPicPr>
              <a:picLocks/>
            </p:cNvPicPr>
            <p:nvPr/>
          </p:nvPicPr>
          <p:blipFill>
            <a:blip r:embed="rId3"/>
            <a:stretch>
              <a:fillRect/>
            </a:stretch>
          </p:blipFill>
          <p:spPr>
            <a:xfrm>
              <a:off x="0" y="0"/>
              <a:ext cx="4574134" cy="641365"/>
            </a:xfrm>
            <a:prstGeom prst="rect">
              <a:avLst/>
            </a:prstGeom>
            <a:effectLst/>
          </p:spPr>
        </p:pic>
      </p:grpSp>
      <p:grpSp>
        <p:nvGrpSpPr>
          <p:cNvPr id="273" name="Rectangle"/>
          <p:cNvGrpSpPr/>
          <p:nvPr/>
        </p:nvGrpSpPr>
        <p:grpSpPr>
          <a:xfrm>
            <a:off x="3835400" y="12090449"/>
            <a:ext cx="4755206" cy="641366"/>
            <a:chOff x="0" y="0"/>
            <a:chExt cx="4755205" cy="641364"/>
          </a:xfrm>
        </p:grpSpPr>
        <p:sp>
          <p:nvSpPr>
            <p:cNvPr id="272" name="Rectangle"/>
            <p:cNvSpPr/>
            <p:nvPr/>
          </p:nvSpPr>
          <p:spPr>
            <a:xfrm>
              <a:off x="38100" y="38100"/>
              <a:ext cx="4679006" cy="565165"/>
            </a:xfrm>
            <a:prstGeom prst="rect">
              <a:avLst/>
            </a:prstGeom>
            <a:solidFill>
              <a:srgbClr val="282A35"/>
            </a:solidFill>
            <a:ln>
              <a:noFill/>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pic>
          <p:nvPicPr>
            <p:cNvPr id="271" name="Rectangle Rectangle" descr="Rectangle Rectangle"/>
            <p:cNvPicPr>
              <a:picLocks/>
            </p:cNvPicPr>
            <p:nvPr/>
          </p:nvPicPr>
          <p:blipFill>
            <a:blip r:embed="rId4"/>
            <a:stretch>
              <a:fillRect/>
            </a:stretch>
          </p:blipFill>
          <p:spPr>
            <a:xfrm>
              <a:off x="0" y="0"/>
              <a:ext cx="4755206" cy="641365"/>
            </a:xfrm>
            <a:prstGeom prst="rect">
              <a:avLst/>
            </a:prstGeom>
            <a:effectLst/>
          </p:spPr>
        </p:pic>
      </p:grpSp>
      <p:sp>
        <p:nvSpPr>
          <p:cNvPr id="274" name="push(item)"/>
          <p:cNvSpPr txBox="1"/>
          <p:nvPr/>
        </p:nvSpPr>
        <p:spPr>
          <a:xfrm>
            <a:off x="13137565" y="3317314"/>
            <a:ext cx="3772496" cy="787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800" b="1">
                <a:solidFill>
                  <a:srgbClr val="000000"/>
                </a:solidFill>
                <a:latin typeface="Courier New"/>
                <a:ea typeface="Courier New"/>
                <a:cs typeface="Courier New"/>
                <a:sym typeface="Courier New"/>
              </a:defRPr>
            </a:lvl1pPr>
          </a:lstStyle>
          <a:p>
            <a:r>
              <a:t>push(item)</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path" presetSubtype="0" accel="50000" decel="50000" fill="hold" nodeType="clickEffect">
                                  <p:stCondLst>
                                    <p:cond delay="0"/>
                                  </p:stCondLst>
                                  <p:childTnLst>
                                    <p:animMotion origin="layout" path="M 0.000000 0.000000 L 0.083212 0.152165" pathEditMode="relative">
                                      <p:cBhvr>
                                        <p:cTn id="6" dur="1000" fill="hold"/>
                                        <p:tgtEl>
                                          <p:spTgt spid="261"/>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 name="The Stack ADT"/>
          <p:cNvSpPr txBox="1">
            <a:spLocks noGrp="1"/>
          </p:cNvSpPr>
          <p:nvPr>
            <p:ph type="title"/>
          </p:nvPr>
        </p:nvSpPr>
        <p:spPr>
          <a:prstGeom prst="rect">
            <a:avLst/>
          </a:prstGeom>
        </p:spPr>
        <p:txBody>
          <a:bodyPr/>
          <a:lstStyle/>
          <a:p>
            <a:r>
              <a:t>The Stack ADT</a:t>
            </a:r>
          </a:p>
        </p:txBody>
      </p:sp>
      <p:sp>
        <p:nvSpPr>
          <p:cNvPr id="277" name="Implementation: Using a Python List"/>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t>Implementation: Using a Python List</a:t>
            </a:r>
          </a:p>
        </p:txBody>
      </p:sp>
      <p:sp>
        <p:nvSpPr>
          <p:cNvPr id="278" name="Slide Number"/>
          <p:cNvSpPr txBox="1">
            <a:spLocks noGrp="1"/>
          </p:cNvSpPr>
          <p:nvPr>
            <p:ph type="sldNum" sz="quarter" idx="2"/>
          </p:nvPr>
        </p:nvSpPr>
        <p:spPr>
          <a:xfrm>
            <a:off x="12065050" y="13080999"/>
            <a:ext cx="241403" cy="37460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13</a:t>
            </a:fld>
            <a:endParaRPr/>
          </a:p>
        </p:txBody>
      </p:sp>
      <p:pic>
        <p:nvPicPr>
          <p:cNvPr id="279" name="Image" descr="Image"/>
          <p:cNvPicPr>
            <a:picLocks noChangeAspect="1"/>
          </p:cNvPicPr>
          <p:nvPr/>
        </p:nvPicPr>
        <p:blipFill>
          <a:blip r:embed="rId2"/>
          <a:stretch>
            <a:fillRect/>
          </a:stretch>
        </p:blipFill>
        <p:spPr>
          <a:xfrm>
            <a:off x="1052453" y="2896446"/>
            <a:ext cx="8929876" cy="9850661"/>
          </a:xfrm>
          <a:prstGeom prst="rect">
            <a:avLst/>
          </a:prstGeom>
          <a:ln w="25400">
            <a:miter lim="400000"/>
          </a:ln>
          <a:effectLst>
            <a:outerShdw blurRad="254000" dist="127000" dir="5400000" rotWithShape="0">
              <a:srgbClr val="000000">
                <a:alpha val="70000"/>
              </a:srgbClr>
            </a:outerShdw>
          </a:effectLst>
        </p:spPr>
      </p:pic>
      <p:grpSp>
        <p:nvGrpSpPr>
          <p:cNvPr id="282" name="Rectangle"/>
          <p:cNvGrpSpPr/>
          <p:nvPr/>
        </p:nvGrpSpPr>
        <p:grpSpPr>
          <a:xfrm>
            <a:off x="3840695" y="8833587"/>
            <a:ext cx="4574135" cy="641366"/>
            <a:chOff x="0" y="0"/>
            <a:chExt cx="4574133" cy="641364"/>
          </a:xfrm>
        </p:grpSpPr>
        <p:sp>
          <p:nvSpPr>
            <p:cNvPr id="281" name="Rectangle"/>
            <p:cNvSpPr/>
            <p:nvPr/>
          </p:nvSpPr>
          <p:spPr>
            <a:xfrm>
              <a:off x="38100" y="38100"/>
              <a:ext cx="4497934" cy="565165"/>
            </a:xfrm>
            <a:prstGeom prst="rect">
              <a:avLst/>
            </a:prstGeom>
            <a:solidFill>
              <a:srgbClr val="282A35"/>
            </a:solidFill>
            <a:ln>
              <a:noFill/>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pic>
          <p:nvPicPr>
            <p:cNvPr id="280" name="Rectangle Rectangle" descr="Rectangle Rectangle"/>
            <p:cNvPicPr>
              <a:picLocks/>
            </p:cNvPicPr>
            <p:nvPr/>
          </p:nvPicPr>
          <p:blipFill>
            <a:blip r:embed="rId3"/>
            <a:stretch>
              <a:fillRect/>
            </a:stretch>
          </p:blipFill>
          <p:spPr>
            <a:xfrm>
              <a:off x="0" y="0"/>
              <a:ext cx="4574134" cy="641365"/>
            </a:xfrm>
            <a:prstGeom prst="rect">
              <a:avLst/>
            </a:prstGeom>
            <a:effectLst/>
          </p:spPr>
        </p:pic>
      </p:grpSp>
      <p:grpSp>
        <p:nvGrpSpPr>
          <p:cNvPr id="285" name="Rectangle"/>
          <p:cNvGrpSpPr/>
          <p:nvPr/>
        </p:nvGrpSpPr>
        <p:grpSpPr>
          <a:xfrm>
            <a:off x="3840695" y="10519035"/>
            <a:ext cx="4574135" cy="641366"/>
            <a:chOff x="0" y="0"/>
            <a:chExt cx="4574133" cy="641364"/>
          </a:xfrm>
        </p:grpSpPr>
        <p:sp>
          <p:nvSpPr>
            <p:cNvPr id="284" name="Rectangle"/>
            <p:cNvSpPr/>
            <p:nvPr/>
          </p:nvSpPr>
          <p:spPr>
            <a:xfrm>
              <a:off x="38100" y="38100"/>
              <a:ext cx="4497934" cy="565165"/>
            </a:xfrm>
            <a:prstGeom prst="rect">
              <a:avLst/>
            </a:prstGeom>
            <a:solidFill>
              <a:srgbClr val="282A35"/>
            </a:solidFill>
            <a:ln>
              <a:noFill/>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pic>
          <p:nvPicPr>
            <p:cNvPr id="283" name="Rectangle Rectangle" descr="Rectangle Rectangle"/>
            <p:cNvPicPr>
              <a:picLocks/>
            </p:cNvPicPr>
            <p:nvPr/>
          </p:nvPicPr>
          <p:blipFill>
            <a:blip r:embed="rId3"/>
            <a:stretch>
              <a:fillRect/>
            </a:stretch>
          </p:blipFill>
          <p:spPr>
            <a:xfrm>
              <a:off x="0" y="0"/>
              <a:ext cx="4574134" cy="641365"/>
            </a:xfrm>
            <a:prstGeom prst="rect">
              <a:avLst/>
            </a:prstGeom>
            <a:effectLst/>
          </p:spPr>
        </p:pic>
      </p:grpSp>
      <p:grpSp>
        <p:nvGrpSpPr>
          <p:cNvPr id="288" name="Rectangle"/>
          <p:cNvGrpSpPr/>
          <p:nvPr/>
        </p:nvGrpSpPr>
        <p:grpSpPr>
          <a:xfrm>
            <a:off x="3835400" y="12090449"/>
            <a:ext cx="4755206" cy="641366"/>
            <a:chOff x="0" y="0"/>
            <a:chExt cx="4755205" cy="641364"/>
          </a:xfrm>
        </p:grpSpPr>
        <p:sp>
          <p:nvSpPr>
            <p:cNvPr id="287" name="Rectangle"/>
            <p:cNvSpPr/>
            <p:nvPr/>
          </p:nvSpPr>
          <p:spPr>
            <a:xfrm>
              <a:off x="38100" y="38100"/>
              <a:ext cx="4679006" cy="565165"/>
            </a:xfrm>
            <a:prstGeom prst="rect">
              <a:avLst/>
            </a:prstGeom>
            <a:solidFill>
              <a:srgbClr val="282A35"/>
            </a:solidFill>
            <a:ln>
              <a:noFill/>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pic>
          <p:nvPicPr>
            <p:cNvPr id="286" name="Rectangle Rectangle" descr="Rectangle Rectangle"/>
            <p:cNvPicPr>
              <a:picLocks/>
            </p:cNvPicPr>
            <p:nvPr/>
          </p:nvPicPr>
          <p:blipFill>
            <a:blip r:embed="rId4"/>
            <a:stretch>
              <a:fillRect/>
            </a:stretch>
          </p:blipFill>
          <p:spPr>
            <a:xfrm>
              <a:off x="0" y="0"/>
              <a:ext cx="4755206" cy="641365"/>
            </a:xfrm>
            <a:prstGeom prst="rect">
              <a:avLst/>
            </a:prstGeom>
            <a:effectLst/>
          </p:spPr>
        </p:pic>
      </p:grpSp>
      <p:sp>
        <p:nvSpPr>
          <p:cNvPr id="289" name="pop()"/>
          <p:cNvSpPr txBox="1"/>
          <p:nvPr/>
        </p:nvSpPr>
        <p:spPr>
          <a:xfrm>
            <a:off x="13125583" y="6495381"/>
            <a:ext cx="1943399" cy="787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800" b="1">
                <a:solidFill>
                  <a:srgbClr val="000000"/>
                </a:solidFill>
                <a:latin typeface="Courier New"/>
                <a:ea typeface="Courier New"/>
                <a:cs typeface="Courier New"/>
                <a:sym typeface="Courier New"/>
              </a:defRPr>
            </a:lvl1pPr>
          </a:lstStyle>
          <a:p>
            <a:r>
              <a:t>pop()</a:t>
            </a:r>
          </a:p>
        </p:txBody>
      </p:sp>
      <p:sp>
        <p:nvSpPr>
          <p:cNvPr id="290" name="11"/>
          <p:cNvSpPr/>
          <p:nvPr/>
        </p:nvSpPr>
        <p:spPr>
          <a:xfrm>
            <a:off x="13903266" y="7631776"/>
            <a:ext cx="1239042" cy="1245725"/>
          </a:xfrm>
          <a:prstGeom prst="rect">
            <a:avLst/>
          </a:prstGeom>
          <a:solidFill>
            <a:srgbClr val="D5D5D5"/>
          </a:solidFill>
          <a:ln w="254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defTabSz="825500">
              <a:defRPr sz="3200">
                <a:solidFill>
                  <a:srgbClr val="000000"/>
                </a:solidFill>
                <a:latin typeface="Helvetica Neue Medium"/>
                <a:ea typeface="Helvetica Neue Medium"/>
                <a:cs typeface="Helvetica Neue Medium"/>
                <a:sym typeface="Helvetica Neue Medium"/>
              </a:defRPr>
            </a:lvl1pPr>
          </a:lstStyle>
          <a:p>
            <a:r>
              <a:t>11</a:t>
            </a:r>
          </a:p>
        </p:txBody>
      </p:sp>
      <p:sp>
        <p:nvSpPr>
          <p:cNvPr id="291" name="5"/>
          <p:cNvSpPr/>
          <p:nvPr/>
        </p:nvSpPr>
        <p:spPr>
          <a:xfrm>
            <a:off x="15132493" y="7631776"/>
            <a:ext cx="1239043" cy="1245725"/>
          </a:xfrm>
          <a:prstGeom prst="rect">
            <a:avLst/>
          </a:prstGeom>
          <a:solidFill>
            <a:srgbClr val="D5D5D5"/>
          </a:solidFill>
          <a:ln w="254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defTabSz="825500">
              <a:defRPr sz="3200">
                <a:solidFill>
                  <a:srgbClr val="000000"/>
                </a:solidFill>
                <a:latin typeface="Helvetica Neue Medium"/>
                <a:ea typeface="Helvetica Neue Medium"/>
                <a:cs typeface="Helvetica Neue Medium"/>
                <a:sym typeface="Helvetica Neue Medium"/>
              </a:defRPr>
            </a:lvl1pPr>
          </a:lstStyle>
          <a:p>
            <a:r>
              <a:t>5</a:t>
            </a:r>
          </a:p>
        </p:txBody>
      </p:sp>
      <p:sp>
        <p:nvSpPr>
          <p:cNvPr id="292" name="9"/>
          <p:cNvSpPr/>
          <p:nvPr/>
        </p:nvSpPr>
        <p:spPr>
          <a:xfrm>
            <a:off x="16361720" y="7631776"/>
            <a:ext cx="1239043" cy="1245725"/>
          </a:xfrm>
          <a:prstGeom prst="rect">
            <a:avLst/>
          </a:prstGeom>
          <a:solidFill>
            <a:srgbClr val="D5D5D5"/>
          </a:solidFill>
          <a:ln w="254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defTabSz="825500">
              <a:defRPr sz="3200">
                <a:solidFill>
                  <a:srgbClr val="000000"/>
                </a:solidFill>
                <a:latin typeface="Helvetica Neue Medium"/>
                <a:ea typeface="Helvetica Neue Medium"/>
                <a:cs typeface="Helvetica Neue Medium"/>
                <a:sym typeface="Helvetica Neue Medium"/>
              </a:defRPr>
            </a:lvl1pPr>
          </a:lstStyle>
          <a:p>
            <a:r>
              <a:t>9</a:t>
            </a:r>
          </a:p>
        </p:txBody>
      </p:sp>
      <p:sp>
        <p:nvSpPr>
          <p:cNvPr id="293" name="2"/>
          <p:cNvSpPr/>
          <p:nvPr/>
        </p:nvSpPr>
        <p:spPr>
          <a:xfrm>
            <a:off x="17597164" y="7631776"/>
            <a:ext cx="1239043" cy="1245725"/>
          </a:xfrm>
          <a:prstGeom prst="rect">
            <a:avLst/>
          </a:prstGeom>
          <a:solidFill>
            <a:srgbClr val="D5D5D5"/>
          </a:solidFill>
          <a:ln w="254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defTabSz="825500">
              <a:defRPr sz="3200">
                <a:solidFill>
                  <a:srgbClr val="000000"/>
                </a:solidFill>
                <a:latin typeface="Helvetica Neue Medium"/>
                <a:ea typeface="Helvetica Neue Medium"/>
                <a:cs typeface="Helvetica Neue Medium"/>
                <a:sym typeface="Helvetica Neue Medium"/>
              </a:defRPr>
            </a:lvl1pPr>
          </a:lstStyle>
          <a:p>
            <a:r>
              <a:t>2</a:t>
            </a:r>
          </a:p>
        </p:txBody>
      </p:sp>
      <p:sp>
        <p:nvSpPr>
          <p:cNvPr id="294" name="6"/>
          <p:cNvSpPr/>
          <p:nvPr/>
        </p:nvSpPr>
        <p:spPr>
          <a:xfrm>
            <a:off x="18832875" y="7631776"/>
            <a:ext cx="1239043" cy="1245725"/>
          </a:xfrm>
          <a:prstGeom prst="rect">
            <a:avLst/>
          </a:prstGeom>
          <a:solidFill>
            <a:srgbClr val="D5D5D5"/>
          </a:solidFill>
          <a:ln w="254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defTabSz="825500">
              <a:defRPr sz="3200">
                <a:solidFill>
                  <a:srgbClr val="000000"/>
                </a:solidFill>
                <a:latin typeface="Helvetica Neue Medium"/>
                <a:ea typeface="Helvetica Neue Medium"/>
                <a:cs typeface="Helvetica Neue Medium"/>
                <a:sym typeface="Helvetica Neue Medium"/>
              </a:defRPr>
            </a:lvl1pPr>
          </a:lstStyle>
          <a:p>
            <a:r>
              <a:t>6</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path" presetSubtype="0" accel="50000" decel="50000" fill="hold" nodeType="clickEffect">
                                  <p:stCondLst>
                                    <p:cond delay="0"/>
                                  </p:stCondLst>
                                  <p:childTnLst>
                                    <p:animMotion origin="layout" path="M 0.000000 0.000000 L 0.071578 -0.153246" pathEditMode="relative">
                                      <p:cBhvr>
                                        <p:cTn id="6" dur="1000" fill="hold"/>
                                        <p:tgtEl>
                                          <p:spTgt spid="294"/>
                                        </p:tgtEl>
                                        <p:attrNameLst>
                                          <p:attrName>ppt_x</p:attrName>
                                          <p:attrName>ppt_y</p:attrName>
                                        </p:attrNameLst>
                                      </p:cBhvr>
                                    </p:animMotion>
                                  </p:childTnLst>
                                </p:cTn>
                              </p:par>
                            </p:childTnLst>
                          </p:cTn>
                        </p:par>
                        <p:par>
                          <p:cTn id="7" fill="hold">
                            <p:stCondLst>
                              <p:cond delay="1000"/>
                            </p:stCondLst>
                            <p:childTnLst>
                              <p:par>
                                <p:cTn id="8" presetID="10" presetClass="exit" fill="hold" grpId="0" nodeType="afterEffect">
                                  <p:stCondLst>
                                    <p:cond delay="0"/>
                                  </p:stCondLst>
                                  <p:iterate>
                                    <p:tmAbs val="0"/>
                                  </p:iterate>
                                  <p:childTnLst>
                                    <p:animEffect transition="out" filter="fade">
                                      <p:cBhvr>
                                        <p:cTn id="9" dur="1000" fill="hold"/>
                                        <p:tgtEl>
                                          <p:spTgt spid="294"/>
                                        </p:tgtEl>
                                      </p:cBhvr>
                                    </p:animEffect>
                                    <p:set>
                                      <p:cBhvr>
                                        <p:cTn id="10" fill="hold">
                                          <p:stCondLst>
                                            <p:cond delay="999"/>
                                          </p:stCondLst>
                                        </p:cTn>
                                        <p:tgtEl>
                                          <p:spTgt spid="29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4" grpId="0" animBg="1" advAuto="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 name="The Stack ADT"/>
          <p:cNvSpPr txBox="1">
            <a:spLocks noGrp="1"/>
          </p:cNvSpPr>
          <p:nvPr>
            <p:ph type="title"/>
          </p:nvPr>
        </p:nvSpPr>
        <p:spPr>
          <a:prstGeom prst="rect">
            <a:avLst/>
          </a:prstGeom>
        </p:spPr>
        <p:txBody>
          <a:bodyPr/>
          <a:lstStyle/>
          <a:p>
            <a:r>
              <a:t>The Stack ADT</a:t>
            </a:r>
          </a:p>
        </p:txBody>
      </p:sp>
      <p:sp>
        <p:nvSpPr>
          <p:cNvPr id="297" name="Implementation: Using a Python List"/>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t>Implementation: Using a Python List</a:t>
            </a:r>
          </a:p>
        </p:txBody>
      </p:sp>
      <p:sp>
        <p:nvSpPr>
          <p:cNvPr id="298" name="Slide Number"/>
          <p:cNvSpPr txBox="1">
            <a:spLocks noGrp="1"/>
          </p:cNvSpPr>
          <p:nvPr>
            <p:ph type="sldNum" sz="quarter" idx="2"/>
          </p:nvPr>
        </p:nvSpPr>
        <p:spPr>
          <a:xfrm>
            <a:off x="12065050" y="13080999"/>
            <a:ext cx="241403" cy="37460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14</a:t>
            </a:fld>
            <a:endParaRPr/>
          </a:p>
        </p:txBody>
      </p:sp>
      <p:pic>
        <p:nvPicPr>
          <p:cNvPr id="299" name="Image" descr="Image"/>
          <p:cNvPicPr>
            <a:picLocks noChangeAspect="1"/>
          </p:cNvPicPr>
          <p:nvPr/>
        </p:nvPicPr>
        <p:blipFill>
          <a:blip r:embed="rId2"/>
          <a:stretch>
            <a:fillRect/>
          </a:stretch>
        </p:blipFill>
        <p:spPr>
          <a:xfrm>
            <a:off x="1052453" y="2896446"/>
            <a:ext cx="8929876" cy="9850661"/>
          </a:xfrm>
          <a:prstGeom prst="rect">
            <a:avLst/>
          </a:prstGeom>
          <a:ln w="25400">
            <a:miter lim="400000"/>
          </a:ln>
          <a:effectLst>
            <a:outerShdw blurRad="254000" dist="127000" dir="5400000" rotWithShape="0">
              <a:srgbClr val="000000">
                <a:alpha val="70000"/>
              </a:srgbClr>
            </a:outerShdw>
          </a:effectLst>
        </p:spPr>
      </p:pic>
      <p:grpSp>
        <p:nvGrpSpPr>
          <p:cNvPr id="302" name="Rectangle"/>
          <p:cNvGrpSpPr/>
          <p:nvPr/>
        </p:nvGrpSpPr>
        <p:grpSpPr>
          <a:xfrm>
            <a:off x="3840695" y="10519035"/>
            <a:ext cx="4574135" cy="641366"/>
            <a:chOff x="0" y="0"/>
            <a:chExt cx="4574133" cy="641364"/>
          </a:xfrm>
        </p:grpSpPr>
        <p:sp>
          <p:nvSpPr>
            <p:cNvPr id="301" name="Rectangle"/>
            <p:cNvSpPr/>
            <p:nvPr/>
          </p:nvSpPr>
          <p:spPr>
            <a:xfrm>
              <a:off x="38100" y="38100"/>
              <a:ext cx="4497934" cy="565165"/>
            </a:xfrm>
            <a:prstGeom prst="rect">
              <a:avLst/>
            </a:prstGeom>
            <a:solidFill>
              <a:srgbClr val="282A35"/>
            </a:solidFill>
            <a:ln>
              <a:noFill/>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pic>
          <p:nvPicPr>
            <p:cNvPr id="300" name="Rectangle Rectangle" descr="Rectangle Rectangle"/>
            <p:cNvPicPr>
              <a:picLocks/>
            </p:cNvPicPr>
            <p:nvPr/>
          </p:nvPicPr>
          <p:blipFill>
            <a:blip r:embed="rId3"/>
            <a:stretch>
              <a:fillRect/>
            </a:stretch>
          </p:blipFill>
          <p:spPr>
            <a:xfrm>
              <a:off x="0" y="0"/>
              <a:ext cx="4574134" cy="641365"/>
            </a:xfrm>
            <a:prstGeom prst="rect">
              <a:avLst/>
            </a:prstGeom>
            <a:effectLst/>
          </p:spPr>
        </p:pic>
      </p:grpSp>
      <p:grpSp>
        <p:nvGrpSpPr>
          <p:cNvPr id="305" name="Rectangle"/>
          <p:cNvGrpSpPr/>
          <p:nvPr/>
        </p:nvGrpSpPr>
        <p:grpSpPr>
          <a:xfrm>
            <a:off x="3835400" y="12090449"/>
            <a:ext cx="4755206" cy="641366"/>
            <a:chOff x="0" y="0"/>
            <a:chExt cx="4755205" cy="641364"/>
          </a:xfrm>
        </p:grpSpPr>
        <p:sp>
          <p:nvSpPr>
            <p:cNvPr id="304" name="Rectangle"/>
            <p:cNvSpPr/>
            <p:nvPr/>
          </p:nvSpPr>
          <p:spPr>
            <a:xfrm>
              <a:off x="38100" y="38100"/>
              <a:ext cx="4679006" cy="565165"/>
            </a:xfrm>
            <a:prstGeom prst="rect">
              <a:avLst/>
            </a:prstGeom>
            <a:solidFill>
              <a:srgbClr val="282A35"/>
            </a:solidFill>
            <a:ln>
              <a:noFill/>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pic>
          <p:nvPicPr>
            <p:cNvPr id="303" name="Rectangle Rectangle" descr="Rectangle Rectangle"/>
            <p:cNvPicPr>
              <a:picLocks/>
            </p:cNvPicPr>
            <p:nvPr/>
          </p:nvPicPr>
          <p:blipFill>
            <a:blip r:embed="rId4"/>
            <a:stretch>
              <a:fillRect/>
            </a:stretch>
          </p:blipFill>
          <p:spPr>
            <a:xfrm>
              <a:off x="0" y="0"/>
              <a:ext cx="4755206" cy="641365"/>
            </a:xfrm>
            <a:prstGeom prst="rect">
              <a:avLst/>
            </a:prstGeom>
            <a:effectLst/>
          </p:spPr>
        </p:pic>
      </p:grpSp>
      <p:sp>
        <p:nvSpPr>
          <p:cNvPr id="306" name="peek()"/>
          <p:cNvSpPr txBox="1"/>
          <p:nvPr/>
        </p:nvSpPr>
        <p:spPr>
          <a:xfrm>
            <a:off x="13131799" y="9673449"/>
            <a:ext cx="2309219" cy="787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800" b="1">
                <a:solidFill>
                  <a:srgbClr val="000000"/>
                </a:solidFill>
                <a:latin typeface="Courier New"/>
                <a:ea typeface="Courier New"/>
                <a:cs typeface="Courier New"/>
                <a:sym typeface="Courier New"/>
              </a:defRPr>
            </a:lvl1pPr>
          </a:lstStyle>
          <a:p>
            <a:r>
              <a:t>peek()</a:t>
            </a:r>
          </a:p>
        </p:txBody>
      </p:sp>
      <p:sp>
        <p:nvSpPr>
          <p:cNvPr id="307" name="11"/>
          <p:cNvSpPr/>
          <p:nvPr/>
        </p:nvSpPr>
        <p:spPr>
          <a:xfrm>
            <a:off x="13896916" y="10846071"/>
            <a:ext cx="1239042" cy="1245724"/>
          </a:xfrm>
          <a:prstGeom prst="rect">
            <a:avLst/>
          </a:prstGeom>
          <a:solidFill>
            <a:srgbClr val="D5D5D5"/>
          </a:solidFill>
          <a:ln w="254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defTabSz="825500">
              <a:defRPr sz="3200">
                <a:solidFill>
                  <a:srgbClr val="000000"/>
                </a:solidFill>
                <a:latin typeface="Helvetica Neue Medium"/>
                <a:ea typeface="Helvetica Neue Medium"/>
                <a:cs typeface="Helvetica Neue Medium"/>
                <a:sym typeface="Helvetica Neue Medium"/>
              </a:defRPr>
            </a:lvl1pPr>
          </a:lstStyle>
          <a:p>
            <a:r>
              <a:t>11</a:t>
            </a:r>
          </a:p>
        </p:txBody>
      </p:sp>
      <p:sp>
        <p:nvSpPr>
          <p:cNvPr id="308" name="5"/>
          <p:cNvSpPr/>
          <p:nvPr/>
        </p:nvSpPr>
        <p:spPr>
          <a:xfrm>
            <a:off x="15126143" y="10846071"/>
            <a:ext cx="1239043" cy="1245724"/>
          </a:xfrm>
          <a:prstGeom prst="rect">
            <a:avLst/>
          </a:prstGeom>
          <a:solidFill>
            <a:srgbClr val="D5D5D5"/>
          </a:solidFill>
          <a:ln w="254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defTabSz="825500">
              <a:defRPr sz="3200">
                <a:solidFill>
                  <a:srgbClr val="000000"/>
                </a:solidFill>
                <a:latin typeface="Helvetica Neue Medium"/>
                <a:ea typeface="Helvetica Neue Medium"/>
                <a:cs typeface="Helvetica Neue Medium"/>
                <a:sym typeface="Helvetica Neue Medium"/>
              </a:defRPr>
            </a:lvl1pPr>
          </a:lstStyle>
          <a:p>
            <a:r>
              <a:t>5</a:t>
            </a:r>
          </a:p>
        </p:txBody>
      </p:sp>
      <p:sp>
        <p:nvSpPr>
          <p:cNvPr id="309" name="9"/>
          <p:cNvSpPr/>
          <p:nvPr/>
        </p:nvSpPr>
        <p:spPr>
          <a:xfrm>
            <a:off x="16355370" y="10846071"/>
            <a:ext cx="1239043" cy="1245724"/>
          </a:xfrm>
          <a:prstGeom prst="rect">
            <a:avLst/>
          </a:prstGeom>
          <a:solidFill>
            <a:srgbClr val="D5D5D5"/>
          </a:solidFill>
          <a:ln w="254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defTabSz="825500">
              <a:defRPr sz="3200">
                <a:solidFill>
                  <a:srgbClr val="000000"/>
                </a:solidFill>
                <a:latin typeface="Helvetica Neue Medium"/>
                <a:ea typeface="Helvetica Neue Medium"/>
                <a:cs typeface="Helvetica Neue Medium"/>
                <a:sym typeface="Helvetica Neue Medium"/>
              </a:defRPr>
            </a:lvl1pPr>
          </a:lstStyle>
          <a:p>
            <a:r>
              <a:t>9</a:t>
            </a:r>
          </a:p>
        </p:txBody>
      </p:sp>
      <p:sp>
        <p:nvSpPr>
          <p:cNvPr id="310" name="2"/>
          <p:cNvSpPr/>
          <p:nvPr/>
        </p:nvSpPr>
        <p:spPr>
          <a:xfrm>
            <a:off x="17590814" y="10846071"/>
            <a:ext cx="1239043" cy="1245724"/>
          </a:xfrm>
          <a:prstGeom prst="rect">
            <a:avLst/>
          </a:prstGeom>
          <a:solidFill>
            <a:srgbClr val="D5D5D5"/>
          </a:solidFill>
          <a:ln w="254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defTabSz="825500">
              <a:defRPr sz="3200">
                <a:solidFill>
                  <a:srgbClr val="000000"/>
                </a:solidFill>
                <a:latin typeface="Helvetica Neue Medium"/>
                <a:ea typeface="Helvetica Neue Medium"/>
                <a:cs typeface="Helvetica Neue Medium"/>
                <a:sym typeface="Helvetica Neue Medium"/>
              </a:defRPr>
            </a:lvl1pPr>
          </a:lstStyle>
          <a:p>
            <a:r>
              <a:t>2</a:t>
            </a:r>
          </a:p>
        </p:txBody>
      </p:sp>
      <p:sp>
        <p:nvSpPr>
          <p:cNvPr id="311" name="6"/>
          <p:cNvSpPr/>
          <p:nvPr/>
        </p:nvSpPr>
        <p:spPr>
          <a:xfrm>
            <a:off x="18826525" y="10846071"/>
            <a:ext cx="1239043" cy="1245724"/>
          </a:xfrm>
          <a:prstGeom prst="rect">
            <a:avLst/>
          </a:prstGeom>
          <a:solidFill>
            <a:srgbClr val="D5D5D5"/>
          </a:solidFill>
          <a:ln w="254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defTabSz="825500">
              <a:defRPr sz="3200">
                <a:solidFill>
                  <a:srgbClr val="000000"/>
                </a:solidFill>
                <a:latin typeface="Helvetica Neue Medium"/>
                <a:ea typeface="Helvetica Neue Medium"/>
                <a:cs typeface="Helvetica Neue Medium"/>
                <a:sym typeface="Helvetica Neue Medium"/>
              </a:defRPr>
            </a:lvl1pPr>
          </a:lstStyle>
          <a:p>
            <a:r>
              <a:t>6</a:t>
            </a:r>
          </a:p>
        </p:txBody>
      </p:sp>
      <p:sp>
        <p:nvSpPr>
          <p:cNvPr id="312" name="Rounded Rectangle"/>
          <p:cNvSpPr/>
          <p:nvPr/>
        </p:nvSpPr>
        <p:spPr>
          <a:xfrm>
            <a:off x="18707743" y="10610395"/>
            <a:ext cx="1489306" cy="1717075"/>
          </a:xfrm>
          <a:prstGeom prst="roundRect">
            <a:avLst>
              <a:gd name="adj" fmla="val 15000"/>
            </a:avLst>
          </a:prstGeom>
          <a:solidFill>
            <a:srgbClr val="00A1FF">
              <a:alpha val="33000"/>
            </a:srgbClr>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endParaRP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3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2" grpId="0" animBg="1" advAuto="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 name="The Stack ADT"/>
          <p:cNvSpPr txBox="1">
            <a:spLocks noGrp="1"/>
          </p:cNvSpPr>
          <p:nvPr>
            <p:ph type="title"/>
          </p:nvPr>
        </p:nvSpPr>
        <p:spPr>
          <a:prstGeom prst="rect">
            <a:avLst/>
          </a:prstGeom>
        </p:spPr>
        <p:txBody>
          <a:bodyPr/>
          <a:lstStyle/>
          <a:p>
            <a:r>
              <a:t>The Stack ADT</a:t>
            </a:r>
          </a:p>
        </p:txBody>
      </p:sp>
      <p:sp>
        <p:nvSpPr>
          <p:cNvPr id="315" name="Implementation: Using a Python List"/>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t>Implementation: Using a Python List</a:t>
            </a:r>
          </a:p>
        </p:txBody>
      </p:sp>
      <p:sp>
        <p:nvSpPr>
          <p:cNvPr id="316"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15</a:t>
            </a:fld>
            <a:endParaRPr/>
          </a:p>
        </p:txBody>
      </p:sp>
      <p:pic>
        <p:nvPicPr>
          <p:cNvPr id="317" name="Image" descr="Image"/>
          <p:cNvPicPr>
            <a:picLocks noChangeAspect="1"/>
          </p:cNvPicPr>
          <p:nvPr/>
        </p:nvPicPr>
        <p:blipFill>
          <a:blip r:embed="rId2"/>
          <a:stretch>
            <a:fillRect/>
          </a:stretch>
        </p:blipFill>
        <p:spPr>
          <a:xfrm>
            <a:off x="1052453" y="2896446"/>
            <a:ext cx="8929876" cy="9850661"/>
          </a:xfrm>
          <a:prstGeom prst="rect">
            <a:avLst/>
          </a:prstGeom>
          <a:ln w="25400">
            <a:miter lim="400000"/>
          </a:ln>
          <a:effectLst>
            <a:outerShdw blurRad="254000" dist="127000" dir="5400000" rotWithShape="0">
              <a:srgbClr val="000000">
                <a:alpha val="70000"/>
              </a:srgbClr>
            </a:outerShdw>
          </a:effectLst>
        </p:spPr>
      </p:pic>
      <p:grpSp>
        <p:nvGrpSpPr>
          <p:cNvPr id="320" name="Rectangle"/>
          <p:cNvGrpSpPr/>
          <p:nvPr/>
        </p:nvGrpSpPr>
        <p:grpSpPr>
          <a:xfrm>
            <a:off x="3835400" y="12090449"/>
            <a:ext cx="4755206" cy="641366"/>
            <a:chOff x="0" y="0"/>
            <a:chExt cx="4755205" cy="641364"/>
          </a:xfrm>
        </p:grpSpPr>
        <p:sp>
          <p:nvSpPr>
            <p:cNvPr id="319" name="Rectangle"/>
            <p:cNvSpPr/>
            <p:nvPr/>
          </p:nvSpPr>
          <p:spPr>
            <a:xfrm>
              <a:off x="38100" y="38100"/>
              <a:ext cx="4679006" cy="565165"/>
            </a:xfrm>
            <a:prstGeom prst="rect">
              <a:avLst/>
            </a:prstGeom>
            <a:solidFill>
              <a:srgbClr val="282A35"/>
            </a:solidFill>
            <a:ln>
              <a:noFill/>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pic>
          <p:nvPicPr>
            <p:cNvPr id="318" name="Rectangle Rectangle" descr="Rectangle Rectangle"/>
            <p:cNvPicPr>
              <a:picLocks/>
            </p:cNvPicPr>
            <p:nvPr/>
          </p:nvPicPr>
          <p:blipFill>
            <a:blip r:embed="rId3"/>
            <a:stretch>
              <a:fillRect/>
            </a:stretch>
          </p:blipFill>
          <p:spPr>
            <a:xfrm>
              <a:off x="0" y="0"/>
              <a:ext cx="4755206" cy="641365"/>
            </a:xfrm>
            <a:prstGeom prst="rect">
              <a:avLst/>
            </a:prstGeom>
            <a:effectLst/>
          </p:spPr>
        </p:pic>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iterate>
                                    <p:tmAbs val="0"/>
                                  </p:iterate>
                                  <p:childTnLst>
                                    <p:set>
                                      <p:cBhvr>
                                        <p:cTn id="6" fill="hold">
                                          <p:stCondLst>
                                            <p:cond delay="0"/>
                                          </p:stCondLst>
                                        </p:cTn>
                                        <p:tgtEl>
                                          <p:spTgt spid="32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0" grpId="0" animBg="1" advAuto="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2" name="The Stack ADT"/>
          <p:cNvSpPr txBox="1">
            <a:spLocks noGrp="1"/>
          </p:cNvSpPr>
          <p:nvPr>
            <p:ph type="title"/>
          </p:nvPr>
        </p:nvSpPr>
        <p:spPr>
          <a:prstGeom prst="rect">
            <a:avLst/>
          </a:prstGeom>
        </p:spPr>
        <p:txBody>
          <a:bodyPr/>
          <a:lstStyle/>
          <a:p>
            <a:r>
              <a:t>The Stack ADT</a:t>
            </a:r>
          </a:p>
        </p:txBody>
      </p:sp>
      <p:sp>
        <p:nvSpPr>
          <p:cNvPr id="323" name="Implementation: Using a Python List"/>
          <p:cNvSpPr txBox="1">
            <a:spLocks noGrp="1"/>
          </p:cNvSpPr>
          <p:nvPr>
            <p:ph type="body" idx="21"/>
          </p:nvPr>
        </p:nvSpPr>
        <p:spPr>
          <a:xfrm>
            <a:off x="187129" y="1404577"/>
            <a:ext cx="12475548" cy="934779"/>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t>Implementation: Using a Python List</a:t>
            </a:r>
          </a:p>
        </p:txBody>
      </p:sp>
      <p:sp>
        <p:nvSpPr>
          <p:cNvPr id="324"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16</a:t>
            </a:fld>
            <a:endParaRPr/>
          </a:p>
        </p:txBody>
      </p:sp>
      <p:grpSp>
        <p:nvGrpSpPr>
          <p:cNvPr id="327" name="This is an example of the  Wrapper Pattern"/>
          <p:cNvGrpSpPr/>
          <p:nvPr/>
        </p:nvGrpSpPr>
        <p:grpSpPr>
          <a:xfrm>
            <a:off x="11318392" y="4184048"/>
            <a:ext cx="12238229" cy="2688330"/>
            <a:chOff x="0" y="0"/>
            <a:chExt cx="12238228" cy="2688328"/>
          </a:xfrm>
        </p:grpSpPr>
        <p:sp>
          <p:nvSpPr>
            <p:cNvPr id="326" name="This is an example of the  Wrapper Pattern"/>
            <p:cNvSpPr txBox="1"/>
            <p:nvPr/>
          </p:nvSpPr>
          <p:spPr>
            <a:xfrm>
              <a:off x="38099" y="38100"/>
              <a:ext cx="12162030" cy="2612129"/>
            </a:xfrm>
            <a:prstGeom prst="rect">
              <a:avLst/>
            </a:prstGeom>
            <a:solidFill>
              <a:srgbClr val="00A1FF"/>
            </a:solidFill>
            <a:ln>
              <a:noFill/>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p>
              <a:pPr defTabSz="825500">
                <a:defRPr sz="8000">
                  <a:solidFill>
                    <a:srgbClr val="000000"/>
                  </a:solidFill>
                  <a:latin typeface="Helvetica Neue Medium"/>
                  <a:ea typeface="Helvetica Neue Medium"/>
                  <a:cs typeface="Helvetica Neue Medium"/>
                  <a:sym typeface="Helvetica Neue Medium"/>
                </a:defRPr>
              </a:pPr>
              <a:r>
                <a:t>This is an example of the </a:t>
              </a:r>
              <a:br/>
              <a:r>
                <a:rPr b="1">
                  <a:latin typeface="+mn-lt"/>
                  <a:ea typeface="+mn-ea"/>
                  <a:cs typeface="+mn-cs"/>
                  <a:sym typeface="Helvetica Neue"/>
                </a:rPr>
                <a:t>Wrapper Pattern</a:t>
              </a:r>
            </a:p>
          </p:txBody>
        </p:sp>
        <p:pic>
          <p:nvPicPr>
            <p:cNvPr id="325" name="This is an example of the  Wrapper Pattern This is an example of the  Wrapper Pattern" descr="This is an example of the  Wrapper Pattern This is an example of the  Wrapper Pattern"/>
            <p:cNvPicPr>
              <a:picLocks/>
            </p:cNvPicPr>
            <p:nvPr/>
          </p:nvPicPr>
          <p:blipFill>
            <a:blip r:embed="rId2"/>
            <a:stretch>
              <a:fillRect/>
            </a:stretch>
          </p:blipFill>
          <p:spPr>
            <a:xfrm>
              <a:off x="0" y="0"/>
              <a:ext cx="12238229" cy="2688329"/>
            </a:xfrm>
            <a:prstGeom prst="rect">
              <a:avLst/>
            </a:prstGeom>
            <a:effectLst/>
          </p:spPr>
        </p:pic>
      </p:grpSp>
      <p:pic>
        <p:nvPicPr>
          <p:cNvPr id="328" name="Image" descr="Image"/>
          <p:cNvPicPr>
            <a:picLocks noChangeAspect="1"/>
          </p:cNvPicPr>
          <p:nvPr/>
        </p:nvPicPr>
        <p:blipFill>
          <a:blip r:embed="rId3"/>
          <a:stretch>
            <a:fillRect/>
          </a:stretch>
        </p:blipFill>
        <p:spPr>
          <a:xfrm>
            <a:off x="1052453" y="2896446"/>
            <a:ext cx="8929876" cy="9850661"/>
          </a:xfrm>
          <a:prstGeom prst="rect">
            <a:avLst/>
          </a:prstGeom>
          <a:ln w="25400">
            <a:miter lim="400000"/>
          </a:ln>
          <a:effectLst>
            <a:outerShdw blurRad="254000" dist="127000" dir="5400000" rotWithShape="0">
              <a:srgbClr val="000000">
                <a:alpha val="70000"/>
              </a:srgbClr>
            </a:outerShdw>
          </a:effectLst>
        </p:spPr>
      </p:pic>
      <p:grpSp>
        <p:nvGrpSpPr>
          <p:cNvPr id="331" name="Behind the scenes, the Python List  is doing all the heavy lifting. In reality, we’ve just wrapped our  own interface around it.  This is also an example of composition."/>
          <p:cNvGrpSpPr/>
          <p:nvPr/>
        </p:nvGrpSpPr>
        <p:grpSpPr>
          <a:xfrm>
            <a:off x="11469141" y="7568584"/>
            <a:ext cx="11936731" cy="4109082"/>
            <a:chOff x="0" y="0"/>
            <a:chExt cx="11936730" cy="4109080"/>
          </a:xfrm>
        </p:grpSpPr>
        <p:sp>
          <p:nvSpPr>
            <p:cNvPr id="330" name="Behind the scenes, the Python List  is doing all the heavy lifting. In reality, we’ve just wrapped our  own interface around it.  This is also an example of composition."/>
            <p:cNvSpPr txBox="1"/>
            <p:nvPr/>
          </p:nvSpPr>
          <p:spPr>
            <a:xfrm>
              <a:off x="38099" y="38100"/>
              <a:ext cx="11860532" cy="4032881"/>
            </a:xfrm>
            <a:prstGeom prst="rect">
              <a:avLst/>
            </a:prstGeom>
            <a:solidFill>
              <a:schemeClr val="accent4">
                <a:hueOff val="-476017"/>
                <a:lumOff val="-10042"/>
              </a:schemeClr>
            </a:solidFill>
            <a:ln>
              <a:noFill/>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p>
              <a:pPr defTabSz="825500">
                <a:defRPr sz="5000">
                  <a:solidFill>
                    <a:srgbClr val="000000"/>
                  </a:solidFill>
                  <a:latin typeface="Helvetica Neue Medium"/>
                  <a:ea typeface="Helvetica Neue Medium"/>
                  <a:cs typeface="Helvetica Neue Medium"/>
                  <a:sym typeface="Helvetica Neue Medium"/>
                </a:defRPr>
              </a:pPr>
              <a:r>
                <a:t>Behind the scenes, the Python List </a:t>
              </a:r>
              <a:br/>
              <a:r>
                <a:t>is doing all the heavy lifting.</a:t>
              </a:r>
              <a:br/>
              <a:r>
                <a:t>In reality, we’ve just wrapped our </a:t>
              </a:r>
              <a:br/>
              <a:r>
                <a:t>own interface around it. </a:t>
              </a:r>
              <a:br/>
              <a:r>
                <a:t>This is also an example of </a:t>
              </a:r>
              <a:r>
                <a:rPr b="1" i="1">
                  <a:latin typeface="+mn-lt"/>
                  <a:ea typeface="+mn-ea"/>
                  <a:cs typeface="+mn-cs"/>
                  <a:sym typeface="Helvetica Neue"/>
                </a:rPr>
                <a:t>composition</a:t>
              </a:r>
              <a:r>
                <a:t>.</a:t>
              </a:r>
            </a:p>
          </p:txBody>
        </p:sp>
        <p:pic>
          <p:nvPicPr>
            <p:cNvPr id="329" name="Behind the scenes, the Python List  is doing all the heavy lifting. In reality, we’ve just wrapped our  own interface around it.  This is also an example of composition. Behind the scenes, the Python List  is doing all the heavy lifting. In reality, we’v" descr="Behind the scenes, the Python List  is doing all the heavy lifting. In reality, we’ve just wrapped our  own interface around it.  This is also an example of composition. Behind the scenes, the Python List  is doing all the heavy lifting. In reality, we’ve just wrapped our  own interface around it.  This is also an example of composition."/>
            <p:cNvPicPr>
              <a:picLocks/>
            </p:cNvPicPr>
            <p:nvPr/>
          </p:nvPicPr>
          <p:blipFill>
            <a:blip r:embed="rId4"/>
            <a:stretch>
              <a:fillRect/>
            </a:stretch>
          </p:blipFill>
          <p:spPr>
            <a:xfrm>
              <a:off x="0" y="0"/>
              <a:ext cx="11936731" cy="4109081"/>
            </a:xfrm>
            <a:prstGeom prst="rect">
              <a:avLst/>
            </a:prstGeom>
            <a:effectLst/>
          </p:spPr>
        </p:pic>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3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1" grpId="0" animBg="1" advAuto="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3" name="The Stack ADT"/>
          <p:cNvSpPr txBox="1">
            <a:spLocks noGrp="1"/>
          </p:cNvSpPr>
          <p:nvPr>
            <p:ph type="title"/>
          </p:nvPr>
        </p:nvSpPr>
        <p:spPr>
          <a:prstGeom prst="rect">
            <a:avLst/>
          </a:prstGeom>
        </p:spPr>
        <p:txBody>
          <a:bodyPr/>
          <a:lstStyle/>
          <a:p>
            <a:r>
              <a:t>The Stack ADT</a:t>
            </a:r>
          </a:p>
        </p:txBody>
      </p:sp>
      <p:sp>
        <p:nvSpPr>
          <p:cNvPr id="334" name="Another Implementation Using a Python List"/>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t>Another Implementation Using a Python List</a:t>
            </a:r>
          </a:p>
        </p:txBody>
      </p:sp>
      <p:sp>
        <p:nvSpPr>
          <p:cNvPr id="335"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17</a:t>
            </a:fld>
            <a:endParaRPr/>
          </a:p>
        </p:txBody>
      </p:sp>
      <p:pic>
        <p:nvPicPr>
          <p:cNvPr id="336" name="Image" descr="Image"/>
          <p:cNvPicPr>
            <a:picLocks noChangeAspect="1"/>
          </p:cNvPicPr>
          <p:nvPr/>
        </p:nvPicPr>
        <p:blipFill>
          <a:blip r:embed="rId2"/>
          <a:stretch>
            <a:fillRect/>
          </a:stretch>
        </p:blipFill>
        <p:spPr>
          <a:xfrm>
            <a:off x="14852060" y="2897425"/>
            <a:ext cx="8928101" cy="9848703"/>
          </a:xfrm>
          <a:prstGeom prst="rect">
            <a:avLst/>
          </a:prstGeom>
          <a:ln w="25400">
            <a:miter lim="400000"/>
          </a:ln>
          <a:effectLst>
            <a:outerShdw blurRad="254000" dist="127000" dir="5400000" rotWithShape="0">
              <a:srgbClr val="000000">
                <a:alpha val="70000"/>
              </a:srgbClr>
            </a:outerShdw>
          </a:effectLst>
        </p:spPr>
      </p:pic>
      <p:grpSp>
        <p:nvGrpSpPr>
          <p:cNvPr id="341" name="Group"/>
          <p:cNvGrpSpPr/>
          <p:nvPr/>
        </p:nvGrpSpPr>
        <p:grpSpPr>
          <a:xfrm>
            <a:off x="1052453" y="2896446"/>
            <a:ext cx="15295188" cy="9850661"/>
            <a:chOff x="0" y="0"/>
            <a:chExt cx="15295187" cy="9850659"/>
          </a:xfrm>
        </p:grpSpPr>
        <p:pic>
          <p:nvPicPr>
            <p:cNvPr id="337" name="Image" descr="Image"/>
            <p:cNvPicPr>
              <a:picLocks noChangeAspect="1"/>
            </p:cNvPicPr>
            <p:nvPr/>
          </p:nvPicPr>
          <p:blipFill>
            <a:blip r:embed="rId3"/>
            <a:stretch>
              <a:fillRect/>
            </a:stretch>
          </p:blipFill>
          <p:spPr>
            <a:xfrm>
              <a:off x="0" y="0"/>
              <a:ext cx="8929876" cy="9850660"/>
            </a:xfrm>
            <a:prstGeom prst="rect">
              <a:avLst/>
            </a:prstGeom>
            <a:ln w="25400" cap="flat">
              <a:noFill/>
              <a:miter lim="400000"/>
            </a:ln>
            <a:effectLst>
              <a:outerShdw blurRad="254000" dist="127000" dir="5400000" rotWithShape="0">
                <a:srgbClr val="000000">
                  <a:alpha val="70000"/>
                </a:srgbClr>
              </a:outerShdw>
            </a:effectLst>
          </p:spPr>
        </p:pic>
        <p:grpSp>
          <p:nvGrpSpPr>
            <p:cNvPr id="340" name="Is one better  than the other? Or are they equivalent?"/>
            <p:cNvGrpSpPr/>
            <p:nvPr/>
          </p:nvGrpSpPr>
          <p:grpSpPr>
            <a:xfrm>
              <a:off x="7896167" y="2349265"/>
              <a:ext cx="7399021" cy="5152130"/>
              <a:chOff x="0" y="0"/>
              <a:chExt cx="7399019" cy="5152128"/>
            </a:xfrm>
          </p:grpSpPr>
          <p:sp>
            <p:nvSpPr>
              <p:cNvPr id="339" name="Is one better  than the other? Or are they equivalent?"/>
              <p:cNvSpPr txBox="1"/>
              <p:nvPr/>
            </p:nvSpPr>
            <p:spPr>
              <a:xfrm>
                <a:off x="38100" y="38100"/>
                <a:ext cx="7322820" cy="5075929"/>
              </a:xfrm>
              <a:prstGeom prst="rect">
                <a:avLst/>
              </a:prstGeom>
              <a:solidFill>
                <a:srgbClr val="00A1FF"/>
              </a:solidFill>
              <a:ln>
                <a:noFill/>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p>
                <a:pPr defTabSz="825500">
                  <a:defRPr sz="8000">
                    <a:solidFill>
                      <a:srgbClr val="000000"/>
                    </a:solidFill>
                    <a:latin typeface="Helvetica Neue Medium"/>
                    <a:ea typeface="Helvetica Neue Medium"/>
                    <a:cs typeface="Helvetica Neue Medium"/>
                    <a:sym typeface="Helvetica Neue Medium"/>
                  </a:defRPr>
                </a:pPr>
                <a:r>
                  <a:t>Is one better </a:t>
                </a:r>
                <a:br/>
                <a:r>
                  <a:t>than the other?</a:t>
                </a:r>
                <a:br/>
                <a:r>
                  <a:t>Or are they</a:t>
                </a:r>
                <a:br/>
                <a:r>
                  <a:t>equivalent?</a:t>
                </a:r>
              </a:p>
            </p:txBody>
          </p:sp>
          <p:pic>
            <p:nvPicPr>
              <p:cNvPr id="338" name="Is one better  than the other? Or are they equivalent? Is one better  than the other? Or are they equivalent?" descr="Is one better  than the other? Or are they equivalent? Is one better  than the other? Or are they equivalent?"/>
              <p:cNvPicPr>
                <a:picLocks/>
              </p:cNvPicPr>
              <p:nvPr/>
            </p:nvPicPr>
            <p:blipFill>
              <a:blip r:embed="rId4"/>
              <a:stretch>
                <a:fillRect/>
              </a:stretch>
            </p:blipFill>
            <p:spPr>
              <a:xfrm>
                <a:off x="0" y="0"/>
                <a:ext cx="7399020" cy="5152129"/>
              </a:xfrm>
              <a:prstGeom prst="rect">
                <a:avLst/>
              </a:prstGeom>
              <a:effectLst/>
            </p:spPr>
          </p:pic>
        </p:gr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3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1" grpId="0" animBg="1" advAuto="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3" name="The Stack ADT"/>
          <p:cNvSpPr txBox="1">
            <a:spLocks noGrp="1"/>
          </p:cNvSpPr>
          <p:nvPr>
            <p:ph type="title"/>
          </p:nvPr>
        </p:nvSpPr>
        <p:spPr>
          <a:prstGeom prst="rect">
            <a:avLst/>
          </a:prstGeom>
        </p:spPr>
        <p:txBody>
          <a:bodyPr/>
          <a:lstStyle/>
          <a:p>
            <a:r>
              <a:t>The Stack ADT</a:t>
            </a:r>
          </a:p>
        </p:txBody>
      </p:sp>
      <p:sp>
        <p:nvSpPr>
          <p:cNvPr id="344" name="Running Time Analysis"/>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t>Running Time Analysis</a:t>
            </a:r>
          </a:p>
        </p:txBody>
      </p:sp>
      <p:sp>
        <p:nvSpPr>
          <p:cNvPr id="345"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18</a:t>
            </a:fld>
            <a:endParaRPr/>
          </a:p>
        </p:txBody>
      </p:sp>
      <p:pic>
        <p:nvPicPr>
          <p:cNvPr id="346" name="Image" descr="Image"/>
          <p:cNvPicPr>
            <a:picLocks noChangeAspect="1"/>
          </p:cNvPicPr>
          <p:nvPr/>
        </p:nvPicPr>
        <p:blipFill>
          <a:blip r:embed="rId2"/>
          <a:stretch>
            <a:fillRect/>
          </a:stretch>
        </p:blipFill>
        <p:spPr>
          <a:xfrm>
            <a:off x="13527716" y="2897425"/>
            <a:ext cx="8928101" cy="9848703"/>
          </a:xfrm>
          <a:prstGeom prst="rect">
            <a:avLst/>
          </a:prstGeom>
          <a:ln w="25400">
            <a:miter lim="400000"/>
          </a:ln>
          <a:effectLst>
            <a:outerShdw blurRad="254000" dist="127000" dir="5400000" rotWithShape="0">
              <a:srgbClr val="000000">
                <a:alpha val="70000"/>
              </a:srgbClr>
            </a:outerShdw>
          </a:effectLst>
        </p:spPr>
      </p:pic>
      <p:pic>
        <p:nvPicPr>
          <p:cNvPr id="347" name="Image" descr="Image"/>
          <p:cNvPicPr>
            <a:picLocks noChangeAspect="1"/>
          </p:cNvPicPr>
          <p:nvPr/>
        </p:nvPicPr>
        <p:blipFill>
          <a:blip r:embed="rId3"/>
          <a:stretch>
            <a:fillRect/>
          </a:stretch>
        </p:blipFill>
        <p:spPr>
          <a:xfrm>
            <a:off x="1052453" y="2896446"/>
            <a:ext cx="8929876" cy="9850661"/>
          </a:xfrm>
          <a:prstGeom prst="rect">
            <a:avLst/>
          </a:prstGeom>
          <a:ln w="25400">
            <a:miter lim="400000"/>
          </a:ln>
          <a:effectLst>
            <a:outerShdw blurRad="254000" dist="127000" dir="5400000" rotWithShape="0">
              <a:srgbClr val="000000">
                <a:alpha val="70000"/>
              </a:srgbClr>
            </a:outerShdw>
          </a:effectLst>
        </p:spPr>
      </p:pic>
      <p:grpSp>
        <p:nvGrpSpPr>
          <p:cNvPr id="350" name="O(1)"/>
          <p:cNvGrpSpPr/>
          <p:nvPr/>
        </p:nvGrpSpPr>
        <p:grpSpPr>
          <a:xfrm>
            <a:off x="8763108" y="4756906"/>
            <a:ext cx="2751238" cy="1070835"/>
            <a:chOff x="0" y="0"/>
            <a:chExt cx="2751236" cy="1070833"/>
          </a:xfrm>
        </p:grpSpPr>
        <p:sp>
          <p:nvSpPr>
            <p:cNvPr id="349" name="O(1)"/>
            <p:cNvSpPr/>
            <p:nvPr/>
          </p:nvSpPr>
          <p:spPr>
            <a:xfrm>
              <a:off x="38100" y="38100"/>
              <a:ext cx="2675037" cy="994634"/>
            </a:xfrm>
            <a:prstGeom prst="rect">
              <a:avLst/>
            </a:prstGeom>
            <a:solidFill>
              <a:schemeClr val="accent4">
                <a:hueOff val="-476017"/>
                <a:lumOff val="-10042"/>
              </a:schemeClr>
            </a:solidFill>
            <a:ln>
              <a:noFill/>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825500">
                <a:defRPr sz="4800">
                  <a:solidFill>
                    <a:srgbClr val="000000"/>
                  </a:solidFill>
                  <a:latin typeface="Helvetica Neue Medium"/>
                  <a:ea typeface="Helvetica Neue Medium"/>
                  <a:cs typeface="Helvetica Neue Medium"/>
                  <a:sym typeface="Helvetica Neue Medium"/>
                </a:defRPr>
              </a:lvl1pPr>
            </a:lstStyle>
            <a:p>
              <a:r>
                <a:t>O(1)</a:t>
              </a:r>
            </a:p>
          </p:txBody>
        </p:sp>
        <p:pic>
          <p:nvPicPr>
            <p:cNvPr id="348" name="O(1) O(1)" descr="O(1) O(1)"/>
            <p:cNvPicPr>
              <a:picLocks/>
            </p:cNvPicPr>
            <p:nvPr/>
          </p:nvPicPr>
          <p:blipFill>
            <a:blip r:embed="rId4"/>
            <a:stretch>
              <a:fillRect/>
            </a:stretch>
          </p:blipFill>
          <p:spPr>
            <a:xfrm>
              <a:off x="0" y="0"/>
              <a:ext cx="2751237" cy="1070834"/>
            </a:xfrm>
            <a:prstGeom prst="rect">
              <a:avLst/>
            </a:prstGeom>
            <a:effectLst/>
          </p:spPr>
        </p:pic>
      </p:grpSp>
      <p:grpSp>
        <p:nvGrpSpPr>
          <p:cNvPr id="353" name="O(1)"/>
          <p:cNvGrpSpPr/>
          <p:nvPr/>
        </p:nvGrpSpPr>
        <p:grpSpPr>
          <a:xfrm>
            <a:off x="8763108" y="6537381"/>
            <a:ext cx="2751238" cy="1070835"/>
            <a:chOff x="0" y="0"/>
            <a:chExt cx="2751236" cy="1070833"/>
          </a:xfrm>
        </p:grpSpPr>
        <p:sp>
          <p:nvSpPr>
            <p:cNvPr id="352" name="O(1)"/>
            <p:cNvSpPr/>
            <p:nvPr/>
          </p:nvSpPr>
          <p:spPr>
            <a:xfrm>
              <a:off x="38100" y="38100"/>
              <a:ext cx="2675037" cy="994634"/>
            </a:xfrm>
            <a:prstGeom prst="rect">
              <a:avLst/>
            </a:prstGeom>
            <a:solidFill>
              <a:schemeClr val="accent4">
                <a:hueOff val="-476017"/>
                <a:lumOff val="-10042"/>
              </a:schemeClr>
            </a:solidFill>
            <a:ln>
              <a:noFill/>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825500">
                <a:defRPr sz="4800">
                  <a:solidFill>
                    <a:srgbClr val="000000"/>
                  </a:solidFill>
                  <a:latin typeface="Helvetica Neue Medium"/>
                  <a:ea typeface="Helvetica Neue Medium"/>
                  <a:cs typeface="Helvetica Neue Medium"/>
                  <a:sym typeface="Helvetica Neue Medium"/>
                </a:defRPr>
              </a:lvl1pPr>
            </a:lstStyle>
            <a:p>
              <a:r>
                <a:t>O(1)</a:t>
              </a:r>
            </a:p>
          </p:txBody>
        </p:sp>
        <p:pic>
          <p:nvPicPr>
            <p:cNvPr id="351" name="O(1) O(1)" descr="O(1) O(1)"/>
            <p:cNvPicPr>
              <a:picLocks/>
            </p:cNvPicPr>
            <p:nvPr/>
          </p:nvPicPr>
          <p:blipFill>
            <a:blip r:embed="rId4"/>
            <a:stretch>
              <a:fillRect/>
            </a:stretch>
          </p:blipFill>
          <p:spPr>
            <a:xfrm>
              <a:off x="0" y="0"/>
              <a:ext cx="2751237" cy="1070834"/>
            </a:xfrm>
            <a:prstGeom prst="rect">
              <a:avLst/>
            </a:prstGeom>
            <a:effectLst/>
          </p:spPr>
        </p:pic>
      </p:grpSp>
      <p:grpSp>
        <p:nvGrpSpPr>
          <p:cNvPr id="356" name="O(1)"/>
          <p:cNvGrpSpPr/>
          <p:nvPr/>
        </p:nvGrpSpPr>
        <p:grpSpPr>
          <a:xfrm>
            <a:off x="8763108" y="8245292"/>
            <a:ext cx="2751238" cy="1070834"/>
            <a:chOff x="0" y="0"/>
            <a:chExt cx="2751236" cy="1070833"/>
          </a:xfrm>
        </p:grpSpPr>
        <p:sp>
          <p:nvSpPr>
            <p:cNvPr id="355" name="O(1)"/>
            <p:cNvSpPr/>
            <p:nvPr/>
          </p:nvSpPr>
          <p:spPr>
            <a:xfrm>
              <a:off x="38100" y="38100"/>
              <a:ext cx="2675037" cy="994634"/>
            </a:xfrm>
            <a:prstGeom prst="rect">
              <a:avLst/>
            </a:prstGeom>
            <a:solidFill>
              <a:schemeClr val="accent4">
                <a:hueOff val="-476017"/>
                <a:lumOff val="-10042"/>
              </a:schemeClr>
            </a:solidFill>
            <a:ln>
              <a:noFill/>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825500">
                <a:defRPr sz="4800">
                  <a:solidFill>
                    <a:srgbClr val="000000"/>
                  </a:solidFill>
                  <a:latin typeface="Helvetica Neue Medium"/>
                  <a:ea typeface="Helvetica Neue Medium"/>
                  <a:cs typeface="Helvetica Neue Medium"/>
                  <a:sym typeface="Helvetica Neue Medium"/>
                </a:defRPr>
              </a:lvl1pPr>
            </a:lstStyle>
            <a:p>
              <a:r>
                <a:t>O(1)</a:t>
              </a:r>
            </a:p>
          </p:txBody>
        </p:sp>
        <p:pic>
          <p:nvPicPr>
            <p:cNvPr id="354" name="O(1) O(1)" descr="O(1) O(1)"/>
            <p:cNvPicPr>
              <a:picLocks/>
            </p:cNvPicPr>
            <p:nvPr/>
          </p:nvPicPr>
          <p:blipFill>
            <a:blip r:embed="rId4"/>
            <a:stretch>
              <a:fillRect/>
            </a:stretch>
          </p:blipFill>
          <p:spPr>
            <a:xfrm>
              <a:off x="0" y="0"/>
              <a:ext cx="2751237" cy="1070834"/>
            </a:xfrm>
            <a:prstGeom prst="rect">
              <a:avLst/>
            </a:prstGeom>
            <a:effectLst/>
          </p:spPr>
        </p:pic>
      </p:grpSp>
      <p:grpSp>
        <p:nvGrpSpPr>
          <p:cNvPr id="359" name="O(1)"/>
          <p:cNvGrpSpPr/>
          <p:nvPr/>
        </p:nvGrpSpPr>
        <p:grpSpPr>
          <a:xfrm>
            <a:off x="8763108" y="9953201"/>
            <a:ext cx="2751238" cy="1070835"/>
            <a:chOff x="0" y="0"/>
            <a:chExt cx="2751236" cy="1070833"/>
          </a:xfrm>
        </p:grpSpPr>
        <p:sp>
          <p:nvSpPr>
            <p:cNvPr id="358" name="O(1)"/>
            <p:cNvSpPr/>
            <p:nvPr/>
          </p:nvSpPr>
          <p:spPr>
            <a:xfrm>
              <a:off x="38100" y="38100"/>
              <a:ext cx="2675037" cy="994634"/>
            </a:xfrm>
            <a:prstGeom prst="rect">
              <a:avLst/>
            </a:prstGeom>
            <a:solidFill>
              <a:schemeClr val="accent4">
                <a:hueOff val="-476017"/>
                <a:lumOff val="-10042"/>
              </a:schemeClr>
            </a:solidFill>
            <a:ln>
              <a:noFill/>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825500">
                <a:defRPr sz="4800">
                  <a:solidFill>
                    <a:srgbClr val="000000"/>
                  </a:solidFill>
                  <a:latin typeface="Helvetica Neue Medium"/>
                  <a:ea typeface="Helvetica Neue Medium"/>
                  <a:cs typeface="Helvetica Neue Medium"/>
                  <a:sym typeface="Helvetica Neue Medium"/>
                </a:defRPr>
              </a:lvl1pPr>
            </a:lstStyle>
            <a:p>
              <a:r>
                <a:t>O(1)</a:t>
              </a:r>
            </a:p>
          </p:txBody>
        </p:sp>
        <p:pic>
          <p:nvPicPr>
            <p:cNvPr id="357" name="O(1) O(1)" descr="O(1) O(1)"/>
            <p:cNvPicPr>
              <a:picLocks/>
            </p:cNvPicPr>
            <p:nvPr/>
          </p:nvPicPr>
          <p:blipFill>
            <a:blip r:embed="rId4"/>
            <a:stretch>
              <a:fillRect/>
            </a:stretch>
          </p:blipFill>
          <p:spPr>
            <a:xfrm>
              <a:off x="0" y="0"/>
              <a:ext cx="2751237" cy="1070834"/>
            </a:xfrm>
            <a:prstGeom prst="rect">
              <a:avLst/>
            </a:prstGeom>
            <a:effectLst/>
          </p:spPr>
        </p:pic>
      </p:grpSp>
      <p:grpSp>
        <p:nvGrpSpPr>
          <p:cNvPr id="362" name="O(1)"/>
          <p:cNvGrpSpPr/>
          <p:nvPr/>
        </p:nvGrpSpPr>
        <p:grpSpPr>
          <a:xfrm>
            <a:off x="8763108" y="11661112"/>
            <a:ext cx="2751238" cy="1070834"/>
            <a:chOff x="0" y="0"/>
            <a:chExt cx="2751236" cy="1070833"/>
          </a:xfrm>
        </p:grpSpPr>
        <p:sp>
          <p:nvSpPr>
            <p:cNvPr id="361" name="O(1)"/>
            <p:cNvSpPr/>
            <p:nvPr/>
          </p:nvSpPr>
          <p:spPr>
            <a:xfrm>
              <a:off x="38100" y="38100"/>
              <a:ext cx="2675037" cy="994634"/>
            </a:xfrm>
            <a:prstGeom prst="rect">
              <a:avLst/>
            </a:prstGeom>
            <a:solidFill>
              <a:schemeClr val="accent4">
                <a:hueOff val="-476017"/>
                <a:lumOff val="-10042"/>
              </a:schemeClr>
            </a:solidFill>
            <a:ln>
              <a:noFill/>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825500">
                <a:defRPr sz="4800">
                  <a:solidFill>
                    <a:srgbClr val="000000"/>
                  </a:solidFill>
                  <a:latin typeface="Helvetica Neue Medium"/>
                  <a:ea typeface="Helvetica Neue Medium"/>
                  <a:cs typeface="Helvetica Neue Medium"/>
                  <a:sym typeface="Helvetica Neue Medium"/>
                </a:defRPr>
              </a:lvl1pPr>
            </a:lstStyle>
            <a:p>
              <a:r>
                <a:t>O(1)</a:t>
              </a:r>
            </a:p>
          </p:txBody>
        </p:sp>
        <p:pic>
          <p:nvPicPr>
            <p:cNvPr id="360" name="O(1) O(1)" descr="O(1) O(1)"/>
            <p:cNvPicPr>
              <a:picLocks/>
            </p:cNvPicPr>
            <p:nvPr/>
          </p:nvPicPr>
          <p:blipFill>
            <a:blip r:embed="rId4"/>
            <a:stretch>
              <a:fillRect/>
            </a:stretch>
          </p:blipFill>
          <p:spPr>
            <a:xfrm>
              <a:off x="0" y="0"/>
              <a:ext cx="2751237" cy="1070834"/>
            </a:xfrm>
            <a:prstGeom prst="rect">
              <a:avLst/>
            </a:prstGeom>
            <a:effectLst/>
          </p:spPr>
        </p:pic>
      </p:grpSp>
      <p:grpSp>
        <p:nvGrpSpPr>
          <p:cNvPr id="365" name="O(n)"/>
          <p:cNvGrpSpPr/>
          <p:nvPr/>
        </p:nvGrpSpPr>
        <p:grpSpPr>
          <a:xfrm>
            <a:off x="21471720" y="4793189"/>
            <a:ext cx="2751237" cy="1070834"/>
            <a:chOff x="0" y="0"/>
            <a:chExt cx="2751236" cy="1070833"/>
          </a:xfrm>
        </p:grpSpPr>
        <p:sp>
          <p:nvSpPr>
            <p:cNvPr id="364" name="O(n)"/>
            <p:cNvSpPr/>
            <p:nvPr/>
          </p:nvSpPr>
          <p:spPr>
            <a:xfrm>
              <a:off x="38100" y="38100"/>
              <a:ext cx="2675037" cy="994634"/>
            </a:xfrm>
            <a:prstGeom prst="rect">
              <a:avLst/>
            </a:prstGeom>
            <a:solidFill>
              <a:schemeClr val="accent4">
                <a:hueOff val="-476017"/>
                <a:lumOff val="-10042"/>
              </a:schemeClr>
            </a:solidFill>
            <a:ln>
              <a:noFill/>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825500">
                <a:defRPr sz="4800">
                  <a:solidFill>
                    <a:srgbClr val="000000"/>
                  </a:solidFill>
                  <a:latin typeface="Helvetica Neue Medium"/>
                  <a:ea typeface="Helvetica Neue Medium"/>
                  <a:cs typeface="Helvetica Neue Medium"/>
                  <a:sym typeface="Helvetica Neue Medium"/>
                </a:defRPr>
              </a:lvl1pPr>
            </a:lstStyle>
            <a:p>
              <a:r>
                <a:t>O(n)</a:t>
              </a:r>
            </a:p>
          </p:txBody>
        </p:sp>
        <p:pic>
          <p:nvPicPr>
            <p:cNvPr id="363" name="O(n) O(n)" descr="O(n) O(n)"/>
            <p:cNvPicPr>
              <a:picLocks/>
            </p:cNvPicPr>
            <p:nvPr/>
          </p:nvPicPr>
          <p:blipFill>
            <a:blip r:embed="rId4"/>
            <a:stretch>
              <a:fillRect/>
            </a:stretch>
          </p:blipFill>
          <p:spPr>
            <a:xfrm>
              <a:off x="0" y="0"/>
              <a:ext cx="2751237" cy="1070834"/>
            </a:xfrm>
            <a:prstGeom prst="rect">
              <a:avLst/>
            </a:prstGeom>
            <a:effectLst/>
          </p:spPr>
        </p:pic>
      </p:grpSp>
      <p:grpSp>
        <p:nvGrpSpPr>
          <p:cNvPr id="368" name="O(n)"/>
          <p:cNvGrpSpPr/>
          <p:nvPr/>
        </p:nvGrpSpPr>
        <p:grpSpPr>
          <a:xfrm>
            <a:off x="21471720" y="6573663"/>
            <a:ext cx="2751237" cy="1070835"/>
            <a:chOff x="0" y="0"/>
            <a:chExt cx="2751236" cy="1070833"/>
          </a:xfrm>
        </p:grpSpPr>
        <p:sp>
          <p:nvSpPr>
            <p:cNvPr id="367" name="O(n)"/>
            <p:cNvSpPr/>
            <p:nvPr/>
          </p:nvSpPr>
          <p:spPr>
            <a:xfrm>
              <a:off x="38100" y="38100"/>
              <a:ext cx="2675037" cy="994634"/>
            </a:xfrm>
            <a:prstGeom prst="rect">
              <a:avLst/>
            </a:prstGeom>
            <a:solidFill>
              <a:schemeClr val="accent4">
                <a:hueOff val="-476017"/>
                <a:lumOff val="-10042"/>
              </a:schemeClr>
            </a:solidFill>
            <a:ln>
              <a:noFill/>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825500">
                <a:defRPr sz="4800">
                  <a:solidFill>
                    <a:srgbClr val="000000"/>
                  </a:solidFill>
                  <a:latin typeface="Helvetica Neue Medium"/>
                  <a:ea typeface="Helvetica Neue Medium"/>
                  <a:cs typeface="Helvetica Neue Medium"/>
                  <a:sym typeface="Helvetica Neue Medium"/>
                </a:defRPr>
              </a:lvl1pPr>
            </a:lstStyle>
            <a:p>
              <a:r>
                <a:t>O(n)</a:t>
              </a:r>
            </a:p>
          </p:txBody>
        </p:sp>
        <p:pic>
          <p:nvPicPr>
            <p:cNvPr id="366" name="O(n) O(n)" descr="O(n) O(n)"/>
            <p:cNvPicPr>
              <a:picLocks/>
            </p:cNvPicPr>
            <p:nvPr/>
          </p:nvPicPr>
          <p:blipFill>
            <a:blip r:embed="rId4"/>
            <a:stretch>
              <a:fillRect/>
            </a:stretch>
          </p:blipFill>
          <p:spPr>
            <a:xfrm>
              <a:off x="0" y="0"/>
              <a:ext cx="2751237" cy="1070834"/>
            </a:xfrm>
            <a:prstGeom prst="rect">
              <a:avLst/>
            </a:prstGeom>
            <a:effectLst/>
          </p:spPr>
        </p:pic>
      </p:grpSp>
      <p:grpSp>
        <p:nvGrpSpPr>
          <p:cNvPr id="371" name="O(1)"/>
          <p:cNvGrpSpPr/>
          <p:nvPr/>
        </p:nvGrpSpPr>
        <p:grpSpPr>
          <a:xfrm>
            <a:off x="21471720" y="8281574"/>
            <a:ext cx="2751237" cy="1070834"/>
            <a:chOff x="0" y="0"/>
            <a:chExt cx="2751236" cy="1070833"/>
          </a:xfrm>
        </p:grpSpPr>
        <p:sp>
          <p:nvSpPr>
            <p:cNvPr id="370" name="O(1)"/>
            <p:cNvSpPr/>
            <p:nvPr/>
          </p:nvSpPr>
          <p:spPr>
            <a:xfrm>
              <a:off x="38100" y="38100"/>
              <a:ext cx="2675037" cy="994634"/>
            </a:xfrm>
            <a:prstGeom prst="rect">
              <a:avLst/>
            </a:prstGeom>
            <a:solidFill>
              <a:schemeClr val="accent4">
                <a:hueOff val="-476017"/>
                <a:lumOff val="-10042"/>
              </a:schemeClr>
            </a:solidFill>
            <a:ln>
              <a:noFill/>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825500">
                <a:defRPr sz="4800">
                  <a:solidFill>
                    <a:srgbClr val="000000"/>
                  </a:solidFill>
                  <a:latin typeface="Helvetica Neue Medium"/>
                  <a:ea typeface="Helvetica Neue Medium"/>
                  <a:cs typeface="Helvetica Neue Medium"/>
                  <a:sym typeface="Helvetica Neue Medium"/>
                </a:defRPr>
              </a:lvl1pPr>
            </a:lstStyle>
            <a:p>
              <a:r>
                <a:t>O(1)</a:t>
              </a:r>
            </a:p>
          </p:txBody>
        </p:sp>
        <p:pic>
          <p:nvPicPr>
            <p:cNvPr id="369" name="O(1) O(1)" descr="O(1) O(1)"/>
            <p:cNvPicPr>
              <a:picLocks/>
            </p:cNvPicPr>
            <p:nvPr/>
          </p:nvPicPr>
          <p:blipFill>
            <a:blip r:embed="rId4"/>
            <a:stretch>
              <a:fillRect/>
            </a:stretch>
          </p:blipFill>
          <p:spPr>
            <a:xfrm>
              <a:off x="0" y="0"/>
              <a:ext cx="2751237" cy="1070834"/>
            </a:xfrm>
            <a:prstGeom prst="rect">
              <a:avLst/>
            </a:prstGeom>
            <a:effectLst/>
          </p:spPr>
        </p:pic>
      </p:grpSp>
      <p:grpSp>
        <p:nvGrpSpPr>
          <p:cNvPr id="374" name="O(1)"/>
          <p:cNvGrpSpPr/>
          <p:nvPr/>
        </p:nvGrpSpPr>
        <p:grpSpPr>
          <a:xfrm>
            <a:off x="21471720" y="9989484"/>
            <a:ext cx="2751237" cy="1070834"/>
            <a:chOff x="0" y="0"/>
            <a:chExt cx="2751236" cy="1070833"/>
          </a:xfrm>
        </p:grpSpPr>
        <p:sp>
          <p:nvSpPr>
            <p:cNvPr id="373" name="O(1)"/>
            <p:cNvSpPr/>
            <p:nvPr/>
          </p:nvSpPr>
          <p:spPr>
            <a:xfrm>
              <a:off x="38100" y="38100"/>
              <a:ext cx="2675037" cy="994634"/>
            </a:xfrm>
            <a:prstGeom prst="rect">
              <a:avLst/>
            </a:prstGeom>
            <a:solidFill>
              <a:schemeClr val="accent4">
                <a:hueOff val="-476017"/>
                <a:lumOff val="-10042"/>
              </a:schemeClr>
            </a:solidFill>
            <a:ln>
              <a:noFill/>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825500">
                <a:defRPr sz="4800">
                  <a:solidFill>
                    <a:srgbClr val="000000"/>
                  </a:solidFill>
                  <a:latin typeface="Helvetica Neue Medium"/>
                  <a:ea typeface="Helvetica Neue Medium"/>
                  <a:cs typeface="Helvetica Neue Medium"/>
                  <a:sym typeface="Helvetica Neue Medium"/>
                </a:defRPr>
              </a:lvl1pPr>
            </a:lstStyle>
            <a:p>
              <a:r>
                <a:t>O(1)</a:t>
              </a:r>
            </a:p>
          </p:txBody>
        </p:sp>
        <p:pic>
          <p:nvPicPr>
            <p:cNvPr id="372" name="O(1) O(1)" descr="O(1) O(1)"/>
            <p:cNvPicPr>
              <a:picLocks/>
            </p:cNvPicPr>
            <p:nvPr/>
          </p:nvPicPr>
          <p:blipFill>
            <a:blip r:embed="rId4"/>
            <a:stretch>
              <a:fillRect/>
            </a:stretch>
          </p:blipFill>
          <p:spPr>
            <a:xfrm>
              <a:off x="0" y="0"/>
              <a:ext cx="2751237" cy="1070834"/>
            </a:xfrm>
            <a:prstGeom prst="rect">
              <a:avLst/>
            </a:prstGeom>
            <a:effectLst/>
          </p:spPr>
        </p:pic>
      </p:grpSp>
      <p:grpSp>
        <p:nvGrpSpPr>
          <p:cNvPr id="377" name="O(1)"/>
          <p:cNvGrpSpPr/>
          <p:nvPr/>
        </p:nvGrpSpPr>
        <p:grpSpPr>
          <a:xfrm>
            <a:off x="21471720" y="11697394"/>
            <a:ext cx="2751237" cy="1070835"/>
            <a:chOff x="0" y="0"/>
            <a:chExt cx="2751236" cy="1070833"/>
          </a:xfrm>
        </p:grpSpPr>
        <p:sp>
          <p:nvSpPr>
            <p:cNvPr id="376" name="O(1)"/>
            <p:cNvSpPr/>
            <p:nvPr/>
          </p:nvSpPr>
          <p:spPr>
            <a:xfrm>
              <a:off x="38100" y="38100"/>
              <a:ext cx="2675037" cy="994634"/>
            </a:xfrm>
            <a:prstGeom prst="rect">
              <a:avLst/>
            </a:prstGeom>
            <a:solidFill>
              <a:schemeClr val="accent4">
                <a:hueOff val="-476017"/>
                <a:lumOff val="-10042"/>
              </a:schemeClr>
            </a:solidFill>
            <a:ln>
              <a:noFill/>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825500">
                <a:defRPr sz="4800">
                  <a:solidFill>
                    <a:srgbClr val="000000"/>
                  </a:solidFill>
                  <a:latin typeface="Helvetica Neue Medium"/>
                  <a:ea typeface="Helvetica Neue Medium"/>
                  <a:cs typeface="Helvetica Neue Medium"/>
                  <a:sym typeface="Helvetica Neue Medium"/>
                </a:defRPr>
              </a:lvl1pPr>
            </a:lstStyle>
            <a:p>
              <a:r>
                <a:t>O(1)</a:t>
              </a:r>
            </a:p>
          </p:txBody>
        </p:sp>
        <p:pic>
          <p:nvPicPr>
            <p:cNvPr id="375" name="O(1) O(1)" descr="O(1) O(1)"/>
            <p:cNvPicPr>
              <a:picLocks/>
            </p:cNvPicPr>
            <p:nvPr/>
          </p:nvPicPr>
          <p:blipFill>
            <a:blip r:embed="rId4"/>
            <a:stretch>
              <a:fillRect/>
            </a:stretch>
          </p:blipFill>
          <p:spPr>
            <a:xfrm>
              <a:off x="0" y="0"/>
              <a:ext cx="2751237" cy="1070834"/>
            </a:xfrm>
            <a:prstGeom prst="rect">
              <a:avLst/>
            </a:prstGeom>
            <a:effectLst/>
          </p:spPr>
        </p:pic>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3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35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p:tmAbs val="0"/>
                                  </p:iterate>
                                  <p:childTnLst>
                                    <p:set>
                                      <p:cBhvr>
                                        <p:cTn id="14" fill="hold"/>
                                        <p:tgtEl>
                                          <p:spTgt spid="35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iterate>
                                    <p:tmAbs val="0"/>
                                  </p:iterate>
                                  <p:childTnLst>
                                    <p:set>
                                      <p:cBhvr>
                                        <p:cTn id="18" fill="hold"/>
                                        <p:tgtEl>
                                          <p:spTgt spid="35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iterate>
                                    <p:tmAbs val="0"/>
                                  </p:iterate>
                                  <p:childTnLst>
                                    <p:set>
                                      <p:cBhvr>
                                        <p:cTn id="22" fill="hold"/>
                                        <p:tgtEl>
                                          <p:spTgt spid="36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iterate>
                                    <p:tmAbs val="0"/>
                                  </p:iterate>
                                  <p:childTnLst>
                                    <p:set>
                                      <p:cBhvr>
                                        <p:cTn id="26" fill="hold"/>
                                        <p:tgtEl>
                                          <p:spTgt spid="36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iterate>
                                    <p:tmAbs val="0"/>
                                  </p:iterate>
                                  <p:childTnLst>
                                    <p:set>
                                      <p:cBhvr>
                                        <p:cTn id="30" fill="hold"/>
                                        <p:tgtEl>
                                          <p:spTgt spid="36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iterate>
                                    <p:tmAbs val="0"/>
                                  </p:iterate>
                                  <p:childTnLst>
                                    <p:set>
                                      <p:cBhvr>
                                        <p:cTn id="34" fill="hold"/>
                                        <p:tgtEl>
                                          <p:spTgt spid="37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iterate>
                                    <p:tmAbs val="0"/>
                                  </p:iterate>
                                  <p:childTnLst>
                                    <p:set>
                                      <p:cBhvr>
                                        <p:cTn id="38" fill="hold"/>
                                        <p:tgtEl>
                                          <p:spTgt spid="37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iterate>
                                    <p:tmAbs val="0"/>
                                  </p:iterate>
                                  <p:childTnLst>
                                    <p:set>
                                      <p:cBhvr>
                                        <p:cTn id="42" fill="hold"/>
                                        <p:tgtEl>
                                          <p:spTgt spid="3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0" grpId="0" animBg="1" advAuto="0"/>
      <p:bldP spid="353" grpId="0" animBg="1" advAuto="0"/>
      <p:bldP spid="356" grpId="0" animBg="1" advAuto="0"/>
      <p:bldP spid="359" grpId="0" animBg="1" advAuto="0"/>
      <p:bldP spid="362" grpId="0" animBg="1" advAuto="0"/>
      <p:bldP spid="365" grpId="0" animBg="1" advAuto="0"/>
      <p:bldP spid="368" grpId="0" animBg="1" advAuto="0"/>
      <p:bldP spid="371" grpId="0" animBg="1" advAuto="0"/>
      <p:bldP spid="374" grpId="0" animBg="1" advAuto="0"/>
      <p:bldP spid="377" grpId="0" animBg="1" advAuto="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The Queue ADT"/>
          <p:cNvSpPr txBox="1">
            <a:spLocks noGrp="1"/>
          </p:cNvSpPr>
          <p:nvPr>
            <p:ph type="title"/>
          </p:nvPr>
        </p:nvSpPr>
        <p:spPr>
          <a:prstGeom prst="rect">
            <a:avLst/>
          </a:prstGeom>
        </p:spPr>
        <p:txBody>
          <a:bodyPr/>
          <a:lstStyle/>
          <a:p>
            <a:r>
              <a:t>The Queue ADT</a:t>
            </a:r>
          </a:p>
        </p:txBody>
      </p:sp>
      <p:sp>
        <p:nvSpPr>
          <p:cNvPr id="380"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19</a:t>
            </a:fld>
            <a:endParaRP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90ADBF92-3551-1522-28AD-028A94B55556}"/>
              </a:ext>
            </a:extLst>
          </p:cNvPr>
          <p:cNvSpPr/>
          <p:nvPr/>
        </p:nvSpPr>
        <p:spPr>
          <a:xfrm>
            <a:off x="1169581" y="3525998"/>
            <a:ext cx="21691305" cy="7123814"/>
          </a:xfrm>
          <a:prstGeom prst="roundRect">
            <a:avLst>
              <a:gd name="adj" fmla="val 2936"/>
            </a:avLst>
          </a:prstGeom>
          <a:solidFill>
            <a:srgbClr val="FFFFFF"/>
          </a:solidFill>
          <a:ln w="12700" cap="flat">
            <a:solidFill>
              <a:srgbClr val="0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pic>
        <p:nvPicPr>
          <p:cNvPr id="28" name="Graphic 27">
            <a:extLst>
              <a:ext uri="{FF2B5EF4-FFF2-40B4-BE49-F238E27FC236}">
                <a16:creationId xmlns:a16="http://schemas.microsoft.com/office/drawing/2014/main" id="{250574A8-8597-7BBD-653F-93EF484B6355}"/>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t="31540"/>
          <a:stretch/>
        </p:blipFill>
        <p:spPr>
          <a:xfrm>
            <a:off x="1523114" y="3525998"/>
            <a:ext cx="20827410" cy="6664003"/>
          </a:xfrm>
          <a:prstGeom prst="rect">
            <a:avLst/>
          </a:prstGeom>
        </p:spPr>
      </p:pic>
    </p:spTree>
    <p:extLst>
      <p:ext uri="{BB962C8B-B14F-4D97-AF65-F5344CB8AC3E}">
        <p14:creationId xmlns:p14="http://schemas.microsoft.com/office/powerpoint/2010/main" val="2432592077"/>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 name="The Queue ADT"/>
          <p:cNvSpPr txBox="1">
            <a:spLocks noGrp="1"/>
          </p:cNvSpPr>
          <p:nvPr>
            <p:ph type="title"/>
          </p:nvPr>
        </p:nvSpPr>
        <p:spPr>
          <a:prstGeom prst="rect">
            <a:avLst/>
          </a:prstGeom>
        </p:spPr>
        <p:txBody>
          <a:bodyPr/>
          <a:lstStyle/>
          <a:p>
            <a:r>
              <a:t>The Queue ADT</a:t>
            </a:r>
          </a:p>
        </p:txBody>
      </p:sp>
      <p:sp>
        <p:nvSpPr>
          <p:cNvPr id="383"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20</a:t>
            </a:fld>
            <a:endParaRPr/>
          </a:p>
        </p:txBody>
      </p:sp>
      <p:sp>
        <p:nvSpPr>
          <p:cNvPr id="384" name="A collection of items with the following behavior (i.e., methods)…"/>
          <p:cNvSpPr txBox="1">
            <a:spLocks noGrp="1"/>
          </p:cNvSpPr>
          <p:nvPr>
            <p:ph type="body" idx="1"/>
          </p:nvPr>
        </p:nvSpPr>
        <p:spPr>
          <a:xfrm>
            <a:off x="187129" y="2729994"/>
            <a:ext cx="21971001" cy="9539383"/>
          </a:xfrm>
          <a:prstGeom prst="rect">
            <a:avLst/>
          </a:prstGeom>
        </p:spPr>
        <p:txBody>
          <a:bodyPr/>
          <a:lstStyle/>
          <a:p>
            <a:pPr marL="573023" indent="-573023" defTabSz="2292038">
              <a:spcBef>
                <a:spcPts val="4200"/>
              </a:spcBef>
              <a:defRPr sz="3948"/>
            </a:pPr>
            <a:r>
              <a:t>A collection of items with the following behavior (i.e., methods)</a:t>
            </a:r>
          </a:p>
          <a:p>
            <a:pPr marL="1146047" lvl="1" indent="-573023" defTabSz="2292038">
              <a:spcBef>
                <a:spcPts val="4200"/>
              </a:spcBef>
              <a:defRPr sz="3948"/>
            </a:pPr>
            <a:r>
              <a:rPr b="1">
                <a:latin typeface="Courier New"/>
                <a:ea typeface="Courier New"/>
                <a:cs typeface="Courier New"/>
                <a:sym typeface="Courier New"/>
              </a:rPr>
              <a:t>enqueue(item)</a:t>
            </a:r>
            <a:r>
              <a:t> : adds item to the queue</a:t>
            </a:r>
          </a:p>
          <a:p>
            <a:pPr marL="1146047" lvl="1" indent="-573023" defTabSz="2292038">
              <a:spcBef>
                <a:spcPts val="4200"/>
              </a:spcBef>
              <a:defRPr sz="3948"/>
            </a:pPr>
            <a:r>
              <a:rPr b="1">
                <a:latin typeface="Courier New"/>
                <a:ea typeface="Courier New"/>
                <a:cs typeface="Courier New"/>
                <a:sym typeface="Courier New"/>
              </a:rPr>
              <a:t>dequeue()</a:t>
            </a:r>
            <a:r>
              <a:t> : removes and returns the next item in a First In First Out (FIFO) ordering</a:t>
            </a:r>
          </a:p>
          <a:p>
            <a:pPr marL="1146047" lvl="1" indent="-573023" defTabSz="2292038">
              <a:spcBef>
                <a:spcPts val="4200"/>
              </a:spcBef>
              <a:defRPr sz="3948"/>
            </a:pPr>
            <a:r>
              <a:rPr b="1">
                <a:latin typeface="Courier New"/>
                <a:ea typeface="Courier New"/>
                <a:cs typeface="Courier New"/>
                <a:sym typeface="Courier New"/>
              </a:rPr>
              <a:t>peek()</a:t>
            </a:r>
            <a:r>
              <a:t> : returns the next item in a FIFO ordering</a:t>
            </a:r>
          </a:p>
          <a:p>
            <a:pPr marL="1146047" lvl="1" indent="-573023" defTabSz="2292038">
              <a:spcBef>
                <a:spcPts val="4200"/>
              </a:spcBef>
              <a:defRPr sz="3948"/>
            </a:pPr>
            <a:r>
              <a:rPr b="1">
                <a:latin typeface="Courier New"/>
                <a:ea typeface="Courier New"/>
                <a:cs typeface="Courier New"/>
                <a:sym typeface="Courier New"/>
              </a:rPr>
              <a:t>size()</a:t>
            </a:r>
            <a:r>
              <a:t> : returns the number of items in the queue</a:t>
            </a:r>
          </a:p>
          <a:p>
            <a:pPr marL="1719072" lvl="2" indent="-573023" defTabSz="2292038">
              <a:spcBef>
                <a:spcPts val="4200"/>
              </a:spcBef>
              <a:defRPr sz="3948"/>
            </a:pPr>
            <a:r>
              <a:t>Since we are in Python, we’ll implement the </a:t>
            </a:r>
            <a:r>
              <a:rPr b="1">
                <a:latin typeface="Courier New"/>
                <a:ea typeface="Courier New"/>
                <a:cs typeface="Courier New"/>
                <a:sym typeface="Courier New"/>
              </a:rPr>
              <a:t>__len__</a:t>
            </a:r>
            <a:r>
              <a:t> magic method</a:t>
            </a:r>
          </a:p>
          <a:p>
            <a:pPr marL="1146047" lvl="1" indent="-573023" defTabSz="2292038">
              <a:spcBef>
                <a:spcPts val="4200"/>
              </a:spcBef>
              <a:defRPr sz="3948"/>
            </a:pPr>
            <a:r>
              <a:rPr b="1">
                <a:latin typeface="Courier New"/>
                <a:ea typeface="Courier New"/>
                <a:cs typeface="Courier New"/>
                <a:sym typeface="Courier New"/>
              </a:rPr>
              <a:t>isEmpty()</a:t>
            </a:r>
            <a:r>
              <a:t> : returns True if the queue has no items and returns False otherwise</a:t>
            </a:r>
          </a:p>
          <a:p>
            <a:pPr marL="573023" indent="-573023" defTabSz="2292038">
              <a:spcBef>
                <a:spcPts val="4200"/>
              </a:spcBef>
              <a:defRPr sz="3948"/>
            </a:pPr>
            <a:r>
              <a:t>Examples of uses</a:t>
            </a:r>
          </a:p>
          <a:p>
            <a:pPr marL="1146047" lvl="1" indent="-573023" defTabSz="2292038">
              <a:spcBef>
                <a:spcPts val="4200"/>
              </a:spcBef>
              <a:defRPr sz="3948"/>
            </a:pPr>
            <a:r>
              <a:t>Resource allocation, printer job queue, algorithms (breadth-first search)</a:t>
            </a:r>
          </a:p>
        </p:txBody>
      </p:sp>
      <p:grpSp>
        <p:nvGrpSpPr>
          <p:cNvPr id="398" name="Group"/>
          <p:cNvGrpSpPr/>
          <p:nvPr/>
        </p:nvGrpSpPr>
        <p:grpSpPr>
          <a:xfrm>
            <a:off x="15468626" y="521488"/>
            <a:ext cx="8283558" cy="3222414"/>
            <a:chOff x="0" y="0"/>
            <a:chExt cx="8283558" cy="3222411"/>
          </a:xfrm>
        </p:grpSpPr>
        <p:grpSp>
          <p:nvGrpSpPr>
            <p:cNvPr id="387" name="8"/>
            <p:cNvGrpSpPr/>
            <p:nvPr/>
          </p:nvGrpSpPr>
          <p:grpSpPr>
            <a:xfrm>
              <a:off x="1780475" y="2151576"/>
              <a:ext cx="1577580" cy="1070835"/>
              <a:chOff x="0" y="0"/>
              <a:chExt cx="1577579" cy="1070834"/>
            </a:xfrm>
          </p:grpSpPr>
          <p:sp>
            <p:nvSpPr>
              <p:cNvPr id="386" name="8"/>
              <p:cNvSpPr/>
              <p:nvPr/>
            </p:nvSpPr>
            <p:spPr>
              <a:xfrm>
                <a:off x="38100" y="38100"/>
                <a:ext cx="1501379" cy="994634"/>
              </a:xfrm>
              <a:prstGeom prst="rect">
                <a:avLst/>
              </a:prstGeom>
              <a:solidFill>
                <a:schemeClr val="accent4">
                  <a:hueOff val="-476017"/>
                  <a:lumOff val="-10042"/>
                </a:schemeClr>
              </a:solidFill>
              <a:ln>
                <a:noFill/>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825500">
                  <a:defRPr sz="4800">
                    <a:solidFill>
                      <a:srgbClr val="000000"/>
                    </a:solidFill>
                    <a:latin typeface="Helvetica Neue Medium"/>
                    <a:ea typeface="Helvetica Neue Medium"/>
                    <a:cs typeface="Helvetica Neue Medium"/>
                    <a:sym typeface="Helvetica Neue Medium"/>
                  </a:defRPr>
                </a:lvl1pPr>
              </a:lstStyle>
              <a:p>
                <a:r>
                  <a:t>8</a:t>
                </a:r>
              </a:p>
            </p:txBody>
          </p:sp>
          <p:pic>
            <p:nvPicPr>
              <p:cNvPr id="385" name="8 8" descr="8 8"/>
              <p:cNvPicPr>
                <a:picLocks/>
              </p:cNvPicPr>
              <p:nvPr/>
            </p:nvPicPr>
            <p:blipFill>
              <a:blip r:embed="rId2"/>
              <a:stretch>
                <a:fillRect/>
              </a:stretch>
            </p:blipFill>
            <p:spPr>
              <a:xfrm>
                <a:off x="0" y="0"/>
                <a:ext cx="1577579" cy="1070834"/>
              </a:xfrm>
              <a:prstGeom prst="rect">
                <a:avLst/>
              </a:prstGeom>
              <a:effectLst/>
            </p:spPr>
          </p:pic>
        </p:grpSp>
        <p:grpSp>
          <p:nvGrpSpPr>
            <p:cNvPr id="390" name="3"/>
            <p:cNvGrpSpPr/>
            <p:nvPr/>
          </p:nvGrpSpPr>
          <p:grpSpPr>
            <a:xfrm>
              <a:off x="3587384" y="2131380"/>
              <a:ext cx="1574801" cy="1070836"/>
              <a:chOff x="0" y="0"/>
              <a:chExt cx="1574800" cy="1070834"/>
            </a:xfrm>
          </p:grpSpPr>
          <p:sp>
            <p:nvSpPr>
              <p:cNvPr id="389" name="3"/>
              <p:cNvSpPr/>
              <p:nvPr/>
            </p:nvSpPr>
            <p:spPr>
              <a:xfrm>
                <a:off x="38100" y="38100"/>
                <a:ext cx="1498600" cy="994634"/>
              </a:xfrm>
              <a:prstGeom prst="rect">
                <a:avLst/>
              </a:prstGeom>
              <a:solidFill>
                <a:schemeClr val="accent4">
                  <a:hueOff val="-476017"/>
                  <a:lumOff val="-10042"/>
                </a:schemeClr>
              </a:solidFill>
              <a:ln>
                <a:noFill/>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825500">
                  <a:defRPr sz="4800">
                    <a:solidFill>
                      <a:srgbClr val="000000"/>
                    </a:solidFill>
                    <a:latin typeface="Helvetica Neue Medium"/>
                    <a:ea typeface="Helvetica Neue Medium"/>
                    <a:cs typeface="Helvetica Neue Medium"/>
                    <a:sym typeface="Helvetica Neue Medium"/>
                  </a:defRPr>
                </a:lvl1pPr>
              </a:lstStyle>
              <a:p>
                <a:r>
                  <a:t>3</a:t>
                </a:r>
              </a:p>
            </p:txBody>
          </p:sp>
          <p:pic>
            <p:nvPicPr>
              <p:cNvPr id="388" name="3 3" descr="3 3"/>
              <p:cNvPicPr>
                <a:picLocks/>
              </p:cNvPicPr>
              <p:nvPr/>
            </p:nvPicPr>
            <p:blipFill>
              <a:blip r:embed="rId3"/>
              <a:stretch>
                <a:fillRect/>
              </a:stretch>
            </p:blipFill>
            <p:spPr>
              <a:xfrm>
                <a:off x="0" y="0"/>
                <a:ext cx="1574800" cy="1070834"/>
              </a:xfrm>
              <a:prstGeom prst="rect">
                <a:avLst/>
              </a:prstGeom>
              <a:effectLst/>
            </p:spPr>
          </p:pic>
        </p:grpSp>
        <p:grpSp>
          <p:nvGrpSpPr>
            <p:cNvPr id="393" name="1"/>
            <p:cNvGrpSpPr/>
            <p:nvPr/>
          </p:nvGrpSpPr>
          <p:grpSpPr>
            <a:xfrm>
              <a:off x="5391512" y="2151576"/>
              <a:ext cx="1577580" cy="1070835"/>
              <a:chOff x="0" y="0"/>
              <a:chExt cx="1577579" cy="1070834"/>
            </a:xfrm>
          </p:grpSpPr>
          <p:sp>
            <p:nvSpPr>
              <p:cNvPr id="392" name="1"/>
              <p:cNvSpPr/>
              <p:nvPr/>
            </p:nvSpPr>
            <p:spPr>
              <a:xfrm>
                <a:off x="38100" y="38100"/>
                <a:ext cx="1501379" cy="994634"/>
              </a:xfrm>
              <a:prstGeom prst="rect">
                <a:avLst/>
              </a:prstGeom>
              <a:solidFill>
                <a:schemeClr val="accent4">
                  <a:hueOff val="-476017"/>
                  <a:lumOff val="-10042"/>
                </a:schemeClr>
              </a:solidFill>
              <a:ln>
                <a:noFill/>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825500">
                  <a:defRPr sz="4800">
                    <a:solidFill>
                      <a:srgbClr val="000000"/>
                    </a:solidFill>
                    <a:latin typeface="Helvetica Neue Medium"/>
                    <a:ea typeface="Helvetica Neue Medium"/>
                    <a:cs typeface="Helvetica Neue Medium"/>
                    <a:sym typeface="Helvetica Neue Medium"/>
                  </a:defRPr>
                </a:lvl1pPr>
              </a:lstStyle>
              <a:p>
                <a:r>
                  <a:t>1</a:t>
                </a:r>
              </a:p>
            </p:txBody>
          </p:sp>
          <p:pic>
            <p:nvPicPr>
              <p:cNvPr id="391" name="1 1" descr="1 1"/>
              <p:cNvPicPr>
                <a:picLocks/>
              </p:cNvPicPr>
              <p:nvPr/>
            </p:nvPicPr>
            <p:blipFill>
              <a:blip r:embed="rId2"/>
              <a:stretch>
                <a:fillRect/>
              </a:stretch>
            </p:blipFill>
            <p:spPr>
              <a:xfrm>
                <a:off x="0" y="0"/>
                <a:ext cx="1577579" cy="1070834"/>
              </a:xfrm>
              <a:prstGeom prst="rect">
                <a:avLst/>
              </a:prstGeom>
              <a:effectLst/>
            </p:spPr>
          </p:pic>
        </p:grpSp>
        <p:sp>
          <p:nvSpPr>
            <p:cNvPr id="394" name="Queue"/>
            <p:cNvSpPr txBox="1"/>
            <p:nvPr/>
          </p:nvSpPr>
          <p:spPr>
            <a:xfrm>
              <a:off x="3685275" y="0"/>
              <a:ext cx="1379018" cy="58511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defRPr sz="3200" b="1">
                  <a:solidFill>
                    <a:srgbClr val="000000"/>
                  </a:solidFill>
                </a:defRPr>
              </a:lvl1pPr>
            </a:lstStyle>
            <a:p>
              <a:r>
                <a:t>Queue</a:t>
              </a:r>
            </a:p>
          </p:txBody>
        </p:sp>
        <p:sp>
          <p:nvSpPr>
            <p:cNvPr id="399" name="Connection Line"/>
            <p:cNvSpPr/>
            <p:nvPr/>
          </p:nvSpPr>
          <p:spPr>
            <a:xfrm>
              <a:off x="0" y="2252320"/>
              <a:ext cx="1496111" cy="520351"/>
            </a:xfrm>
            <a:custGeom>
              <a:avLst/>
              <a:gdLst/>
              <a:ahLst/>
              <a:cxnLst>
                <a:cxn ang="0">
                  <a:pos x="wd2" y="hd2"/>
                </a:cxn>
                <a:cxn ang="5400000">
                  <a:pos x="wd2" y="hd2"/>
                </a:cxn>
                <a:cxn ang="10800000">
                  <a:pos x="wd2" y="hd2"/>
                </a:cxn>
                <a:cxn ang="16200000">
                  <a:pos x="wd2" y="hd2"/>
                </a:cxn>
              </a:cxnLst>
              <a:rect l="0" t="0" r="r" b="b"/>
              <a:pathLst>
                <a:path w="21600" h="17789" extrusionOk="0">
                  <a:moveTo>
                    <a:pt x="21600" y="14910"/>
                  </a:moveTo>
                  <a:cubicBezTo>
                    <a:pt x="12256" y="21600"/>
                    <a:pt x="5056" y="16630"/>
                    <a:pt x="0" y="0"/>
                  </a:cubicBezTo>
                </a:path>
              </a:pathLst>
            </a:custGeom>
            <a:noFill/>
            <a:ln w="25400" cap="flat">
              <a:solidFill>
                <a:srgbClr val="000000"/>
              </a:solidFill>
              <a:prstDash val="solid"/>
              <a:miter lim="400000"/>
              <a:headEnd type="triangle" w="med" len="med"/>
            </a:ln>
            <a:effectLst/>
          </p:spPr>
          <p:txBody>
            <a:bodyPr/>
            <a:lstStyle/>
            <a:p>
              <a:endParaRPr/>
            </a:p>
          </p:txBody>
        </p:sp>
        <p:sp>
          <p:nvSpPr>
            <p:cNvPr id="400" name="Connection Line"/>
            <p:cNvSpPr/>
            <p:nvPr/>
          </p:nvSpPr>
          <p:spPr>
            <a:xfrm>
              <a:off x="7044985" y="1565865"/>
              <a:ext cx="1238573" cy="112439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8073" y="13101"/>
                    <a:pt x="10873" y="20301"/>
                    <a:pt x="0" y="21600"/>
                  </a:cubicBezTo>
                </a:path>
              </a:pathLst>
            </a:custGeom>
            <a:noFill/>
            <a:ln w="25400" cap="flat">
              <a:solidFill>
                <a:srgbClr val="000000"/>
              </a:solidFill>
              <a:prstDash val="solid"/>
              <a:miter lim="400000"/>
              <a:headEnd type="triangle" w="med" len="med"/>
            </a:ln>
            <a:effectLst/>
          </p:spPr>
          <p:txBody>
            <a:bodyPr/>
            <a:lstStyle/>
            <a:p>
              <a:endParaRPr/>
            </a:p>
          </p:txBody>
        </p:sp>
        <p:sp>
          <p:nvSpPr>
            <p:cNvPr id="397" name="First In, First Out"/>
            <p:cNvSpPr txBox="1"/>
            <p:nvPr/>
          </p:nvSpPr>
          <p:spPr>
            <a:xfrm>
              <a:off x="3182863" y="1096627"/>
              <a:ext cx="2383842" cy="46136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p>
              <a:r>
                <a:t>First In, First Out</a:t>
              </a: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p:tmAbs val="0"/>
                                  </p:iterate>
                                  <p:childTnLst>
                                    <p:set>
                                      <p:cBhvr>
                                        <p:cTn id="6" fill="hold"/>
                                        <p:tgtEl>
                                          <p:spTgt spid="384">
                                            <p:bg/>
                                          </p:spTgt>
                                        </p:tgtEl>
                                        <p:attrNameLst>
                                          <p:attrName>style.visibility</p:attrName>
                                        </p:attrNameLst>
                                      </p:cBhvr>
                                      <p:to>
                                        <p:strVal val="visible"/>
                                      </p:to>
                                    </p:set>
                                  </p:childTnLst>
                                </p:cTn>
                              </p:par>
                              <p:par>
                                <p:cTn id="7" presetID="1" presetClass="entr" presetSubtype="0" fill="hold" grpId="0" nodeType="withEffect">
                                  <p:stCondLst>
                                    <p:cond delay="0"/>
                                  </p:stCondLst>
                                  <p:iterate>
                                    <p:tmAbs val="0"/>
                                  </p:iterate>
                                  <p:childTnLst>
                                    <p:set>
                                      <p:cBhvr>
                                        <p:cTn id="8" fill="hold"/>
                                        <p:tgtEl>
                                          <p:spTgt spid="384">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iterate>
                                    <p:tmAbs val="0"/>
                                  </p:iterate>
                                  <p:childTnLst>
                                    <p:set>
                                      <p:cBhvr>
                                        <p:cTn id="10" fill="hold"/>
                                        <p:tgtEl>
                                          <p:spTgt spid="384">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iterate>
                                    <p:tmAbs val="0"/>
                                  </p:iterate>
                                  <p:childTnLst>
                                    <p:set>
                                      <p:cBhvr>
                                        <p:cTn id="12" fill="hold"/>
                                        <p:tgtEl>
                                          <p:spTgt spid="384">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iterate>
                                    <p:tmAbs val="0"/>
                                  </p:iterate>
                                  <p:childTnLst>
                                    <p:set>
                                      <p:cBhvr>
                                        <p:cTn id="14" fill="hold"/>
                                        <p:tgtEl>
                                          <p:spTgt spid="384">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iterate>
                                    <p:tmAbs val="0"/>
                                  </p:iterate>
                                  <p:childTnLst>
                                    <p:set>
                                      <p:cBhvr>
                                        <p:cTn id="16" fill="hold"/>
                                        <p:tgtEl>
                                          <p:spTgt spid="384">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iterate>
                                    <p:tmAbs val="0"/>
                                  </p:iterate>
                                  <p:childTnLst>
                                    <p:set>
                                      <p:cBhvr>
                                        <p:cTn id="18" fill="hold"/>
                                        <p:tgtEl>
                                          <p:spTgt spid="384">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iterate>
                                    <p:tmAbs val="0"/>
                                  </p:iterate>
                                  <p:childTnLst>
                                    <p:set>
                                      <p:cBhvr>
                                        <p:cTn id="20" fill="hold"/>
                                        <p:tgtEl>
                                          <p:spTgt spid="384">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iterate>
                                    <p:tmAbs val="0"/>
                                  </p:iterate>
                                  <p:childTnLst>
                                    <p:set>
                                      <p:cBhvr>
                                        <p:cTn id="24" fill="hold"/>
                                        <p:tgtEl>
                                          <p:spTgt spid="384">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iterate>
                                    <p:tmAbs val="0"/>
                                  </p:iterate>
                                  <p:childTnLst>
                                    <p:set>
                                      <p:cBhvr>
                                        <p:cTn id="26" fill="hold"/>
                                        <p:tgtEl>
                                          <p:spTgt spid="38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4" grpId="0" build="p" animBg="1" advAuto="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2" name="The Queue ADT"/>
          <p:cNvSpPr txBox="1">
            <a:spLocks noGrp="1"/>
          </p:cNvSpPr>
          <p:nvPr>
            <p:ph type="title"/>
          </p:nvPr>
        </p:nvSpPr>
        <p:spPr>
          <a:prstGeom prst="rect">
            <a:avLst/>
          </a:prstGeom>
        </p:spPr>
        <p:txBody>
          <a:bodyPr/>
          <a:lstStyle/>
          <a:p>
            <a:r>
              <a:t>The Queue ADT</a:t>
            </a:r>
          </a:p>
        </p:txBody>
      </p:sp>
      <p:sp>
        <p:nvSpPr>
          <p:cNvPr id="403" name="Example"/>
          <p:cNvSpPr txBox="1">
            <a:spLocks noGrp="1"/>
          </p:cNvSpPr>
          <p:nvPr>
            <p:ph type="body" idx="21"/>
          </p:nvPr>
        </p:nvSpPr>
        <p:spPr>
          <a:prstGeom prst="rect">
            <a:avLst/>
          </a:prstGeom>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a:lstStyle/>
          <a:p>
            <a:r>
              <a:t>Example</a:t>
            </a:r>
          </a:p>
        </p:txBody>
      </p:sp>
      <p:sp>
        <p:nvSpPr>
          <p:cNvPr id="404" name="Slide Number"/>
          <p:cNvSpPr txBox="1">
            <a:spLocks noGrp="1"/>
          </p:cNvSpPr>
          <p:nvPr>
            <p:ph type="sldNum" sz="quarter" idx="2"/>
          </p:nvPr>
        </p:nvSpPr>
        <p:spPr>
          <a:prstGeom prst="rect">
            <a:avLst/>
          </a:prstGeom>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a:lstStyle/>
          <a:p>
            <a:fld id="{86CB4B4D-7CA3-9044-876B-883B54F8677D}" type="slidenum">
              <a:t>21</a:t>
            </a:fld>
            <a:endParaRPr/>
          </a:p>
        </p:txBody>
      </p:sp>
      <p:sp>
        <p:nvSpPr>
          <p:cNvPr id="405" name="Rounded Rectangle"/>
          <p:cNvSpPr/>
          <p:nvPr/>
        </p:nvSpPr>
        <p:spPr>
          <a:xfrm>
            <a:off x="14016434" y="2532489"/>
            <a:ext cx="8605452" cy="8651022"/>
          </a:xfrm>
          <a:prstGeom prst="roundRect">
            <a:avLst>
              <a:gd name="adj" fmla="val 12579"/>
            </a:avLst>
          </a:prstGeom>
          <a:solidFill>
            <a:srgbClr val="00A1FF"/>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endParaRPr/>
          </a:p>
        </p:txBody>
      </p:sp>
      <p:sp>
        <p:nvSpPr>
          <p:cNvPr id="406" name="enqueue(1)"/>
          <p:cNvSpPr txBox="1"/>
          <p:nvPr/>
        </p:nvSpPr>
        <p:spPr>
          <a:xfrm>
            <a:off x="1356270" y="3269302"/>
            <a:ext cx="3772497" cy="787401"/>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50800" tIns="50800" rIns="50800" bIns="50800" anchor="ctr">
            <a:spAutoFit/>
          </a:bodyPr>
          <a:lstStyle>
            <a:lvl1pPr>
              <a:defRPr sz="4800" b="1">
                <a:solidFill>
                  <a:srgbClr val="000000"/>
                </a:solidFill>
                <a:latin typeface="Courier New"/>
                <a:ea typeface="Courier New"/>
                <a:cs typeface="Courier New"/>
                <a:sym typeface="Courier New"/>
              </a:defRPr>
            </a:lvl1pPr>
          </a:lstStyle>
          <a:p>
            <a:r>
              <a:t>enqueue(1)</a:t>
            </a:r>
          </a:p>
        </p:txBody>
      </p:sp>
      <p:sp>
        <p:nvSpPr>
          <p:cNvPr id="407" name="enqueue(3)"/>
          <p:cNvSpPr txBox="1"/>
          <p:nvPr/>
        </p:nvSpPr>
        <p:spPr>
          <a:xfrm>
            <a:off x="1356270" y="4327569"/>
            <a:ext cx="3772497" cy="787401"/>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50800" tIns="50800" rIns="50800" bIns="50800" anchor="ctr">
            <a:spAutoFit/>
          </a:bodyPr>
          <a:lstStyle>
            <a:lvl1pPr>
              <a:defRPr sz="4800" b="1">
                <a:solidFill>
                  <a:srgbClr val="000000"/>
                </a:solidFill>
                <a:latin typeface="Courier New"/>
                <a:ea typeface="Courier New"/>
                <a:cs typeface="Courier New"/>
                <a:sym typeface="Courier New"/>
              </a:defRPr>
            </a:lvl1pPr>
          </a:lstStyle>
          <a:p>
            <a:r>
              <a:t>enqueue(3)</a:t>
            </a:r>
          </a:p>
        </p:txBody>
      </p:sp>
      <p:sp>
        <p:nvSpPr>
          <p:cNvPr id="408" name="enqueue(8)"/>
          <p:cNvSpPr txBox="1"/>
          <p:nvPr/>
        </p:nvSpPr>
        <p:spPr>
          <a:xfrm>
            <a:off x="1356270" y="5385836"/>
            <a:ext cx="3772497" cy="787401"/>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50800" tIns="50800" rIns="50800" bIns="50800" anchor="ctr">
            <a:spAutoFit/>
          </a:bodyPr>
          <a:lstStyle>
            <a:lvl1pPr>
              <a:defRPr sz="4800" b="1">
                <a:solidFill>
                  <a:srgbClr val="000000"/>
                </a:solidFill>
                <a:latin typeface="Courier New"/>
                <a:ea typeface="Courier New"/>
                <a:cs typeface="Courier New"/>
                <a:sym typeface="Courier New"/>
              </a:defRPr>
            </a:lvl1pPr>
          </a:lstStyle>
          <a:p>
            <a:r>
              <a:t>enqueue(8)</a:t>
            </a:r>
          </a:p>
        </p:txBody>
      </p:sp>
      <p:sp>
        <p:nvSpPr>
          <p:cNvPr id="409" name="dequeue()"/>
          <p:cNvSpPr txBox="1"/>
          <p:nvPr/>
        </p:nvSpPr>
        <p:spPr>
          <a:xfrm>
            <a:off x="1358899" y="6444104"/>
            <a:ext cx="3406677" cy="787401"/>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50800" tIns="50800" rIns="50800" bIns="50800" anchor="ctr">
            <a:spAutoFit/>
          </a:bodyPr>
          <a:lstStyle>
            <a:lvl1pPr>
              <a:defRPr sz="4800" b="1">
                <a:solidFill>
                  <a:srgbClr val="000000"/>
                </a:solidFill>
                <a:latin typeface="Courier New"/>
                <a:ea typeface="Courier New"/>
                <a:cs typeface="Courier New"/>
                <a:sym typeface="Courier New"/>
              </a:defRPr>
            </a:lvl1pPr>
          </a:lstStyle>
          <a:p>
            <a:r>
              <a:t>dequeue()</a:t>
            </a:r>
          </a:p>
        </p:txBody>
      </p:sp>
      <p:sp>
        <p:nvSpPr>
          <p:cNvPr id="410" name="peek()"/>
          <p:cNvSpPr txBox="1"/>
          <p:nvPr/>
        </p:nvSpPr>
        <p:spPr>
          <a:xfrm>
            <a:off x="1358899" y="8560638"/>
            <a:ext cx="2309219" cy="787401"/>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50800" tIns="50800" rIns="50800" bIns="50800" anchor="ctr">
            <a:spAutoFit/>
          </a:bodyPr>
          <a:lstStyle>
            <a:lvl1pPr>
              <a:defRPr sz="4800" b="1">
                <a:solidFill>
                  <a:srgbClr val="000000"/>
                </a:solidFill>
                <a:latin typeface="Courier New"/>
                <a:ea typeface="Courier New"/>
                <a:cs typeface="Courier New"/>
                <a:sym typeface="Courier New"/>
              </a:defRPr>
            </a:lvl1pPr>
          </a:lstStyle>
          <a:p>
            <a:r>
              <a:t>peek()</a:t>
            </a:r>
          </a:p>
        </p:txBody>
      </p:sp>
      <p:sp>
        <p:nvSpPr>
          <p:cNvPr id="411" name="—&gt; 1"/>
          <p:cNvSpPr txBox="1"/>
          <p:nvPr/>
        </p:nvSpPr>
        <p:spPr>
          <a:xfrm>
            <a:off x="1993900" y="7502371"/>
            <a:ext cx="1577579" cy="787401"/>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50800" tIns="50800" rIns="50800" bIns="50800" anchor="ctr">
            <a:spAutoFit/>
          </a:bodyPr>
          <a:lstStyle>
            <a:lvl1pPr>
              <a:defRPr sz="4800" b="1">
                <a:solidFill>
                  <a:srgbClr val="000000"/>
                </a:solidFill>
                <a:latin typeface="Courier New"/>
                <a:ea typeface="Courier New"/>
                <a:cs typeface="Courier New"/>
                <a:sym typeface="Courier New"/>
              </a:defRPr>
            </a:lvl1pPr>
          </a:lstStyle>
          <a:p>
            <a:r>
              <a:t>—&gt; 1</a:t>
            </a:r>
          </a:p>
        </p:txBody>
      </p:sp>
      <p:sp>
        <p:nvSpPr>
          <p:cNvPr id="412" name="—&gt; 3"/>
          <p:cNvSpPr txBox="1"/>
          <p:nvPr/>
        </p:nvSpPr>
        <p:spPr>
          <a:xfrm>
            <a:off x="1993900" y="9618905"/>
            <a:ext cx="1577579" cy="787401"/>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50800" tIns="50800" rIns="50800" bIns="50800" anchor="ctr">
            <a:spAutoFit/>
          </a:bodyPr>
          <a:lstStyle>
            <a:lvl1pPr>
              <a:defRPr sz="4800" b="1">
                <a:solidFill>
                  <a:srgbClr val="000000"/>
                </a:solidFill>
                <a:latin typeface="Courier New"/>
                <a:ea typeface="Courier New"/>
                <a:cs typeface="Courier New"/>
                <a:sym typeface="Courier New"/>
              </a:defRPr>
            </a:lvl1pPr>
          </a:lstStyle>
          <a:p>
            <a:r>
              <a:t>—&gt; 3</a:t>
            </a:r>
          </a:p>
        </p:txBody>
      </p:sp>
      <p:sp>
        <p:nvSpPr>
          <p:cNvPr id="413" name="isEmpty()"/>
          <p:cNvSpPr txBox="1"/>
          <p:nvPr/>
        </p:nvSpPr>
        <p:spPr>
          <a:xfrm>
            <a:off x="1358899" y="10677173"/>
            <a:ext cx="3406677" cy="787401"/>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50800" tIns="50800" rIns="50800" bIns="50800" anchor="ctr">
            <a:spAutoFit/>
          </a:bodyPr>
          <a:lstStyle>
            <a:lvl1pPr>
              <a:defRPr sz="4800" b="1">
                <a:solidFill>
                  <a:srgbClr val="000000"/>
                </a:solidFill>
                <a:latin typeface="Courier New"/>
                <a:ea typeface="Courier New"/>
                <a:cs typeface="Courier New"/>
                <a:sym typeface="Courier New"/>
              </a:defRPr>
            </a:lvl1pPr>
          </a:lstStyle>
          <a:p>
            <a:r>
              <a:t>isEmpty()</a:t>
            </a:r>
          </a:p>
        </p:txBody>
      </p:sp>
      <p:sp>
        <p:nvSpPr>
          <p:cNvPr id="414" name="—&gt; False"/>
          <p:cNvSpPr txBox="1"/>
          <p:nvPr/>
        </p:nvSpPr>
        <p:spPr>
          <a:xfrm>
            <a:off x="1993899" y="11735440"/>
            <a:ext cx="3040858" cy="787401"/>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50800" tIns="50800" rIns="50800" bIns="50800" anchor="ctr">
            <a:spAutoFit/>
          </a:bodyPr>
          <a:lstStyle>
            <a:lvl1pPr>
              <a:defRPr sz="4800" b="1">
                <a:solidFill>
                  <a:srgbClr val="000000"/>
                </a:solidFill>
                <a:latin typeface="Courier New"/>
                <a:ea typeface="Courier New"/>
                <a:cs typeface="Courier New"/>
                <a:sym typeface="Courier New"/>
              </a:defRPr>
            </a:lvl1pPr>
          </a:lstStyle>
          <a:p>
            <a:r>
              <a:t>—&gt; False</a:t>
            </a:r>
          </a:p>
        </p:txBody>
      </p:sp>
      <p:sp>
        <p:nvSpPr>
          <p:cNvPr id="415" name="Queue"/>
          <p:cNvSpPr txBox="1"/>
          <p:nvPr/>
        </p:nvSpPr>
        <p:spPr>
          <a:xfrm>
            <a:off x="17115861" y="2711635"/>
            <a:ext cx="2406600" cy="994635"/>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50800" tIns="50800" rIns="50800" bIns="50800" anchor="ctr">
            <a:spAutoFit/>
          </a:bodyPr>
          <a:lstStyle>
            <a:lvl1pPr>
              <a:defRPr sz="5800" b="1">
                <a:solidFill>
                  <a:srgbClr val="000000"/>
                </a:solidFill>
              </a:defRPr>
            </a:lvl1pPr>
          </a:lstStyle>
          <a:p>
            <a:r>
              <a:t>Queue</a:t>
            </a:r>
          </a:p>
        </p:txBody>
      </p:sp>
      <p:grpSp>
        <p:nvGrpSpPr>
          <p:cNvPr id="418" name="8"/>
          <p:cNvGrpSpPr/>
          <p:nvPr/>
        </p:nvGrpSpPr>
        <p:grpSpPr>
          <a:xfrm>
            <a:off x="19426521" y="6302387"/>
            <a:ext cx="1577579" cy="1070835"/>
            <a:chOff x="0" y="0"/>
            <a:chExt cx="1577578" cy="1070833"/>
          </a:xfrm>
        </p:grpSpPr>
        <p:sp>
          <p:nvSpPr>
            <p:cNvPr id="417" name="8"/>
            <p:cNvSpPr/>
            <p:nvPr/>
          </p:nvSpPr>
          <p:spPr>
            <a:xfrm>
              <a:off x="38100" y="38100"/>
              <a:ext cx="1501379" cy="994634"/>
            </a:xfrm>
            <a:prstGeom prst="rect">
              <a:avLst/>
            </a:prstGeom>
            <a:solidFill>
              <a:schemeClr val="accent4">
                <a:hueOff val="-476017"/>
                <a:lumOff val="-10042"/>
              </a:schemeClr>
            </a:solidFill>
            <a:ln>
              <a:noFill/>
            </a:ln>
            <a:effectLst/>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50800" tIns="50800" rIns="50800" bIns="50800" numCol="1" anchor="ctr">
              <a:noAutofit/>
            </a:bodyPr>
            <a:lstStyle>
              <a:lvl1pPr defTabSz="825500">
                <a:defRPr sz="4800">
                  <a:solidFill>
                    <a:srgbClr val="000000"/>
                  </a:solidFill>
                  <a:latin typeface="Helvetica Neue Medium"/>
                  <a:ea typeface="Helvetica Neue Medium"/>
                  <a:cs typeface="Helvetica Neue Medium"/>
                  <a:sym typeface="Helvetica Neue Medium"/>
                </a:defRPr>
              </a:lvl1pPr>
            </a:lstStyle>
            <a:p>
              <a:r>
                <a:t>8</a:t>
              </a:r>
            </a:p>
          </p:txBody>
        </p:sp>
        <p:pic>
          <p:nvPicPr>
            <p:cNvPr id="416" name="8 8" descr="8 8"/>
            <p:cNvPicPr>
              <a:picLocks/>
            </p:cNvPicPr>
            <p:nvPr/>
          </p:nvPicPr>
          <p:blipFill>
            <a:blip r:embed="rId2"/>
            <a:stretch>
              <a:fillRect/>
            </a:stretch>
          </p:blipFill>
          <p:spPr>
            <a:xfrm>
              <a:off x="0" y="0"/>
              <a:ext cx="1577579" cy="1070834"/>
            </a:xfrm>
            <a:prstGeom prst="rect">
              <a:avLst/>
            </a:prstGeom>
            <a:effectLst/>
          </p:spPr>
        </p:pic>
      </p:grpSp>
      <p:grpSp>
        <p:nvGrpSpPr>
          <p:cNvPr id="421" name="3"/>
          <p:cNvGrpSpPr/>
          <p:nvPr/>
        </p:nvGrpSpPr>
        <p:grpSpPr>
          <a:xfrm>
            <a:off x="17531760" y="6312485"/>
            <a:ext cx="1574801" cy="1070835"/>
            <a:chOff x="0" y="0"/>
            <a:chExt cx="1574800" cy="1070833"/>
          </a:xfrm>
        </p:grpSpPr>
        <p:sp>
          <p:nvSpPr>
            <p:cNvPr id="420" name="3"/>
            <p:cNvSpPr/>
            <p:nvPr/>
          </p:nvSpPr>
          <p:spPr>
            <a:xfrm>
              <a:off x="38100" y="38100"/>
              <a:ext cx="1498600" cy="994634"/>
            </a:xfrm>
            <a:prstGeom prst="rect">
              <a:avLst/>
            </a:prstGeom>
            <a:solidFill>
              <a:schemeClr val="accent4">
                <a:hueOff val="-476017"/>
                <a:lumOff val="-10042"/>
              </a:schemeClr>
            </a:solidFill>
            <a:ln>
              <a:noFill/>
            </a:ln>
            <a:effectLst/>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50800" tIns="50800" rIns="50800" bIns="50800" numCol="1" anchor="ctr">
              <a:noAutofit/>
            </a:bodyPr>
            <a:lstStyle>
              <a:lvl1pPr defTabSz="825500">
                <a:defRPr sz="4800">
                  <a:solidFill>
                    <a:srgbClr val="000000"/>
                  </a:solidFill>
                  <a:latin typeface="Helvetica Neue Medium"/>
                  <a:ea typeface="Helvetica Neue Medium"/>
                  <a:cs typeface="Helvetica Neue Medium"/>
                  <a:sym typeface="Helvetica Neue Medium"/>
                </a:defRPr>
              </a:lvl1pPr>
            </a:lstStyle>
            <a:p>
              <a:r>
                <a:t>3</a:t>
              </a:r>
            </a:p>
          </p:txBody>
        </p:sp>
        <p:pic>
          <p:nvPicPr>
            <p:cNvPr id="419" name="3 3" descr="3 3"/>
            <p:cNvPicPr>
              <a:picLocks/>
            </p:cNvPicPr>
            <p:nvPr/>
          </p:nvPicPr>
          <p:blipFill>
            <a:blip r:embed="rId3"/>
            <a:stretch>
              <a:fillRect/>
            </a:stretch>
          </p:blipFill>
          <p:spPr>
            <a:xfrm>
              <a:off x="0" y="0"/>
              <a:ext cx="1574800" cy="1070834"/>
            </a:xfrm>
            <a:prstGeom prst="rect">
              <a:avLst/>
            </a:prstGeom>
            <a:effectLst/>
          </p:spPr>
        </p:pic>
      </p:grpSp>
      <p:grpSp>
        <p:nvGrpSpPr>
          <p:cNvPr id="424" name="1"/>
          <p:cNvGrpSpPr/>
          <p:nvPr/>
        </p:nvGrpSpPr>
        <p:grpSpPr>
          <a:xfrm>
            <a:off x="15634222" y="6322583"/>
            <a:ext cx="1577579" cy="1070834"/>
            <a:chOff x="0" y="0"/>
            <a:chExt cx="1577578" cy="1070833"/>
          </a:xfrm>
        </p:grpSpPr>
        <p:sp>
          <p:nvSpPr>
            <p:cNvPr id="423" name="1"/>
            <p:cNvSpPr/>
            <p:nvPr/>
          </p:nvSpPr>
          <p:spPr>
            <a:xfrm>
              <a:off x="38100" y="38100"/>
              <a:ext cx="1501379" cy="994634"/>
            </a:xfrm>
            <a:prstGeom prst="rect">
              <a:avLst/>
            </a:prstGeom>
            <a:solidFill>
              <a:schemeClr val="accent4">
                <a:hueOff val="-476017"/>
                <a:lumOff val="-10042"/>
              </a:schemeClr>
            </a:solidFill>
            <a:ln>
              <a:noFill/>
            </a:ln>
            <a:effectLst/>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50800" tIns="50800" rIns="50800" bIns="50800" numCol="1" anchor="ctr">
              <a:noAutofit/>
            </a:bodyPr>
            <a:lstStyle>
              <a:lvl1pPr defTabSz="825500">
                <a:defRPr sz="4800">
                  <a:solidFill>
                    <a:srgbClr val="000000"/>
                  </a:solidFill>
                  <a:latin typeface="Helvetica Neue Medium"/>
                  <a:ea typeface="Helvetica Neue Medium"/>
                  <a:cs typeface="Helvetica Neue Medium"/>
                  <a:sym typeface="Helvetica Neue Medium"/>
                </a:defRPr>
              </a:lvl1pPr>
            </a:lstStyle>
            <a:p>
              <a:r>
                <a:t>1</a:t>
              </a:r>
            </a:p>
          </p:txBody>
        </p:sp>
        <p:pic>
          <p:nvPicPr>
            <p:cNvPr id="422" name="1 1" descr="1 1"/>
            <p:cNvPicPr>
              <a:picLocks/>
            </p:cNvPicPr>
            <p:nvPr/>
          </p:nvPicPr>
          <p:blipFill>
            <a:blip r:embed="rId2"/>
            <a:stretch>
              <a:fillRect/>
            </a:stretch>
          </p:blipFill>
          <p:spPr>
            <a:xfrm>
              <a:off x="0" y="0"/>
              <a:ext cx="1577579" cy="1070834"/>
            </a:xfrm>
            <a:prstGeom prst="rect">
              <a:avLst/>
            </a:prstGeom>
            <a:effectLst/>
          </p:spPr>
        </p:pic>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40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4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p:tmAbs val="0"/>
                                  </p:iterate>
                                  <p:childTnLst>
                                    <p:set>
                                      <p:cBhvr>
                                        <p:cTn id="14" fill="hold"/>
                                        <p:tgtEl>
                                          <p:spTgt spid="40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iterate>
                                    <p:tmAbs val="0"/>
                                  </p:iterate>
                                  <p:childTnLst>
                                    <p:set>
                                      <p:cBhvr>
                                        <p:cTn id="18" fill="hold"/>
                                        <p:tgtEl>
                                          <p:spTgt spid="4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iterate>
                                    <p:tmAbs val="0"/>
                                  </p:iterate>
                                  <p:childTnLst>
                                    <p:set>
                                      <p:cBhvr>
                                        <p:cTn id="22" fill="hold"/>
                                        <p:tgtEl>
                                          <p:spTgt spid="40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iterate>
                                    <p:tmAbs val="0"/>
                                  </p:iterate>
                                  <p:childTnLst>
                                    <p:set>
                                      <p:cBhvr>
                                        <p:cTn id="26" fill="hold"/>
                                        <p:tgtEl>
                                          <p:spTgt spid="4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iterate>
                                    <p:tmAbs val="0"/>
                                  </p:iterate>
                                  <p:childTnLst>
                                    <p:set>
                                      <p:cBhvr>
                                        <p:cTn id="30" fill="hold"/>
                                        <p:tgtEl>
                                          <p:spTgt spid="40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iterate>
                                    <p:tmAbs val="0"/>
                                  </p:iterate>
                                  <p:childTnLst>
                                    <p:set>
                                      <p:cBhvr>
                                        <p:cTn id="34" fill="hold"/>
                                        <p:tgtEl>
                                          <p:spTgt spid="411"/>
                                        </p:tgtEl>
                                        <p:attrNameLst>
                                          <p:attrName>style.visibility</p:attrName>
                                        </p:attrNameLst>
                                      </p:cBhvr>
                                      <p:to>
                                        <p:strVal val="visible"/>
                                      </p:to>
                                    </p:set>
                                  </p:childTnLst>
                                </p:cTn>
                              </p:par>
                            </p:childTnLst>
                          </p:cTn>
                        </p:par>
                        <p:par>
                          <p:cTn id="35" fill="hold">
                            <p:stCondLst>
                              <p:cond delay="0"/>
                            </p:stCondLst>
                            <p:childTnLst>
                              <p:par>
                                <p:cTn id="36" presetID="-1" presetClass="path" presetSubtype="0" accel="50000" decel="50000" fill="hold" nodeType="afterEffect">
                                  <p:stCondLst>
                                    <p:cond delay="0"/>
                                  </p:stCondLst>
                                  <p:childTnLst>
                                    <p:animMotion origin="layout" path="M 0.000000 0.000000 L -0.586160 0.074947" pathEditMode="relative">
                                      <p:cBhvr>
                                        <p:cTn id="37" dur="1000" fill="hold"/>
                                        <p:tgtEl>
                                          <p:spTgt spid="424"/>
                                        </p:tgtEl>
                                        <p:attrNameLst>
                                          <p:attrName>ppt_x</p:attrName>
                                          <p:attrName>ppt_y</p:attrName>
                                        </p:attrNameLst>
                                      </p:cBhvr>
                                    </p:animMotion>
                                  </p:childTnLst>
                                </p:cTn>
                              </p:par>
                            </p:childTnLst>
                          </p:cTn>
                        </p:par>
                        <p:par>
                          <p:cTn id="38" fill="hold">
                            <p:stCondLst>
                              <p:cond delay="1000"/>
                            </p:stCondLst>
                            <p:childTnLst>
                              <p:par>
                                <p:cTn id="39" presetID="10" presetClass="exit" fill="hold" grpId="1" nodeType="afterEffect">
                                  <p:stCondLst>
                                    <p:cond delay="0"/>
                                  </p:stCondLst>
                                  <p:iterate>
                                    <p:tmAbs val="0"/>
                                  </p:iterate>
                                  <p:childTnLst>
                                    <p:animEffect transition="out" filter="fade">
                                      <p:cBhvr>
                                        <p:cTn id="40" dur="1000" fill="hold"/>
                                        <p:tgtEl>
                                          <p:spTgt spid="424"/>
                                        </p:tgtEl>
                                      </p:cBhvr>
                                    </p:animEffect>
                                    <p:set>
                                      <p:cBhvr>
                                        <p:cTn id="41" fill="hold">
                                          <p:stCondLst>
                                            <p:cond delay="999"/>
                                          </p:stCondLst>
                                        </p:cTn>
                                        <p:tgtEl>
                                          <p:spTgt spid="424"/>
                                        </p:tgtEl>
                                        <p:attrNameLst>
                                          <p:attrName>style.visibility</p:attrName>
                                        </p:attrNameLst>
                                      </p:cBhvr>
                                      <p:to>
                                        <p:strVal val="hidden"/>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iterate>
                                    <p:tmAbs val="0"/>
                                  </p:iterate>
                                  <p:childTnLst>
                                    <p:set>
                                      <p:cBhvr>
                                        <p:cTn id="45" fill="hold"/>
                                        <p:tgtEl>
                                          <p:spTgt spid="410"/>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grpId="0" nodeType="clickEffect">
                                  <p:stCondLst>
                                    <p:cond delay="0"/>
                                  </p:stCondLst>
                                  <p:iterate>
                                    <p:tmAbs val="0"/>
                                  </p:iterate>
                                  <p:childTnLst>
                                    <p:set>
                                      <p:cBhvr>
                                        <p:cTn id="49" fill="hold"/>
                                        <p:tgtEl>
                                          <p:spTgt spid="412"/>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grpId="0" nodeType="clickEffect">
                                  <p:stCondLst>
                                    <p:cond delay="0"/>
                                  </p:stCondLst>
                                  <p:iterate>
                                    <p:tmAbs val="0"/>
                                  </p:iterate>
                                  <p:childTnLst>
                                    <p:set>
                                      <p:cBhvr>
                                        <p:cTn id="53" fill="hold"/>
                                        <p:tgtEl>
                                          <p:spTgt spid="413"/>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grpId="0" nodeType="clickEffect">
                                  <p:stCondLst>
                                    <p:cond delay="0"/>
                                  </p:stCondLst>
                                  <p:iterate>
                                    <p:tmAbs val="0"/>
                                  </p:iterate>
                                  <p:childTnLst>
                                    <p:set>
                                      <p:cBhvr>
                                        <p:cTn id="57" fill="hold"/>
                                        <p:tgtEl>
                                          <p:spTgt spid="4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6" grpId="0" animBg="1" advAuto="0"/>
      <p:bldP spid="407" grpId="0" animBg="1" advAuto="0"/>
      <p:bldP spid="408" grpId="0" animBg="1" advAuto="0"/>
      <p:bldP spid="409" grpId="0" animBg="1" advAuto="0"/>
      <p:bldP spid="410" grpId="0" animBg="1" advAuto="0"/>
      <p:bldP spid="411" grpId="0" animBg="1" advAuto="0"/>
      <p:bldP spid="412" grpId="0" animBg="1" advAuto="0"/>
      <p:bldP spid="413" grpId="0" animBg="1" advAuto="0"/>
      <p:bldP spid="414" grpId="0" animBg="1" advAuto="0"/>
      <p:bldP spid="418" grpId="0" animBg="1" advAuto="0"/>
      <p:bldP spid="421" grpId="0" animBg="1" advAuto="0"/>
      <p:bldP spid="424" grpId="0" animBg="1" advAuto="0"/>
      <p:bldP spid="424" grpId="1" animBg="1" advAuto="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DE7B50E6-BB6F-CD04-19AB-CD17BB9F4C08}"/>
              </a:ext>
            </a:extLst>
          </p:cNvPr>
          <p:cNvSpPr/>
          <p:nvPr/>
        </p:nvSpPr>
        <p:spPr>
          <a:xfrm>
            <a:off x="2779776" y="828512"/>
            <a:ext cx="18196560" cy="3757720"/>
          </a:xfrm>
          <a:prstGeom prst="roundRect">
            <a:avLst>
              <a:gd name="adj" fmla="val 4899"/>
            </a:avLst>
          </a:prstGeom>
          <a:solidFill>
            <a:srgbClr val="FDF6E3"/>
          </a:solidFill>
          <a:ln w="12700" cap="flat">
            <a:solidFill>
              <a:srgbClr val="002B36"/>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14000"/>
              </a:lnSpc>
              <a:spcBef>
                <a:spcPts val="600"/>
              </a:spcBef>
              <a:spcAft>
                <a:spcPts val="600"/>
              </a:spcAft>
              <a:buClrTx/>
              <a:buSzTx/>
              <a:buFontTx/>
              <a:buNone/>
              <a:tabLst/>
            </a:pPr>
            <a:r>
              <a:rPr kumimoji="0" lang="en-US" sz="4400" b="0" i="0" u="none" strike="noStrike" cap="none" spc="0" normalizeH="0" baseline="0" dirty="0">
                <a:ln>
                  <a:noFill/>
                </a:ln>
                <a:solidFill>
                  <a:srgbClr val="002B36"/>
                </a:solidFill>
                <a:effectLst/>
                <a:uFillTx/>
                <a:latin typeface="Helvetica Neue Medium"/>
                <a:ea typeface="Helvetica Neue Medium"/>
                <a:cs typeface="Helvetica Neue Medium"/>
                <a:sym typeface="Helvetica Neue Medium"/>
              </a:rPr>
              <a:t>Class Exercise</a:t>
            </a:r>
          </a:p>
          <a:p>
            <a:pPr marL="0" marR="0" indent="0" algn="l" defTabSz="825500" rtl="0" fontAlgn="auto" latinLnBrk="0" hangingPunct="0">
              <a:lnSpc>
                <a:spcPct val="114000"/>
              </a:lnSpc>
              <a:spcBef>
                <a:spcPts val="600"/>
              </a:spcBef>
              <a:spcAft>
                <a:spcPts val="600"/>
              </a:spcAft>
              <a:buClrTx/>
              <a:buSzTx/>
              <a:buFontTx/>
              <a:buNone/>
              <a:tabLst/>
            </a:pPr>
            <a:r>
              <a:rPr kumimoji="0" lang="en-US" sz="4400" b="0" i="0" u="none" strike="noStrike" cap="none" spc="0" normalizeH="0" baseline="0" dirty="0">
                <a:ln>
                  <a:noFill/>
                </a:ln>
                <a:solidFill>
                  <a:srgbClr val="002B36"/>
                </a:solidFill>
                <a:effectLst/>
                <a:uFillTx/>
                <a:latin typeface="Helvetica Neue Medium"/>
                <a:ea typeface="Helvetica Neue Medium"/>
                <a:cs typeface="Helvetica Neue Medium"/>
                <a:sym typeface="Helvetica Neue Medium"/>
              </a:rPr>
              <a:t>Implement a </a:t>
            </a:r>
            <a:r>
              <a:rPr lang="en-US" sz="4400" dirty="0" err="1">
                <a:solidFill>
                  <a:srgbClr val="002B36"/>
                </a:solidFill>
                <a:latin typeface="Helvetica Neue Medium"/>
                <a:ea typeface="Helvetica Neue Medium"/>
                <a:cs typeface="Helvetica Neue Medium"/>
                <a:sym typeface="Helvetica Neue Medium"/>
              </a:rPr>
              <a:t>QUeue</a:t>
            </a:r>
            <a:r>
              <a:rPr kumimoji="0" lang="en-US" sz="4400" b="0" i="0" u="none" strike="noStrike" cap="none" spc="0" normalizeH="0" baseline="0" dirty="0">
                <a:ln>
                  <a:noFill/>
                </a:ln>
                <a:solidFill>
                  <a:srgbClr val="002B36"/>
                </a:solidFill>
                <a:effectLst/>
                <a:uFillTx/>
                <a:latin typeface="Helvetica Neue Medium"/>
                <a:ea typeface="Helvetica Neue Medium"/>
                <a:cs typeface="Helvetica Neue Medium"/>
                <a:sym typeface="Helvetica Neue Medium"/>
              </a:rPr>
              <a:t> class that supports </a:t>
            </a:r>
            <a:r>
              <a:rPr kumimoji="0" lang="en-US" sz="4400" b="0" i="0" u="none" strike="noStrike" cap="none" spc="0" normalizeH="0" baseline="0" dirty="0">
                <a:ln>
                  <a:noFill/>
                </a:ln>
                <a:solidFill>
                  <a:srgbClr val="002B36"/>
                </a:solidFill>
                <a:effectLst/>
                <a:uFillTx/>
                <a:latin typeface="Courier New" panose="02070309020205020404" pitchFamily="49" charset="0"/>
                <a:ea typeface="Helvetica Neue Medium"/>
                <a:cs typeface="Courier New" panose="02070309020205020404" pitchFamily="49" charset="0"/>
                <a:sym typeface="Helvetica Neue Medium"/>
              </a:rPr>
              <a:t>enqueue</a:t>
            </a:r>
            <a:r>
              <a:rPr kumimoji="0" lang="en-US" sz="4400" b="0" i="0" u="none" strike="noStrike" cap="none" spc="0" normalizeH="0" baseline="0" dirty="0">
                <a:ln>
                  <a:noFill/>
                </a:ln>
                <a:solidFill>
                  <a:srgbClr val="002B36"/>
                </a:solidFill>
                <a:effectLst/>
                <a:uFillTx/>
                <a:latin typeface="Helvetica Neue Medium"/>
                <a:ea typeface="Helvetica Neue Medium"/>
                <a:cs typeface="Helvetica Neue Medium"/>
                <a:sym typeface="Helvetica Neue Medium"/>
              </a:rPr>
              <a:t>, </a:t>
            </a:r>
            <a:r>
              <a:rPr kumimoji="0" lang="en-US" sz="4400" b="0" i="0" u="none" strike="noStrike" cap="none" spc="0" normalizeH="0" baseline="0" dirty="0">
                <a:ln>
                  <a:noFill/>
                </a:ln>
                <a:solidFill>
                  <a:srgbClr val="002B36"/>
                </a:solidFill>
                <a:effectLst/>
                <a:uFillTx/>
                <a:latin typeface="Courier New" panose="02070309020205020404" pitchFamily="49" charset="0"/>
                <a:ea typeface="Helvetica Neue Medium"/>
                <a:cs typeface="Courier New" panose="02070309020205020404" pitchFamily="49" charset="0"/>
                <a:sym typeface="Helvetica Neue Medium"/>
              </a:rPr>
              <a:t>dequeue</a:t>
            </a:r>
            <a:r>
              <a:rPr kumimoji="0" lang="en-US" sz="4400" b="0" i="0" u="none" strike="noStrike" cap="none" spc="0" normalizeH="0" baseline="0" dirty="0">
                <a:ln>
                  <a:noFill/>
                </a:ln>
                <a:solidFill>
                  <a:srgbClr val="002B36"/>
                </a:solidFill>
                <a:effectLst/>
                <a:uFillTx/>
                <a:latin typeface="Helvetica Neue Medium"/>
                <a:ea typeface="Helvetica Neue Medium"/>
                <a:cs typeface="Helvetica Neue Medium"/>
                <a:sym typeface="Helvetica Neue Medium"/>
              </a:rPr>
              <a:t>, </a:t>
            </a:r>
            <a:r>
              <a:rPr lang="en-US" sz="4400" dirty="0">
                <a:solidFill>
                  <a:srgbClr val="002B36"/>
                </a:solidFill>
                <a:latin typeface="Courier New" panose="02070309020205020404" pitchFamily="49" charset="0"/>
                <a:ea typeface="Helvetica Neue Medium"/>
                <a:cs typeface="Courier New" panose="02070309020205020404" pitchFamily="49" charset="0"/>
                <a:sym typeface="Helvetica Neue Medium"/>
              </a:rPr>
              <a:t>peek</a:t>
            </a:r>
            <a:r>
              <a:rPr lang="en-US" sz="4400" dirty="0">
                <a:solidFill>
                  <a:srgbClr val="002B36"/>
                </a:solidFill>
                <a:latin typeface="Helvetica Neue Medium"/>
                <a:ea typeface="Helvetica Neue Medium"/>
                <a:cs typeface="Helvetica Neue Medium"/>
                <a:sym typeface="Helvetica Neue Medium"/>
              </a:rPr>
              <a:t>, </a:t>
            </a:r>
            <a:r>
              <a:rPr lang="en-US" sz="4400" dirty="0" err="1">
                <a:solidFill>
                  <a:srgbClr val="002B36"/>
                </a:solidFill>
                <a:latin typeface="Courier New" panose="02070309020205020404" pitchFamily="49" charset="0"/>
                <a:ea typeface="Helvetica Neue Medium"/>
                <a:cs typeface="Courier New" panose="02070309020205020404" pitchFamily="49" charset="0"/>
                <a:sym typeface="Helvetica Neue Medium"/>
              </a:rPr>
              <a:t>len</a:t>
            </a:r>
            <a:r>
              <a:rPr lang="en-US" sz="4400" dirty="0">
                <a:solidFill>
                  <a:srgbClr val="002B36"/>
                </a:solidFill>
                <a:latin typeface="Helvetica Neue Medium"/>
                <a:ea typeface="Helvetica Neue Medium"/>
                <a:cs typeface="Helvetica Neue Medium"/>
                <a:sym typeface="Helvetica Neue Medium"/>
              </a:rPr>
              <a:t>, and </a:t>
            </a:r>
            <a:r>
              <a:rPr lang="en-US" sz="4400" dirty="0" err="1">
                <a:solidFill>
                  <a:srgbClr val="002B36"/>
                </a:solidFill>
                <a:latin typeface="Courier New" panose="02070309020205020404" pitchFamily="49" charset="0"/>
                <a:ea typeface="Helvetica Neue Medium"/>
                <a:cs typeface="Courier New" panose="02070309020205020404" pitchFamily="49" charset="0"/>
                <a:sym typeface="Helvetica Neue Medium"/>
              </a:rPr>
              <a:t>is_empty</a:t>
            </a:r>
            <a:r>
              <a:rPr lang="en-US" sz="4400" dirty="0">
                <a:solidFill>
                  <a:srgbClr val="002B36"/>
                </a:solidFill>
                <a:latin typeface="Helvetica Neue Medium"/>
                <a:ea typeface="Helvetica Neue Medium"/>
                <a:cs typeface="Helvetica Neue Medium"/>
                <a:sym typeface="Helvetica Neue Medium"/>
              </a:rPr>
              <a:t>.</a:t>
            </a:r>
          </a:p>
          <a:p>
            <a:pPr marL="0" marR="0" indent="0" algn="l" defTabSz="825500" rtl="0" fontAlgn="auto" latinLnBrk="0" hangingPunct="0">
              <a:lnSpc>
                <a:spcPct val="114000"/>
              </a:lnSpc>
              <a:spcBef>
                <a:spcPts val="600"/>
              </a:spcBef>
              <a:spcAft>
                <a:spcPts val="600"/>
              </a:spcAft>
              <a:buClrTx/>
              <a:buSzTx/>
              <a:buFontTx/>
              <a:buNone/>
              <a:tabLst/>
            </a:pPr>
            <a:r>
              <a:rPr lang="en-US" sz="4400" dirty="0">
                <a:solidFill>
                  <a:srgbClr val="002B36"/>
                </a:solidFill>
                <a:latin typeface="Helvetica Neue Medium"/>
                <a:ea typeface="Helvetica Neue Medium"/>
                <a:cs typeface="Helvetica Neue Medium"/>
                <a:sym typeface="Helvetica Neue Medium"/>
              </a:rPr>
              <a:t>Starter code in </a:t>
            </a:r>
            <a:r>
              <a:rPr lang="en-US" sz="4400" dirty="0" err="1">
                <a:solidFill>
                  <a:srgbClr val="002B36"/>
                </a:solidFill>
                <a:latin typeface="Courier New" panose="02070309020205020404" pitchFamily="49" charset="0"/>
                <a:ea typeface="Helvetica Neue Medium"/>
                <a:cs typeface="Courier New" panose="02070309020205020404" pitchFamily="49" charset="0"/>
                <a:sym typeface="Helvetica Neue Medium"/>
              </a:rPr>
              <a:t>shared_material</a:t>
            </a:r>
            <a:r>
              <a:rPr lang="en-US" sz="4400" dirty="0">
                <a:solidFill>
                  <a:srgbClr val="002B36"/>
                </a:solidFill>
                <a:latin typeface="Courier New" panose="02070309020205020404" pitchFamily="49" charset="0"/>
                <a:ea typeface="Helvetica Neue Medium"/>
                <a:cs typeface="Courier New" panose="02070309020205020404" pitchFamily="49" charset="0"/>
                <a:sym typeface="Helvetica Neue Medium"/>
              </a:rPr>
              <a:t>/</a:t>
            </a:r>
            <a:r>
              <a:rPr lang="en-US" sz="4400" dirty="0" err="1">
                <a:solidFill>
                  <a:srgbClr val="002B36"/>
                </a:solidFill>
                <a:latin typeface="Courier New" panose="02070309020205020404" pitchFamily="49" charset="0"/>
                <a:ea typeface="Helvetica Neue Medium"/>
                <a:cs typeface="Courier New" panose="02070309020205020404" pitchFamily="49" charset="0"/>
                <a:sym typeface="Helvetica Neue Medium"/>
              </a:rPr>
              <a:t>slides_scoggin</a:t>
            </a:r>
            <a:r>
              <a:rPr lang="en-US" sz="4400" dirty="0">
                <a:solidFill>
                  <a:srgbClr val="002B36"/>
                </a:solidFill>
                <a:latin typeface="Courier New" panose="02070309020205020404" pitchFamily="49" charset="0"/>
                <a:ea typeface="Helvetica Neue Medium"/>
                <a:cs typeface="Courier New" panose="02070309020205020404" pitchFamily="49" charset="0"/>
                <a:sym typeface="Helvetica Neue Medium"/>
              </a:rPr>
              <a:t>/mod04_code</a:t>
            </a:r>
          </a:p>
        </p:txBody>
      </p:sp>
    </p:spTree>
    <p:extLst>
      <p:ext uri="{BB962C8B-B14F-4D97-AF65-F5344CB8AC3E}">
        <p14:creationId xmlns:p14="http://schemas.microsoft.com/office/powerpoint/2010/main" val="2313592328"/>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6" name="The Queue ADT"/>
          <p:cNvSpPr txBox="1">
            <a:spLocks noGrp="1"/>
          </p:cNvSpPr>
          <p:nvPr>
            <p:ph type="title"/>
          </p:nvPr>
        </p:nvSpPr>
        <p:spPr>
          <a:prstGeom prst="rect">
            <a:avLst/>
          </a:prstGeom>
        </p:spPr>
        <p:txBody>
          <a:bodyPr/>
          <a:lstStyle/>
          <a:p>
            <a:r>
              <a:t>The Queue ADT</a:t>
            </a:r>
          </a:p>
        </p:txBody>
      </p:sp>
      <p:sp>
        <p:nvSpPr>
          <p:cNvPr id="427" name="Implementation: Using a Python List"/>
          <p:cNvSpPr txBox="1">
            <a:spLocks noGrp="1"/>
          </p:cNvSpPr>
          <p:nvPr>
            <p:ph type="body" idx="21"/>
          </p:nvPr>
        </p:nvSpPr>
        <p:spPr>
          <a:xfrm>
            <a:off x="187129" y="1404577"/>
            <a:ext cx="13233317" cy="934779"/>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t>Implementation: Using a Python List</a:t>
            </a:r>
          </a:p>
        </p:txBody>
      </p:sp>
      <p:sp>
        <p:nvSpPr>
          <p:cNvPr id="428"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23</a:t>
            </a:fld>
            <a:endParaRPr/>
          </a:p>
        </p:txBody>
      </p:sp>
      <p:pic>
        <p:nvPicPr>
          <p:cNvPr id="429" name="Image" descr="Image"/>
          <p:cNvPicPr>
            <a:picLocks noChangeAspect="1"/>
          </p:cNvPicPr>
          <p:nvPr/>
        </p:nvPicPr>
        <p:blipFill>
          <a:blip r:embed="rId2"/>
          <a:stretch>
            <a:fillRect/>
          </a:stretch>
        </p:blipFill>
        <p:spPr>
          <a:xfrm>
            <a:off x="774759" y="3029484"/>
            <a:ext cx="8890001" cy="9806674"/>
          </a:xfrm>
          <a:prstGeom prst="rect">
            <a:avLst/>
          </a:prstGeom>
          <a:ln w="25400">
            <a:miter lim="400000"/>
          </a:ln>
          <a:effectLst>
            <a:outerShdw blurRad="254000" dist="127000" dir="5400000" rotWithShape="0">
              <a:srgbClr val="000000">
                <a:alpha val="70000"/>
              </a:srgbClr>
            </a:outerShdw>
          </a:effectLst>
        </p:spPr>
      </p:pic>
      <p:grpSp>
        <p:nvGrpSpPr>
          <p:cNvPr id="432" name="Rectangle"/>
          <p:cNvGrpSpPr/>
          <p:nvPr/>
        </p:nvGrpSpPr>
        <p:grpSpPr>
          <a:xfrm>
            <a:off x="3644900" y="5798753"/>
            <a:ext cx="4574134" cy="641365"/>
            <a:chOff x="0" y="0"/>
            <a:chExt cx="4574133" cy="641364"/>
          </a:xfrm>
        </p:grpSpPr>
        <p:sp>
          <p:nvSpPr>
            <p:cNvPr id="431" name="Rectangle"/>
            <p:cNvSpPr/>
            <p:nvPr/>
          </p:nvSpPr>
          <p:spPr>
            <a:xfrm>
              <a:off x="38100" y="38100"/>
              <a:ext cx="4497934" cy="565165"/>
            </a:xfrm>
            <a:prstGeom prst="rect">
              <a:avLst/>
            </a:prstGeom>
            <a:solidFill>
              <a:srgbClr val="282A35"/>
            </a:solidFill>
            <a:ln>
              <a:noFill/>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pic>
          <p:nvPicPr>
            <p:cNvPr id="430" name="Rectangle Rectangle" descr="Rectangle Rectangle"/>
            <p:cNvPicPr>
              <a:picLocks/>
            </p:cNvPicPr>
            <p:nvPr/>
          </p:nvPicPr>
          <p:blipFill>
            <a:blip r:embed="rId3"/>
            <a:stretch>
              <a:fillRect/>
            </a:stretch>
          </p:blipFill>
          <p:spPr>
            <a:xfrm>
              <a:off x="0" y="0"/>
              <a:ext cx="4574134" cy="641365"/>
            </a:xfrm>
            <a:prstGeom prst="rect">
              <a:avLst/>
            </a:prstGeom>
            <a:effectLst/>
          </p:spPr>
        </p:pic>
      </p:grpSp>
      <p:grpSp>
        <p:nvGrpSpPr>
          <p:cNvPr id="435" name="Rectangle"/>
          <p:cNvGrpSpPr/>
          <p:nvPr/>
        </p:nvGrpSpPr>
        <p:grpSpPr>
          <a:xfrm>
            <a:off x="3644900" y="7365835"/>
            <a:ext cx="4755206" cy="641366"/>
            <a:chOff x="0" y="0"/>
            <a:chExt cx="4755205" cy="641364"/>
          </a:xfrm>
        </p:grpSpPr>
        <p:sp>
          <p:nvSpPr>
            <p:cNvPr id="434" name="Rectangle"/>
            <p:cNvSpPr/>
            <p:nvPr/>
          </p:nvSpPr>
          <p:spPr>
            <a:xfrm>
              <a:off x="38100" y="38100"/>
              <a:ext cx="4679006" cy="565165"/>
            </a:xfrm>
            <a:prstGeom prst="rect">
              <a:avLst/>
            </a:prstGeom>
            <a:solidFill>
              <a:srgbClr val="282A35"/>
            </a:solidFill>
            <a:ln>
              <a:noFill/>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pic>
          <p:nvPicPr>
            <p:cNvPr id="433" name="Rectangle Rectangle" descr="Rectangle Rectangle"/>
            <p:cNvPicPr>
              <a:picLocks/>
            </p:cNvPicPr>
            <p:nvPr/>
          </p:nvPicPr>
          <p:blipFill>
            <a:blip r:embed="rId4"/>
            <a:stretch>
              <a:fillRect/>
            </a:stretch>
          </p:blipFill>
          <p:spPr>
            <a:xfrm>
              <a:off x="0" y="0"/>
              <a:ext cx="4755206" cy="641365"/>
            </a:xfrm>
            <a:prstGeom prst="rect">
              <a:avLst/>
            </a:prstGeom>
            <a:effectLst/>
          </p:spPr>
        </p:pic>
      </p:grpSp>
      <p:grpSp>
        <p:nvGrpSpPr>
          <p:cNvPr id="438" name="Rectangle"/>
          <p:cNvGrpSpPr/>
          <p:nvPr/>
        </p:nvGrpSpPr>
        <p:grpSpPr>
          <a:xfrm>
            <a:off x="3644900" y="9055614"/>
            <a:ext cx="4574134" cy="641366"/>
            <a:chOff x="0" y="0"/>
            <a:chExt cx="4574133" cy="641364"/>
          </a:xfrm>
        </p:grpSpPr>
        <p:sp>
          <p:nvSpPr>
            <p:cNvPr id="437" name="Rectangle"/>
            <p:cNvSpPr/>
            <p:nvPr/>
          </p:nvSpPr>
          <p:spPr>
            <a:xfrm>
              <a:off x="38100" y="38100"/>
              <a:ext cx="4497934" cy="565165"/>
            </a:xfrm>
            <a:prstGeom prst="rect">
              <a:avLst/>
            </a:prstGeom>
            <a:solidFill>
              <a:srgbClr val="282A35"/>
            </a:solidFill>
            <a:ln>
              <a:noFill/>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pic>
          <p:nvPicPr>
            <p:cNvPr id="436" name="Rectangle Rectangle" descr="Rectangle Rectangle"/>
            <p:cNvPicPr>
              <a:picLocks/>
            </p:cNvPicPr>
            <p:nvPr/>
          </p:nvPicPr>
          <p:blipFill>
            <a:blip r:embed="rId3"/>
            <a:stretch>
              <a:fillRect/>
            </a:stretch>
          </p:blipFill>
          <p:spPr>
            <a:xfrm>
              <a:off x="0" y="0"/>
              <a:ext cx="4574134" cy="641365"/>
            </a:xfrm>
            <a:prstGeom prst="rect">
              <a:avLst/>
            </a:prstGeom>
            <a:effectLst/>
          </p:spPr>
        </p:pic>
      </p:grpSp>
      <p:grpSp>
        <p:nvGrpSpPr>
          <p:cNvPr id="441" name="Rectangle"/>
          <p:cNvGrpSpPr/>
          <p:nvPr/>
        </p:nvGrpSpPr>
        <p:grpSpPr>
          <a:xfrm>
            <a:off x="3644900" y="10631093"/>
            <a:ext cx="4755206" cy="641366"/>
            <a:chOff x="0" y="0"/>
            <a:chExt cx="4755205" cy="641364"/>
          </a:xfrm>
        </p:grpSpPr>
        <p:sp>
          <p:nvSpPr>
            <p:cNvPr id="440" name="Rectangle"/>
            <p:cNvSpPr/>
            <p:nvPr/>
          </p:nvSpPr>
          <p:spPr>
            <a:xfrm>
              <a:off x="38100" y="38100"/>
              <a:ext cx="4679006" cy="565165"/>
            </a:xfrm>
            <a:prstGeom prst="rect">
              <a:avLst/>
            </a:prstGeom>
            <a:solidFill>
              <a:srgbClr val="282A35"/>
            </a:solidFill>
            <a:ln>
              <a:noFill/>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pic>
          <p:nvPicPr>
            <p:cNvPr id="439" name="Rectangle Rectangle" descr="Rectangle Rectangle"/>
            <p:cNvPicPr>
              <a:picLocks/>
            </p:cNvPicPr>
            <p:nvPr/>
          </p:nvPicPr>
          <p:blipFill>
            <a:blip r:embed="rId4"/>
            <a:stretch>
              <a:fillRect/>
            </a:stretch>
          </p:blipFill>
          <p:spPr>
            <a:xfrm>
              <a:off x="0" y="0"/>
              <a:ext cx="4755206" cy="641365"/>
            </a:xfrm>
            <a:prstGeom prst="rect">
              <a:avLst/>
            </a:prstGeom>
            <a:effectLst/>
          </p:spPr>
        </p:pic>
      </p:grpSp>
      <p:grpSp>
        <p:nvGrpSpPr>
          <p:cNvPr id="444" name="Rectangle"/>
          <p:cNvGrpSpPr/>
          <p:nvPr/>
        </p:nvGrpSpPr>
        <p:grpSpPr>
          <a:xfrm>
            <a:off x="3644900" y="12145670"/>
            <a:ext cx="4755206" cy="641366"/>
            <a:chOff x="0" y="0"/>
            <a:chExt cx="4755205" cy="641364"/>
          </a:xfrm>
        </p:grpSpPr>
        <p:sp>
          <p:nvSpPr>
            <p:cNvPr id="443" name="Rectangle"/>
            <p:cNvSpPr/>
            <p:nvPr/>
          </p:nvSpPr>
          <p:spPr>
            <a:xfrm>
              <a:off x="38100" y="38100"/>
              <a:ext cx="4679006" cy="565165"/>
            </a:xfrm>
            <a:prstGeom prst="rect">
              <a:avLst/>
            </a:prstGeom>
            <a:solidFill>
              <a:srgbClr val="282A35"/>
            </a:solidFill>
            <a:ln>
              <a:noFill/>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pic>
          <p:nvPicPr>
            <p:cNvPr id="442" name="Rectangle Rectangle" descr="Rectangle Rectangle"/>
            <p:cNvPicPr>
              <a:picLocks/>
            </p:cNvPicPr>
            <p:nvPr/>
          </p:nvPicPr>
          <p:blipFill>
            <a:blip r:embed="rId4"/>
            <a:stretch>
              <a:fillRect/>
            </a:stretch>
          </p:blipFill>
          <p:spPr>
            <a:xfrm>
              <a:off x="0" y="0"/>
              <a:ext cx="4755206" cy="641365"/>
            </a:xfrm>
            <a:prstGeom prst="rect">
              <a:avLst/>
            </a:prstGeom>
            <a:effectLst/>
          </p:spPr>
        </p:pic>
      </p:grpSp>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6" name="The Queue ADT"/>
          <p:cNvSpPr txBox="1">
            <a:spLocks noGrp="1"/>
          </p:cNvSpPr>
          <p:nvPr>
            <p:ph type="title"/>
          </p:nvPr>
        </p:nvSpPr>
        <p:spPr>
          <a:prstGeom prst="rect">
            <a:avLst/>
          </a:prstGeom>
        </p:spPr>
        <p:txBody>
          <a:bodyPr/>
          <a:lstStyle/>
          <a:p>
            <a:r>
              <a:t>The Queue ADT</a:t>
            </a:r>
          </a:p>
        </p:txBody>
      </p:sp>
      <p:sp>
        <p:nvSpPr>
          <p:cNvPr id="447" name="Implementation: Using a Python List"/>
          <p:cNvSpPr txBox="1">
            <a:spLocks noGrp="1"/>
          </p:cNvSpPr>
          <p:nvPr>
            <p:ph type="body" idx="21"/>
          </p:nvPr>
        </p:nvSpPr>
        <p:spPr>
          <a:xfrm>
            <a:off x="187129" y="1404577"/>
            <a:ext cx="13233317" cy="934779"/>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t>Implementation: Using a Python List</a:t>
            </a:r>
          </a:p>
        </p:txBody>
      </p:sp>
      <p:sp>
        <p:nvSpPr>
          <p:cNvPr id="448"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24</a:t>
            </a:fld>
            <a:endParaRPr/>
          </a:p>
        </p:txBody>
      </p:sp>
      <p:pic>
        <p:nvPicPr>
          <p:cNvPr id="449" name="Image" descr="Image"/>
          <p:cNvPicPr>
            <a:picLocks noChangeAspect="1"/>
          </p:cNvPicPr>
          <p:nvPr/>
        </p:nvPicPr>
        <p:blipFill>
          <a:blip r:embed="rId2"/>
          <a:stretch>
            <a:fillRect/>
          </a:stretch>
        </p:blipFill>
        <p:spPr>
          <a:xfrm>
            <a:off x="774759" y="3029484"/>
            <a:ext cx="8890001" cy="9806674"/>
          </a:xfrm>
          <a:prstGeom prst="rect">
            <a:avLst/>
          </a:prstGeom>
          <a:ln w="25400">
            <a:miter lim="400000"/>
          </a:ln>
          <a:effectLst>
            <a:outerShdw blurRad="254000" dist="127000" dir="5400000" rotWithShape="0">
              <a:srgbClr val="000000">
                <a:alpha val="70000"/>
              </a:srgbClr>
            </a:outerShdw>
          </a:effectLst>
        </p:spPr>
      </p:pic>
      <p:grpSp>
        <p:nvGrpSpPr>
          <p:cNvPr id="452" name="Rectangle"/>
          <p:cNvGrpSpPr/>
          <p:nvPr/>
        </p:nvGrpSpPr>
        <p:grpSpPr>
          <a:xfrm>
            <a:off x="3644900" y="7365835"/>
            <a:ext cx="4755206" cy="641366"/>
            <a:chOff x="0" y="0"/>
            <a:chExt cx="4755205" cy="641364"/>
          </a:xfrm>
        </p:grpSpPr>
        <p:sp>
          <p:nvSpPr>
            <p:cNvPr id="451" name="Rectangle"/>
            <p:cNvSpPr/>
            <p:nvPr/>
          </p:nvSpPr>
          <p:spPr>
            <a:xfrm>
              <a:off x="38100" y="38100"/>
              <a:ext cx="4679006" cy="565165"/>
            </a:xfrm>
            <a:prstGeom prst="rect">
              <a:avLst/>
            </a:prstGeom>
            <a:solidFill>
              <a:srgbClr val="282A35"/>
            </a:solidFill>
            <a:ln>
              <a:noFill/>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pic>
          <p:nvPicPr>
            <p:cNvPr id="450" name="Rectangle Rectangle" descr="Rectangle Rectangle"/>
            <p:cNvPicPr>
              <a:picLocks/>
            </p:cNvPicPr>
            <p:nvPr/>
          </p:nvPicPr>
          <p:blipFill>
            <a:blip r:embed="rId3"/>
            <a:stretch>
              <a:fillRect/>
            </a:stretch>
          </p:blipFill>
          <p:spPr>
            <a:xfrm>
              <a:off x="0" y="0"/>
              <a:ext cx="4755206" cy="641365"/>
            </a:xfrm>
            <a:prstGeom prst="rect">
              <a:avLst/>
            </a:prstGeom>
            <a:effectLst/>
          </p:spPr>
        </p:pic>
      </p:grpSp>
      <p:grpSp>
        <p:nvGrpSpPr>
          <p:cNvPr id="455" name="Rectangle"/>
          <p:cNvGrpSpPr/>
          <p:nvPr/>
        </p:nvGrpSpPr>
        <p:grpSpPr>
          <a:xfrm>
            <a:off x="3644900" y="9055614"/>
            <a:ext cx="4574134" cy="641366"/>
            <a:chOff x="0" y="0"/>
            <a:chExt cx="4574133" cy="641364"/>
          </a:xfrm>
        </p:grpSpPr>
        <p:sp>
          <p:nvSpPr>
            <p:cNvPr id="454" name="Rectangle"/>
            <p:cNvSpPr/>
            <p:nvPr/>
          </p:nvSpPr>
          <p:spPr>
            <a:xfrm>
              <a:off x="38100" y="38100"/>
              <a:ext cx="4497934" cy="565165"/>
            </a:xfrm>
            <a:prstGeom prst="rect">
              <a:avLst/>
            </a:prstGeom>
            <a:solidFill>
              <a:srgbClr val="282A35"/>
            </a:solidFill>
            <a:ln>
              <a:noFill/>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pic>
          <p:nvPicPr>
            <p:cNvPr id="453" name="Rectangle Rectangle" descr="Rectangle Rectangle"/>
            <p:cNvPicPr>
              <a:picLocks/>
            </p:cNvPicPr>
            <p:nvPr/>
          </p:nvPicPr>
          <p:blipFill>
            <a:blip r:embed="rId4"/>
            <a:stretch>
              <a:fillRect/>
            </a:stretch>
          </p:blipFill>
          <p:spPr>
            <a:xfrm>
              <a:off x="0" y="0"/>
              <a:ext cx="4574134" cy="641365"/>
            </a:xfrm>
            <a:prstGeom prst="rect">
              <a:avLst/>
            </a:prstGeom>
            <a:effectLst/>
          </p:spPr>
        </p:pic>
      </p:grpSp>
      <p:grpSp>
        <p:nvGrpSpPr>
          <p:cNvPr id="458" name="Rectangle"/>
          <p:cNvGrpSpPr/>
          <p:nvPr/>
        </p:nvGrpSpPr>
        <p:grpSpPr>
          <a:xfrm>
            <a:off x="3644900" y="10631093"/>
            <a:ext cx="4755206" cy="641366"/>
            <a:chOff x="0" y="0"/>
            <a:chExt cx="4755205" cy="641364"/>
          </a:xfrm>
        </p:grpSpPr>
        <p:sp>
          <p:nvSpPr>
            <p:cNvPr id="457" name="Rectangle"/>
            <p:cNvSpPr/>
            <p:nvPr/>
          </p:nvSpPr>
          <p:spPr>
            <a:xfrm>
              <a:off x="38100" y="38100"/>
              <a:ext cx="4679006" cy="565165"/>
            </a:xfrm>
            <a:prstGeom prst="rect">
              <a:avLst/>
            </a:prstGeom>
            <a:solidFill>
              <a:srgbClr val="282A35"/>
            </a:solidFill>
            <a:ln>
              <a:noFill/>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pic>
          <p:nvPicPr>
            <p:cNvPr id="456" name="Rectangle Rectangle" descr="Rectangle Rectangle"/>
            <p:cNvPicPr>
              <a:picLocks/>
            </p:cNvPicPr>
            <p:nvPr/>
          </p:nvPicPr>
          <p:blipFill>
            <a:blip r:embed="rId3"/>
            <a:stretch>
              <a:fillRect/>
            </a:stretch>
          </p:blipFill>
          <p:spPr>
            <a:xfrm>
              <a:off x="0" y="0"/>
              <a:ext cx="4755206" cy="641365"/>
            </a:xfrm>
            <a:prstGeom prst="rect">
              <a:avLst/>
            </a:prstGeom>
            <a:effectLst/>
          </p:spPr>
        </p:pic>
      </p:grpSp>
      <p:grpSp>
        <p:nvGrpSpPr>
          <p:cNvPr id="461" name="Rectangle"/>
          <p:cNvGrpSpPr/>
          <p:nvPr/>
        </p:nvGrpSpPr>
        <p:grpSpPr>
          <a:xfrm>
            <a:off x="3644900" y="12145670"/>
            <a:ext cx="4755206" cy="641366"/>
            <a:chOff x="0" y="0"/>
            <a:chExt cx="4755205" cy="641364"/>
          </a:xfrm>
        </p:grpSpPr>
        <p:sp>
          <p:nvSpPr>
            <p:cNvPr id="460" name="Rectangle"/>
            <p:cNvSpPr/>
            <p:nvPr/>
          </p:nvSpPr>
          <p:spPr>
            <a:xfrm>
              <a:off x="38100" y="38100"/>
              <a:ext cx="4679006" cy="565165"/>
            </a:xfrm>
            <a:prstGeom prst="rect">
              <a:avLst/>
            </a:prstGeom>
            <a:solidFill>
              <a:srgbClr val="282A35"/>
            </a:solidFill>
            <a:ln>
              <a:noFill/>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pic>
          <p:nvPicPr>
            <p:cNvPr id="459" name="Rectangle Rectangle" descr="Rectangle Rectangle"/>
            <p:cNvPicPr>
              <a:picLocks/>
            </p:cNvPicPr>
            <p:nvPr/>
          </p:nvPicPr>
          <p:blipFill>
            <a:blip r:embed="rId3"/>
            <a:stretch>
              <a:fillRect/>
            </a:stretch>
          </p:blipFill>
          <p:spPr>
            <a:xfrm>
              <a:off x="0" y="0"/>
              <a:ext cx="4755206" cy="641365"/>
            </a:xfrm>
            <a:prstGeom prst="rect">
              <a:avLst/>
            </a:prstGeom>
            <a:effectLst/>
          </p:spPr>
        </p:pic>
      </p:grpSp>
      <p:sp>
        <p:nvSpPr>
          <p:cNvPr id="462" name="11"/>
          <p:cNvSpPr/>
          <p:nvPr/>
        </p:nvSpPr>
        <p:spPr>
          <a:xfrm>
            <a:off x="13953932" y="4417481"/>
            <a:ext cx="1239043" cy="1245725"/>
          </a:xfrm>
          <a:prstGeom prst="rect">
            <a:avLst/>
          </a:prstGeom>
          <a:solidFill>
            <a:srgbClr val="D5D5D5"/>
          </a:solidFill>
          <a:ln w="254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defTabSz="825500">
              <a:defRPr sz="3200">
                <a:solidFill>
                  <a:srgbClr val="000000"/>
                </a:solidFill>
                <a:latin typeface="Helvetica Neue Medium"/>
                <a:ea typeface="Helvetica Neue Medium"/>
                <a:cs typeface="Helvetica Neue Medium"/>
                <a:sym typeface="Helvetica Neue Medium"/>
              </a:defRPr>
            </a:lvl1pPr>
          </a:lstStyle>
          <a:p>
            <a:r>
              <a:t>11</a:t>
            </a:r>
          </a:p>
        </p:txBody>
      </p:sp>
      <p:sp>
        <p:nvSpPr>
          <p:cNvPr id="463" name="5"/>
          <p:cNvSpPr/>
          <p:nvPr/>
        </p:nvSpPr>
        <p:spPr>
          <a:xfrm>
            <a:off x="15183160" y="4417481"/>
            <a:ext cx="1239042" cy="1245725"/>
          </a:xfrm>
          <a:prstGeom prst="rect">
            <a:avLst/>
          </a:prstGeom>
          <a:solidFill>
            <a:srgbClr val="D5D5D5"/>
          </a:solidFill>
          <a:ln w="254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defTabSz="825500">
              <a:defRPr sz="3200">
                <a:solidFill>
                  <a:srgbClr val="000000"/>
                </a:solidFill>
                <a:latin typeface="Helvetica Neue Medium"/>
                <a:ea typeface="Helvetica Neue Medium"/>
                <a:cs typeface="Helvetica Neue Medium"/>
                <a:sym typeface="Helvetica Neue Medium"/>
              </a:defRPr>
            </a:lvl1pPr>
          </a:lstStyle>
          <a:p>
            <a:r>
              <a:t>5</a:t>
            </a:r>
          </a:p>
        </p:txBody>
      </p:sp>
      <p:sp>
        <p:nvSpPr>
          <p:cNvPr id="464" name="9"/>
          <p:cNvSpPr/>
          <p:nvPr/>
        </p:nvSpPr>
        <p:spPr>
          <a:xfrm>
            <a:off x="16412387" y="4417481"/>
            <a:ext cx="1239043" cy="1245725"/>
          </a:xfrm>
          <a:prstGeom prst="rect">
            <a:avLst/>
          </a:prstGeom>
          <a:solidFill>
            <a:srgbClr val="D5D5D5"/>
          </a:solidFill>
          <a:ln w="254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defTabSz="825500">
              <a:defRPr sz="3200">
                <a:solidFill>
                  <a:srgbClr val="000000"/>
                </a:solidFill>
                <a:latin typeface="Helvetica Neue Medium"/>
                <a:ea typeface="Helvetica Neue Medium"/>
                <a:cs typeface="Helvetica Neue Medium"/>
                <a:sym typeface="Helvetica Neue Medium"/>
              </a:defRPr>
            </a:lvl1pPr>
          </a:lstStyle>
          <a:p>
            <a:r>
              <a:t>9</a:t>
            </a:r>
          </a:p>
        </p:txBody>
      </p:sp>
      <p:sp>
        <p:nvSpPr>
          <p:cNvPr id="465" name="2"/>
          <p:cNvSpPr/>
          <p:nvPr/>
        </p:nvSpPr>
        <p:spPr>
          <a:xfrm>
            <a:off x="17647831" y="4417481"/>
            <a:ext cx="1239043" cy="1245725"/>
          </a:xfrm>
          <a:prstGeom prst="rect">
            <a:avLst/>
          </a:prstGeom>
          <a:solidFill>
            <a:srgbClr val="D5D5D5"/>
          </a:solidFill>
          <a:ln w="254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defTabSz="825500">
              <a:defRPr sz="3200">
                <a:solidFill>
                  <a:srgbClr val="000000"/>
                </a:solidFill>
                <a:latin typeface="Helvetica Neue Medium"/>
                <a:ea typeface="Helvetica Neue Medium"/>
                <a:cs typeface="Helvetica Neue Medium"/>
                <a:sym typeface="Helvetica Neue Medium"/>
              </a:defRPr>
            </a:lvl1pPr>
          </a:lstStyle>
          <a:p>
            <a:r>
              <a:t>2</a:t>
            </a:r>
          </a:p>
        </p:txBody>
      </p:sp>
      <p:sp>
        <p:nvSpPr>
          <p:cNvPr id="466" name="6"/>
          <p:cNvSpPr/>
          <p:nvPr/>
        </p:nvSpPr>
        <p:spPr>
          <a:xfrm>
            <a:off x="18883541" y="4417481"/>
            <a:ext cx="1239043" cy="1245725"/>
          </a:xfrm>
          <a:prstGeom prst="rect">
            <a:avLst/>
          </a:prstGeom>
          <a:solidFill>
            <a:srgbClr val="D5D5D5"/>
          </a:solidFill>
          <a:ln w="254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defTabSz="825500">
              <a:defRPr sz="3200">
                <a:solidFill>
                  <a:srgbClr val="000000"/>
                </a:solidFill>
                <a:latin typeface="Helvetica Neue Medium"/>
                <a:ea typeface="Helvetica Neue Medium"/>
                <a:cs typeface="Helvetica Neue Medium"/>
                <a:sym typeface="Helvetica Neue Medium"/>
              </a:defRPr>
            </a:lvl1pPr>
          </a:lstStyle>
          <a:p>
            <a:r>
              <a:t>6</a:t>
            </a:r>
          </a:p>
        </p:txBody>
      </p:sp>
      <p:sp>
        <p:nvSpPr>
          <p:cNvPr id="467" name="13"/>
          <p:cNvSpPr/>
          <p:nvPr/>
        </p:nvSpPr>
        <p:spPr>
          <a:xfrm>
            <a:off x="18098189" y="2326881"/>
            <a:ext cx="1239043" cy="1245725"/>
          </a:xfrm>
          <a:prstGeom prst="rect">
            <a:avLst/>
          </a:prstGeom>
          <a:solidFill>
            <a:srgbClr val="D5D5D5"/>
          </a:solidFill>
          <a:ln w="254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defTabSz="825500">
              <a:defRPr sz="3200">
                <a:solidFill>
                  <a:srgbClr val="000000"/>
                </a:solidFill>
                <a:latin typeface="Helvetica Neue Medium"/>
                <a:ea typeface="Helvetica Neue Medium"/>
                <a:cs typeface="Helvetica Neue Medium"/>
                <a:sym typeface="Helvetica Neue Medium"/>
              </a:defRPr>
            </a:lvl1pPr>
          </a:lstStyle>
          <a:p>
            <a:r>
              <a:t>13</a:t>
            </a:r>
          </a:p>
        </p:txBody>
      </p:sp>
      <p:sp>
        <p:nvSpPr>
          <p:cNvPr id="468" name="enqueue(item)"/>
          <p:cNvSpPr txBox="1"/>
          <p:nvPr/>
        </p:nvSpPr>
        <p:spPr>
          <a:xfrm>
            <a:off x="12576136" y="3317314"/>
            <a:ext cx="4869955" cy="787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800" b="1">
                <a:solidFill>
                  <a:srgbClr val="000000"/>
                </a:solidFill>
                <a:latin typeface="Courier New"/>
                <a:ea typeface="Courier New"/>
                <a:cs typeface="Courier New"/>
                <a:sym typeface="Courier New"/>
              </a:defRPr>
            </a:lvl1pPr>
          </a:lstStyle>
          <a:p>
            <a:r>
              <a:t>enqueue(item)</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path" presetSubtype="0" accel="50000" decel="50000" fill="hold" nodeType="clickEffect">
                                  <p:stCondLst>
                                    <p:cond delay="0"/>
                                  </p:stCondLst>
                                  <p:childTnLst>
                                    <p:animMotion origin="layout" path="M 0.000000 0.000000 L 0.082608 0.152421" pathEditMode="relative">
                                      <p:cBhvr>
                                        <p:cTn id="6" dur="1000" fill="hold"/>
                                        <p:tgtEl>
                                          <p:spTgt spid="467"/>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0" name="The Queue ADT"/>
          <p:cNvSpPr txBox="1">
            <a:spLocks noGrp="1"/>
          </p:cNvSpPr>
          <p:nvPr>
            <p:ph type="title"/>
          </p:nvPr>
        </p:nvSpPr>
        <p:spPr>
          <a:prstGeom prst="rect">
            <a:avLst/>
          </a:prstGeom>
        </p:spPr>
        <p:txBody>
          <a:bodyPr/>
          <a:lstStyle/>
          <a:p>
            <a:r>
              <a:t>The Queue ADT</a:t>
            </a:r>
          </a:p>
        </p:txBody>
      </p:sp>
      <p:sp>
        <p:nvSpPr>
          <p:cNvPr id="471" name="Implementation: Using a Python List"/>
          <p:cNvSpPr txBox="1">
            <a:spLocks noGrp="1"/>
          </p:cNvSpPr>
          <p:nvPr>
            <p:ph type="body" idx="21"/>
          </p:nvPr>
        </p:nvSpPr>
        <p:spPr>
          <a:xfrm>
            <a:off x="187129" y="1404577"/>
            <a:ext cx="13233317" cy="934779"/>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t>Implementation: Using a Python List</a:t>
            </a:r>
          </a:p>
        </p:txBody>
      </p:sp>
      <p:sp>
        <p:nvSpPr>
          <p:cNvPr id="472"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25</a:t>
            </a:fld>
            <a:endParaRPr/>
          </a:p>
        </p:txBody>
      </p:sp>
      <p:pic>
        <p:nvPicPr>
          <p:cNvPr id="473" name="Image" descr="Image"/>
          <p:cNvPicPr>
            <a:picLocks noChangeAspect="1"/>
          </p:cNvPicPr>
          <p:nvPr/>
        </p:nvPicPr>
        <p:blipFill>
          <a:blip r:embed="rId2"/>
          <a:stretch>
            <a:fillRect/>
          </a:stretch>
        </p:blipFill>
        <p:spPr>
          <a:xfrm>
            <a:off x="774759" y="3029484"/>
            <a:ext cx="8890001" cy="9806674"/>
          </a:xfrm>
          <a:prstGeom prst="rect">
            <a:avLst/>
          </a:prstGeom>
          <a:ln w="25400">
            <a:miter lim="400000"/>
          </a:ln>
          <a:effectLst>
            <a:outerShdw blurRad="254000" dist="127000" dir="5400000" rotWithShape="0">
              <a:srgbClr val="000000">
                <a:alpha val="70000"/>
              </a:srgbClr>
            </a:outerShdw>
          </a:effectLst>
        </p:spPr>
      </p:pic>
      <p:grpSp>
        <p:nvGrpSpPr>
          <p:cNvPr id="476" name="Rectangle"/>
          <p:cNvGrpSpPr/>
          <p:nvPr/>
        </p:nvGrpSpPr>
        <p:grpSpPr>
          <a:xfrm>
            <a:off x="3644900" y="9055614"/>
            <a:ext cx="4574134" cy="641366"/>
            <a:chOff x="0" y="0"/>
            <a:chExt cx="4574133" cy="641364"/>
          </a:xfrm>
        </p:grpSpPr>
        <p:sp>
          <p:nvSpPr>
            <p:cNvPr id="475" name="Rectangle"/>
            <p:cNvSpPr/>
            <p:nvPr/>
          </p:nvSpPr>
          <p:spPr>
            <a:xfrm>
              <a:off x="38100" y="38100"/>
              <a:ext cx="4497934" cy="565165"/>
            </a:xfrm>
            <a:prstGeom prst="rect">
              <a:avLst/>
            </a:prstGeom>
            <a:solidFill>
              <a:srgbClr val="282A35"/>
            </a:solidFill>
            <a:ln>
              <a:noFill/>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pic>
          <p:nvPicPr>
            <p:cNvPr id="474" name="Rectangle Rectangle" descr="Rectangle Rectangle"/>
            <p:cNvPicPr>
              <a:picLocks/>
            </p:cNvPicPr>
            <p:nvPr/>
          </p:nvPicPr>
          <p:blipFill>
            <a:blip r:embed="rId3"/>
            <a:stretch>
              <a:fillRect/>
            </a:stretch>
          </p:blipFill>
          <p:spPr>
            <a:xfrm>
              <a:off x="0" y="0"/>
              <a:ext cx="4574134" cy="641365"/>
            </a:xfrm>
            <a:prstGeom prst="rect">
              <a:avLst/>
            </a:prstGeom>
            <a:effectLst/>
          </p:spPr>
        </p:pic>
      </p:grpSp>
      <p:grpSp>
        <p:nvGrpSpPr>
          <p:cNvPr id="479" name="Rectangle"/>
          <p:cNvGrpSpPr/>
          <p:nvPr/>
        </p:nvGrpSpPr>
        <p:grpSpPr>
          <a:xfrm>
            <a:off x="3644900" y="10631093"/>
            <a:ext cx="4755206" cy="641366"/>
            <a:chOff x="0" y="0"/>
            <a:chExt cx="4755205" cy="641364"/>
          </a:xfrm>
        </p:grpSpPr>
        <p:sp>
          <p:nvSpPr>
            <p:cNvPr id="478" name="Rectangle"/>
            <p:cNvSpPr/>
            <p:nvPr/>
          </p:nvSpPr>
          <p:spPr>
            <a:xfrm>
              <a:off x="38100" y="38100"/>
              <a:ext cx="4679006" cy="565165"/>
            </a:xfrm>
            <a:prstGeom prst="rect">
              <a:avLst/>
            </a:prstGeom>
            <a:solidFill>
              <a:srgbClr val="282A35"/>
            </a:solidFill>
            <a:ln>
              <a:noFill/>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pic>
          <p:nvPicPr>
            <p:cNvPr id="477" name="Rectangle Rectangle" descr="Rectangle Rectangle"/>
            <p:cNvPicPr>
              <a:picLocks/>
            </p:cNvPicPr>
            <p:nvPr/>
          </p:nvPicPr>
          <p:blipFill>
            <a:blip r:embed="rId4"/>
            <a:stretch>
              <a:fillRect/>
            </a:stretch>
          </p:blipFill>
          <p:spPr>
            <a:xfrm>
              <a:off x="0" y="0"/>
              <a:ext cx="4755206" cy="641365"/>
            </a:xfrm>
            <a:prstGeom prst="rect">
              <a:avLst/>
            </a:prstGeom>
            <a:effectLst/>
          </p:spPr>
        </p:pic>
      </p:grpSp>
      <p:grpSp>
        <p:nvGrpSpPr>
          <p:cNvPr id="482" name="Rectangle"/>
          <p:cNvGrpSpPr/>
          <p:nvPr/>
        </p:nvGrpSpPr>
        <p:grpSpPr>
          <a:xfrm>
            <a:off x="3644900" y="12145670"/>
            <a:ext cx="4755206" cy="641366"/>
            <a:chOff x="0" y="0"/>
            <a:chExt cx="4755205" cy="641364"/>
          </a:xfrm>
        </p:grpSpPr>
        <p:sp>
          <p:nvSpPr>
            <p:cNvPr id="481" name="Rectangle"/>
            <p:cNvSpPr/>
            <p:nvPr/>
          </p:nvSpPr>
          <p:spPr>
            <a:xfrm>
              <a:off x="38100" y="38100"/>
              <a:ext cx="4679006" cy="565165"/>
            </a:xfrm>
            <a:prstGeom prst="rect">
              <a:avLst/>
            </a:prstGeom>
            <a:solidFill>
              <a:srgbClr val="282A35"/>
            </a:solidFill>
            <a:ln>
              <a:noFill/>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pic>
          <p:nvPicPr>
            <p:cNvPr id="480" name="Rectangle Rectangle" descr="Rectangle Rectangle"/>
            <p:cNvPicPr>
              <a:picLocks/>
            </p:cNvPicPr>
            <p:nvPr/>
          </p:nvPicPr>
          <p:blipFill>
            <a:blip r:embed="rId4"/>
            <a:stretch>
              <a:fillRect/>
            </a:stretch>
          </p:blipFill>
          <p:spPr>
            <a:xfrm>
              <a:off x="0" y="0"/>
              <a:ext cx="4755206" cy="641365"/>
            </a:xfrm>
            <a:prstGeom prst="rect">
              <a:avLst/>
            </a:prstGeom>
            <a:effectLst/>
          </p:spPr>
        </p:pic>
      </p:grpSp>
      <p:sp>
        <p:nvSpPr>
          <p:cNvPr id="483" name="dequeue()"/>
          <p:cNvSpPr txBox="1"/>
          <p:nvPr/>
        </p:nvSpPr>
        <p:spPr>
          <a:xfrm>
            <a:off x="12572999" y="6495381"/>
            <a:ext cx="3406677" cy="787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800" b="1">
                <a:solidFill>
                  <a:srgbClr val="000000"/>
                </a:solidFill>
                <a:latin typeface="Courier New"/>
                <a:ea typeface="Courier New"/>
                <a:cs typeface="Courier New"/>
                <a:sym typeface="Courier New"/>
              </a:defRPr>
            </a:lvl1pPr>
          </a:lstStyle>
          <a:p>
            <a:r>
              <a:t>dequeue()</a:t>
            </a:r>
          </a:p>
        </p:txBody>
      </p:sp>
      <p:sp>
        <p:nvSpPr>
          <p:cNvPr id="484" name="11"/>
          <p:cNvSpPr/>
          <p:nvPr/>
        </p:nvSpPr>
        <p:spPr>
          <a:xfrm>
            <a:off x="13903266" y="7631776"/>
            <a:ext cx="1239042" cy="1245725"/>
          </a:xfrm>
          <a:prstGeom prst="rect">
            <a:avLst/>
          </a:prstGeom>
          <a:solidFill>
            <a:srgbClr val="D5D5D5"/>
          </a:solidFill>
          <a:ln w="254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defTabSz="825500">
              <a:defRPr sz="3200">
                <a:solidFill>
                  <a:srgbClr val="000000"/>
                </a:solidFill>
                <a:latin typeface="Helvetica Neue Medium"/>
                <a:ea typeface="Helvetica Neue Medium"/>
                <a:cs typeface="Helvetica Neue Medium"/>
                <a:sym typeface="Helvetica Neue Medium"/>
              </a:defRPr>
            </a:lvl1pPr>
          </a:lstStyle>
          <a:p>
            <a:r>
              <a:t>11</a:t>
            </a:r>
          </a:p>
        </p:txBody>
      </p:sp>
      <p:sp>
        <p:nvSpPr>
          <p:cNvPr id="485" name="5"/>
          <p:cNvSpPr/>
          <p:nvPr/>
        </p:nvSpPr>
        <p:spPr>
          <a:xfrm>
            <a:off x="15132493" y="7631776"/>
            <a:ext cx="1239043" cy="1245725"/>
          </a:xfrm>
          <a:prstGeom prst="rect">
            <a:avLst/>
          </a:prstGeom>
          <a:solidFill>
            <a:srgbClr val="D5D5D5"/>
          </a:solidFill>
          <a:ln w="254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defTabSz="825500">
              <a:defRPr sz="3200">
                <a:solidFill>
                  <a:srgbClr val="000000"/>
                </a:solidFill>
                <a:latin typeface="Helvetica Neue Medium"/>
                <a:ea typeface="Helvetica Neue Medium"/>
                <a:cs typeface="Helvetica Neue Medium"/>
                <a:sym typeface="Helvetica Neue Medium"/>
              </a:defRPr>
            </a:lvl1pPr>
          </a:lstStyle>
          <a:p>
            <a:r>
              <a:t>5</a:t>
            </a:r>
          </a:p>
        </p:txBody>
      </p:sp>
      <p:sp>
        <p:nvSpPr>
          <p:cNvPr id="486" name="9"/>
          <p:cNvSpPr/>
          <p:nvPr/>
        </p:nvSpPr>
        <p:spPr>
          <a:xfrm>
            <a:off x="16361720" y="7631776"/>
            <a:ext cx="1239043" cy="1245725"/>
          </a:xfrm>
          <a:prstGeom prst="rect">
            <a:avLst/>
          </a:prstGeom>
          <a:solidFill>
            <a:srgbClr val="D5D5D5"/>
          </a:solidFill>
          <a:ln w="254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defTabSz="825500">
              <a:defRPr sz="3200">
                <a:solidFill>
                  <a:srgbClr val="000000"/>
                </a:solidFill>
                <a:latin typeface="Helvetica Neue Medium"/>
                <a:ea typeface="Helvetica Neue Medium"/>
                <a:cs typeface="Helvetica Neue Medium"/>
                <a:sym typeface="Helvetica Neue Medium"/>
              </a:defRPr>
            </a:lvl1pPr>
          </a:lstStyle>
          <a:p>
            <a:r>
              <a:t>9</a:t>
            </a:r>
          </a:p>
        </p:txBody>
      </p:sp>
      <p:sp>
        <p:nvSpPr>
          <p:cNvPr id="487" name="2"/>
          <p:cNvSpPr/>
          <p:nvPr/>
        </p:nvSpPr>
        <p:spPr>
          <a:xfrm>
            <a:off x="17597164" y="7631776"/>
            <a:ext cx="1239043" cy="1245725"/>
          </a:xfrm>
          <a:prstGeom prst="rect">
            <a:avLst/>
          </a:prstGeom>
          <a:solidFill>
            <a:srgbClr val="D5D5D5"/>
          </a:solidFill>
          <a:ln w="254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defTabSz="825500">
              <a:defRPr sz="3200">
                <a:solidFill>
                  <a:srgbClr val="000000"/>
                </a:solidFill>
                <a:latin typeface="Helvetica Neue Medium"/>
                <a:ea typeface="Helvetica Neue Medium"/>
                <a:cs typeface="Helvetica Neue Medium"/>
                <a:sym typeface="Helvetica Neue Medium"/>
              </a:defRPr>
            </a:lvl1pPr>
          </a:lstStyle>
          <a:p>
            <a:r>
              <a:t>2</a:t>
            </a:r>
          </a:p>
        </p:txBody>
      </p:sp>
      <p:sp>
        <p:nvSpPr>
          <p:cNvPr id="488" name="6"/>
          <p:cNvSpPr/>
          <p:nvPr/>
        </p:nvSpPr>
        <p:spPr>
          <a:xfrm>
            <a:off x="18832875" y="7631776"/>
            <a:ext cx="1239043" cy="1245725"/>
          </a:xfrm>
          <a:prstGeom prst="rect">
            <a:avLst/>
          </a:prstGeom>
          <a:solidFill>
            <a:srgbClr val="D5D5D5"/>
          </a:solidFill>
          <a:ln w="254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defTabSz="825500">
              <a:defRPr sz="3200">
                <a:solidFill>
                  <a:srgbClr val="000000"/>
                </a:solidFill>
                <a:latin typeface="Helvetica Neue Medium"/>
                <a:ea typeface="Helvetica Neue Medium"/>
                <a:cs typeface="Helvetica Neue Medium"/>
                <a:sym typeface="Helvetica Neue Medium"/>
              </a:defRPr>
            </a:lvl1pPr>
          </a:lstStyle>
          <a:p>
            <a:r>
              <a:t>6</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path" presetSubtype="0" accel="50000" decel="50000" fill="hold" nodeType="clickEffect">
                                  <p:stCondLst>
                                    <p:cond delay="0"/>
                                  </p:stCondLst>
                                  <p:childTnLst>
                                    <p:animMotion origin="layout" path="M 0.000000 0.000000 L 0.095808 -0.266238" pathEditMode="relative">
                                      <p:cBhvr>
                                        <p:cTn id="6" dur="1000" fill="hold"/>
                                        <p:tgtEl>
                                          <p:spTgt spid="484"/>
                                        </p:tgtEl>
                                        <p:attrNameLst>
                                          <p:attrName>ppt_x</p:attrName>
                                          <p:attrName>ppt_y</p:attrName>
                                        </p:attrNameLst>
                                      </p:cBhvr>
                                    </p:animMotion>
                                  </p:childTnLst>
                                </p:cTn>
                              </p:par>
                            </p:childTnLst>
                          </p:cTn>
                        </p:par>
                        <p:par>
                          <p:cTn id="7" fill="hold">
                            <p:stCondLst>
                              <p:cond delay="1000"/>
                            </p:stCondLst>
                            <p:childTnLst>
                              <p:par>
                                <p:cTn id="8" presetID="10" presetClass="exit" fill="hold" grpId="0" nodeType="afterEffect">
                                  <p:stCondLst>
                                    <p:cond delay="0"/>
                                  </p:stCondLst>
                                  <p:iterate>
                                    <p:tmAbs val="0"/>
                                  </p:iterate>
                                  <p:childTnLst>
                                    <p:animEffect transition="out" filter="fade">
                                      <p:cBhvr>
                                        <p:cTn id="9" dur="1000" fill="hold"/>
                                        <p:tgtEl>
                                          <p:spTgt spid="484"/>
                                        </p:tgtEl>
                                      </p:cBhvr>
                                    </p:animEffect>
                                    <p:set>
                                      <p:cBhvr>
                                        <p:cTn id="10" fill="hold">
                                          <p:stCondLst>
                                            <p:cond delay="999"/>
                                          </p:stCondLst>
                                        </p:cTn>
                                        <p:tgtEl>
                                          <p:spTgt spid="48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4" grpId="0" animBg="1" advAuto="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0" name="The Queue ADT"/>
          <p:cNvSpPr txBox="1">
            <a:spLocks noGrp="1"/>
          </p:cNvSpPr>
          <p:nvPr>
            <p:ph type="title"/>
          </p:nvPr>
        </p:nvSpPr>
        <p:spPr>
          <a:prstGeom prst="rect">
            <a:avLst/>
          </a:prstGeom>
        </p:spPr>
        <p:txBody>
          <a:bodyPr/>
          <a:lstStyle/>
          <a:p>
            <a:r>
              <a:t>The Queue ADT</a:t>
            </a:r>
          </a:p>
        </p:txBody>
      </p:sp>
      <p:sp>
        <p:nvSpPr>
          <p:cNvPr id="491" name="Implementation: Using a Python List"/>
          <p:cNvSpPr txBox="1">
            <a:spLocks noGrp="1"/>
          </p:cNvSpPr>
          <p:nvPr>
            <p:ph type="body" idx="21"/>
          </p:nvPr>
        </p:nvSpPr>
        <p:spPr>
          <a:xfrm>
            <a:off x="187129" y="1404577"/>
            <a:ext cx="13233317" cy="934779"/>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t>Implementation: Using a Python List</a:t>
            </a:r>
          </a:p>
        </p:txBody>
      </p:sp>
      <p:sp>
        <p:nvSpPr>
          <p:cNvPr id="492"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26</a:t>
            </a:fld>
            <a:endParaRPr/>
          </a:p>
        </p:txBody>
      </p:sp>
      <p:pic>
        <p:nvPicPr>
          <p:cNvPr id="493" name="Image" descr="Image"/>
          <p:cNvPicPr>
            <a:picLocks noChangeAspect="1"/>
          </p:cNvPicPr>
          <p:nvPr/>
        </p:nvPicPr>
        <p:blipFill>
          <a:blip r:embed="rId2"/>
          <a:stretch>
            <a:fillRect/>
          </a:stretch>
        </p:blipFill>
        <p:spPr>
          <a:xfrm>
            <a:off x="774759" y="3029484"/>
            <a:ext cx="8890001" cy="9806674"/>
          </a:xfrm>
          <a:prstGeom prst="rect">
            <a:avLst/>
          </a:prstGeom>
          <a:ln w="25400">
            <a:miter lim="400000"/>
          </a:ln>
          <a:effectLst>
            <a:outerShdw blurRad="254000" dist="127000" dir="5400000" rotWithShape="0">
              <a:srgbClr val="000000">
                <a:alpha val="70000"/>
              </a:srgbClr>
            </a:outerShdw>
          </a:effectLst>
        </p:spPr>
      </p:pic>
      <p:grpSp>
        <p:nvGrpSpPr>
          <p:cNvPr id="496" name="Rectangle"/>
          <p:cNvGrpSpPr/>
          <p:nvPr/>
        </p:nvGrpSpPr>
        <p:grpSpPr>
          <a:xfrm>
            <a:off x="3644900" y="10631093"/>
            <a:ext cx="4755206" cy="641366"/>
            <a:chOff x="0" y="0"/>
            <a:chExt cx="4755205" cy="641364"/>
          </a:xfrm>
        </p:grpSpPr>
        <p:sp>
          <p:nvSpPr>
            <p:cNvPr id="495" name="Rectangle"/>
            <p:cNvSpPr/>
            <p:nvPr/>
          </p:nvSpPr>
          <p:spPr>
            <a:xfrm>
              <a:off x="38100" y="38100"/>
              <a:ext cx="4679006" cy="565165"/>
            </a:xfrm>
            <a:prstGeom prst="rect">
              <a:avLst/>
            </a:prstGeom>
            <a:solidFill>
              <a:srgbClr val="282A35"/>
            </a:solidFill>
            <a:ln>
              <a:noFill/>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pic>
          <p:nvPicPr>
            <p:cNvPr id="494" name="Rectangle Rectangle" descr="Rectangle Rectangle"/>
            <p:cNvPicPr>
              <a:picLocks/>
            </p:cNvPicPr>
            <p:nvPr/>
          </p:nvPicPr>
          <p:blipFill>
            <a:blip r:embed="rId3"/>
            <a:stretch>
              <a:fillRect/>
            </a:stretch>
          </p:blipFill>
          <p:spPr>
            <a:xfrm>
              <a:off x="0" y="0"/>
              <a:ext cx="4755206" cy="641365"/>
            </a:xfrm>
            <a:prstGeom prst="rect">
              <a:avLst/>
            </a:prstGeom>
            <a:effectLst/>
          </p:spPr>
        </p:pic>
      </p:grpSp>
      <p:grpSp>
        <p:nvGrpSpPr>
          <p:cNvPr id="499" name="Rectangle"/>
          <p:cNvGrpSpPr/>
          <p:nvPr/>
        </p:nvGrpSpPr>
        <p:grpSpPr>
          <a:xfrm>
            <a:off x="3644900" y="12145670"/>
            <a:ext cx="4755206" cy="641366"/>
            <a:chOff x="0" y="0"/>
            <a:chExt cx="4755205" cy="641364"/>
          </a:xfrm>
        </p:grpSpPr>
        <p:sp>
          <p:nvSpPr>
            <p:cNvPr id="498" name="Rectangle"/>
            <p:cNvSpPr/>
            <p:nvPr/>
          </p:nvSpPr>
          <p:spPr>
            <a:xfrm>
              <a:off x="38100" y="38100"/>
              <a:ext cx="4679006" cy="565165"/>
            </a:xfrm>
            <a:prstGeom prst="rect">
              <a:avLst/>
            </a:prstGeom>
            <a:solidFill>
              <a:srgbClr val="282A35"/>
            </a:solidFill>
            <a:ln>
              <a:noFill/>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pic>
          <p:nvPicPr>
            <p:cNvPr id="497" name="Rectangle Rectangle" descr="Rectangle Rectangle"/>
            <p:cNvPicPr>
              <a:picLocks/>
            </p:cNvPicPr>
            <p:nvPr/>
          </p:nvPicPr>
          <p:blipFill>
            <a:blip r:embed="rId3"/>
            <a:stretch>
              <a:fillRect/>
            </a:stretch>
          </p:blipFill>
          <p:spPr>
            <a:xfrm>
              <a:off x="0" y="0"/>
              <a:ext cx="4755206" cy="641365"/>
            </a:xfrm>
            <a:prstGeom prst="rect">
              <a:avLst/>
            </a:prstGeom>
            <a:effectLst/>
          </p:spPr>
        </p:pic>
      </p:grpSp>
      <p:sp>
        <p:nvSpPr>
          <p:cNvPr id="500" name="peek()"/>
          <p:cNvSpPr txBox="1"/>
          <p:nvPr/>
        </p:nvSpPr>
        <p:spPr>
          <a:xfrm>
            <a:off x="12572999" y="9673449"/>
            <a:ext cx="2309219" cy="787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800" b="1">
                <a:solidFill>
                  <a:srgbClr val="000000"/>
                </a:solidFill>
                <a:latin typeface="Courier New"/>
                <a:ea typeface="Courier New"/>
                <a:cs typeface="Courier New"/>
                <a:sym typeface="Courier New"/>
              </a:defRPr>
            </a:lvl1pPr>
          </a:lstStyle>
          <a:p>
            <a:r>
              <a:t>peek()</a:t>
            </a:r>
          </a:p>
        </p:txBody>
      </p:sp>
      <p:sp>
        <p:nvSpPr>
          <p:cNvPr id="501" name="11"/>
          <p:cNvSpPr/>
          <p:nvPr/>
        </p:nvSpPr>
        <p:spPr>
          <a:xfrm>
            <a:off x="13896916" y="10846071"/>
            <a:ext cx="1239042" cy="1245724"/>
          </a:xfrm>
          <a:prstGeom prst="rect">
            <a:avLst/>
          </a:prstGeom>
          <a:solidFill>
            <a:srgbClr val="D5D5D5"/>
          </a:solidFill>
          <a:ln w="254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defTabSz="825500">
              <a:defRPr sz="3200">
                <a:solidFill>
                  <a:srgbClr val="000000"/>
                </a:solidFill>
                <a:latin typeface="Helvetica Neue Medium"/>
                <a:ea typeface="Helvetica Neue Medium"/>
                <a:cs typeface="Helvetica Neue Medium"/>
                <a:sym typeface="Helvetica Neue Medium"/>
              </a:defRPr>
            </a:lvl1pPr>
          </a:lstStyle>
          <a:p>
            <a:r>
              <a:t>11</a:t>
            </a:r>
          </a:p>
        </p:txBody>
      </p:sp>
      <p:sp>
        <p:nvSpPr>
          <p:cNvPr id="502" name="5"/>
          <p:cNvSpPr/>
          <p:nvPr/>
        </p:nvSpPr>
        <p:spPr>
          <a:xfrm>
            <a:off x="15126143" y="10846071"/>
            <a:ext cx="1239043" cy="1245724"/>
          </a:xfrm>
          <a:prstGeom prst="rect">
            <a:avLst/>
          </a:prstGeom>
          <a:solidFill>
            <a:srgbClr val="D5D5D5"/>
          </a:solidFill>
          <a:ln w="254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defTabSz="825500">
              <a:defRPr sz="3200">
                <a:solidFill>
                  <a:srgbClr val="000000"/>
                </a:solidFill>
                <a:latin typeface="Helvetica Neue Medium"/>
                <a:ea typeface="Helvetica Neue Medium"/>
                <a:cs typeface="Helvetica Neue Medium"/>
                <a:sym typeface="Helvetica Neue Medium"/>
              </a:defRPr>
            </a:lvl1pPr>
          </a:lstStyle>
          <a:p>
            <a:r>
              <a:t>5</a:t>
            </a:r>
          </a:p>
        </p:txBody>
      </p:sp>
      <p:sp>
        <p:nvSpPr>
          <p:cNvPr id="503" name="9"/>
          <p:cNvSpPr/>
          <p:nvPr/>
        </p:nvSpPr>
        <p:spPr>
          <a:xfrm>
            <a:off x="16355370" y="10846071"/>
            <a:ext cx="1239043" cy="1245724"/>
          </a:xfrm>
          <a:prstGeom prst="rect">
            <a:avLst/>
          </a:prstGeom>
          <a:solidFill>
            <a:srgbClr val="D5D5D5"/>
          </a:solidFill>
          <a:ln w="254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defTabSz="825500">
              <a:defRPr sz="3200">
                <a:solidFill>
                  <a:srgbClr val="000000"/>
                </a:solidFill>
                <a:latin typeface="Helvetica Neue Medium"/>
                <a:ea typeface="Helvetica Neue Medium"/>
                <a:cs typeface="Helvetica Neue Medium"/>
                <a:sym typeface="Helvetica Neue Medium"/>
              </a:defRPr>
            </a:lvl1pPr>
          </a:lstStyle>
          <a:p>
            <a:r>
              <a:t>9</a:t>
            </a:r>
          </a:p>
        </p:txBody>
      </p:sp>
      <p:sp>
        <p:nvSpPr>
          <p:cNvPr id="504" name="2"/>
          <p:cNvSpPr/>
          <p:nvPr/>
        </p:nvSpPr>
        <p:spPr>
          <a:xfrm>
            <a:off x="17590814" y="10846071"/>
            <a:ext cx="1239043" cy="1245724"/>
          </a:xfrm>
          <a:prstGeom prst="rect">
            <a:avLst/>
          </a:prstGeom>
          <a:solidFill>
            <a:srgbClr val="D5D5D5"/>
          </a:solidFill>
          <a:ln w="254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defTabSz="825500">
              <a:defRPr sz="3200">
                <a:solidFill>
                  <a:srgbClr val="000000"/>
                </a:solidFill>
                <a:latin typeface="Helvetica Neue Medium"/>
                <a:ea typeface="Helvetica Neue Medium"/>
                <a:cs typeface="Helvetica Neue Medium"/>
                <a:sym typeface="Helvetica Neue Medium"/>
              </a:defRPr>
            </a:lvl1pPr>
          </a:lstStyle>
          <a:p>
            <a:r>
              <a:t>2</a:t>
            </a:r>
          </a:p>
        </p:txBody>
      </p:sp>
      <p:sp>
        <p:nvSpPr>
          <p:cNvPr id="505" name="6"/>
          <p:cNvSpPr/>
          <p:nvPr/>
        </p:nvSpPr>
        <p:spPr>
          <a:xfrm>
            <a:off x="18826525" y="10846071"/>
            <a:ext cx="1239043" cy="1245724"/>
          </a:xfrm>
          <a:prstGeom prst="rect">
            <a:avLst/>
          </a:prstGeom>
          <a:solidFill>
            <a:srgbClr val="D5D5D5"/>
          </a:solidFill>
          <a:ln w="254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defTabSz="825500">
              <a:defRPr sz="3200">
                <a:solidFill>
                  <a:srgbClr val="000000"/>
                </a:solidFill>
                <a:latin typeface="Helvetica Neue Medium"/>
                <a:ea typeface="Helvetica Neue Medium"/>
                <a:cs typeface="Helvetica Neue Medium"/>
                <a:sym typeface="Helvetica Neue Medium"/>
              </a:defRPr>
            </a:lvl1pPr>
          </a:lstStyle>
          <a:p>
            <a:r>
              <a:t>6</a:t>
            </a:r>
          </a:p>
        </p:txBody>
      </p:sp>
      <p:sp>
        <p:nvSpPr>
          <p:cNvPr id="506" name="Rounded Rectangle"/>
          <p:cNvSpPr/>
          <p:nvPr/>
        </p:nvSpPr>
        <p:spPr>
          <a:xfrm>
            <a:off x="13771784" y="10610395"/>
            <a:ext cx="1489306" cy="1717075"/>
          </a:xfrm>
          <a:prstGeom prst="roundRect">
            <a:avLst>
              <a:gd name="adj" fmla="val 15000"/>
            </a:avLst>
          </a:prstGeom>
          <a:solidFill>
            <a:srgbClr val="00A1FF">
              <a:alpha val="33000"/>
            </a:srgbClr>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endParaRP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50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6" grpId="0" animBg="1" advAuto="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8" name="The Queue ADT"/>
          <p:cNvSpPr txBox="1">
            <a:spLocks noGrp="1"/>
          </p:cNvSpPr>
          <p:nvPr>
            <p:ph type="title"/>
          </p:nvPr>
        </p:nvSpPr>
        <p:spPr>
          <a:prstGeom prst="rect">
            <a:avLst/>
          </a:prstGeom>
        </p:spPr>
        <p:txBody>
          <a:bodyPr/>
          <a:lstStyle/>
          <a:p>
            <a:r>
              <a:t>The Queue ADT</a:t>
            </a:r>
          </a:p>
        </p:txBody>
      </p:sp>
      <p:sp>
        <p:nvSpPr>
          <p:cNvPr id="509" name="Implementation: Using a Python List"/>
          <p:cNvSpPr txBox="1">
            <a:spLocks noGrp="1"/>
          </p:cNvSpPr>
          <p:nvPr>
            <p:ph type="body" idx="21"/>
          </p:nvPr>
        </p:nvSpPr>
        <p:spPr>
          <a:xfrm>
            <a:off x="187129" y="1404577"/>
            <a:ext cx="13233317" cy="934779"/>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t>Implementation: Using a Python List</a:t>
            </a:r>
          </a:p>
        </p:txBody>
      </p:sp>
      <p:sp>
        <p:nvSpPr>
          <p:cNvPr id="510"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27</a:t>
            </a:fld>
            <a:endParaRPr/>
          </a:p>
        </p:txBody>
      </p:sp>
      <p:pic>
        <p:nvPicPr>
          <p:cNvPr id="511" name="Image" descr="Image"/>
          <p:cNvPicPr>
            <a:picLocks noChangeAspect="1"/>
          </p:cNvPicPr>
          <p:nvPr/>
        </p:nvPicPr>
        <p:blipFill>
          <a:blip r:embed="rId2"/>
          <a:stretch>
            <a:fillRect/>
          </a:stretch>
        </p:blipFill>
        <p:spPr>
          <a:xfrm>
            <a:off x="774759" y="3029484"/>
            <a:ext cx="8890001" cy="9806674"/>
          </a:xfrm>
          <a:prstGeom prst="rect">
            <a:avLst/>
          </a:prstGeom>
          <a:ln w="25400">
            <a:miter lim="400000"/>
          </a:ln>
          <a:effectLst>
            <a:outerShdw blurRad="254000" dist="127000" dir="5400000" rotWithShape="0">
              <a:srgbClr val="000000">
                <a:alpha val="70000"/>
              </a:srgbClr>
            </a:outerShdw>
          </a:effectLst>
        </p:spPr>
      </p:pic>
      <p:grpSp>
        <p:nvGrpSpPr>
          <p:cNvPr id="514" name="Rectangle"/>
          <p:cNvGrpSpPr/>
          <p:nvPr/>
        </p:nvGrpSpPr>
        <p:grpSpPr>
          <a:xfrm>
            <a:off x="3644900" y="12145670"/>
            <a:ext cx="4755206" cy="641366"/>
            <a:chOff x="0" y="0"/>
            <a:chExt cx="4755205" cy="641364"/>
          </a:xfrm>
        </p:grpSpPr>
        <p:sp>
          <p:nvSpPr>
            <p:cNvPr id="513" name="Rectangle"/>
            <p:cNvSpPr/>
            <p:nvPr/>
          </p:nvSpPr>
          <p:spPr>
            <a:xfrm>
              <a:off x="38100" y="38100"/>
              <a:ext cx="4679006" cy="565165"/>
            </a:xfrm>
            <a:prstGeom prst="rect">
              <a:avLst/>
            </a:prstGeom>
            <a:solidFill>
              <a:srgbClr val="282A35"/>
            </a:solidFill>
            <a:ln>
              <a:noFill/>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pic>
          <p:nvPicPr>
            <p:cNvPr id="512" name="Rectangle Rectangle" descr="Rectangle Rectangle"/>
            <p:cNvPicPr>
              <a:picLocks/>
            </p:cNvPicPr>
            <p:nvPr/>
          </p:nvPicPr>
          <p:blipFill>
            <a:blip r:embed="rId3"/>
            <a:stretch>
              <a:fillRect/>
            </a:stretch>
          </p:blipFill>
          <p:spPr>
            <a:xfrm>
              <a:off x="0" y="0"/>
              <a:ext cx="4755206" cy="641365"/>
            </a:xfrm>
            <a:prstGeom prst="rect">
              <a:avLst/>
            </a:prstGeom>
            <a:effectLst/>
          </p:spPr>
        </p:pic>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iterate>
                                    <p:tmAbs val="0"/>
                                  </p:iterate>
                                  <p:childTnLst>
                                    <p:set>
                                      <p:cBhvr>
                                        <p:cTn id="6" fill="hold">
                                          <p:stCondLst>
                                            <p:cond delay="0"/>
                                          </p:stCondLst>
                                        </p:cTn>
                                        <p:tgtEl>
                                          <p:spTgt spid="5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4" grpId="0" animBg="1" advAuto="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6" name="The Queue ADT"/>
          <p:cNvSpPr txBox="1">
            <a:spLocks noGrp="1"/>
          </p:cNvSpPr>
          <p:nvPr>
            <p:ph type="title"/>
          </p:nvPr>
        </p:nvSpPr>
        <p:spPr>
          <a:prstGeom prst="rect">
            <a:avLst/>
          </a:prstGeom>
        </p:spPr>
        <p:txBody>
          <a:bodyPr/>
          <a:lstStyle/>
          <a:p>
            <a:r>
              <a:t>The Queue ADT</a:t>
            </a:r>
          </a:p>
        </p:txBody>
      </p:sp>
      <p:sp>
        <p:nvSpPr>
          <p:cNvPr id="517"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28</a:t>
            </a:fld>
            <a:endParaRPr/>
          </a:p>
        </p:txBody>
      </p:sp>
      <p:pic>
        <p:nvPicPr>
          <p:cNvPr id="518" name="Image" descr="Image"/>
          <p:cNvPicPr>
            <a:picLocks noChangeAspect="1"/>
          </p:cNvPicPr>
          <p:nvPr/>
        </p:nvPicPr>
        <p:blipFill>
          <a:blip r:embed="rId2"/>
          <a:stretch>
            <a:fillRect/>
          </a:stretch>
        </p:blipFill>
        <p:spPr>
          <a:xfrm>
            <a:off x="774759" y="3029484"/>
            <a:ext cx="8890001" cy="9806674"/>
          </a:xfrm>
          <a:prstGeom prst="rect">
            <a:avLst/>
          </a:prstGeom>
          <a:ln w="25400">
            <a:miter lim="400000"/>
          </a:ln>
          <a:effectLst>
            <a:outerShdw blurRad="254000" dist="127000" dir="5400000" rotWithShape="0">
              <a:srgbClr val="000000">
                <a:alpha val="70000"/>
              </a:srgbClr>
            </a:outerShdw>
          </a:effectLst>
        </p:spPr>
      </p:pic>
      <p:sp>
        <p:nvSpPr>
          <p:cNvPr id="519" name="Running Time Analysis"/>
          <p:cNvSpPr txBox="1"/>
          <p:nvPr/>
        </p:nvSpPr>
        <p:spPr>
          <a:xfrm>
            <a:off x="187129" y="1404577"/>
            <a:ext cx="13233317" cy="93477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ormAutofit/>
          </a:bodyPr>
          <a:lstStyle>
            <a:lvl1pPr algn="l" defTabSz="825500">
              <a:defRPr sz="5500" b="1">
                <a:solidFill>
                  <a:srgbClr val="000000"/>
                </a:solidFill>
              </a:defRPr>
            </a:lvl1pPr>
          </a:lstStyle>
          <a:p>
            <a:r>
              <a:t>Running Time Analysis</a:t>
            </a:r>
          </a:p>
        </p:txBody>
      </p:sp>
      <p:grpSp>
        <p:nvGrpSpPr>
          <p:cNvPr id="522" name="O(1)"/>
          <p:cNvGrpSpPr/>
          <p:nvPr/>
        </p:nvGrpSpPr>
        <p:grpSpPr>
          <a:xfrm>
            <a:off x="8725097" y="4984972"/>
            <a:ext cx="2751238" cy="1070834"/>
            <a:chOff x="0" y="0"/>
            <a:chExt cx="2751236" cy="1070833"/>
          </a:xfrm>
        </p:grpSpPr>
        <p:sp>
          <p:nvSpPr>
            <p:cNvPr id="521" name="O(1)"/>
            <p:cNvSpPr/>
            <p:nvPr/>
          </p:nvSpPr>
          <p:spPr>
            <a:xfrm>
              <a:off x="38100" y="38100"/>
              <a:ext cx="2675037" cy="994634"/>
            </a:xfrm>
            <a:prstGeom prst="rect">
              <a:avLst/>
            </a:prstGeom>
            <a:solidFill>
              <a:schemeClr val="accent4">
                <a:hueOff val="-476017"/>
                <a:lumOff val="-10042"/>
              </a:schemeClr>
            </a:solidFill>
            <a:ln>
              <a:noFill/>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825500">
                <a:defRPr sz="4800">
                  <a:solidFill>
                    <a:srgbClr val="000000"/>
                  </a:solidFill>
                  <a:latin typeface="Helvetica Neue Medium"/>
                  <a:ea typeface="Helvetica Neue Medium"/>
                  <a:cs typeface="Helvetica Neue Medium"/>
                  <a:sym typeface="Helvetica Neue Medium"/>
                </a:defRPr>
              </a:lvl1pPr>
            </a:lstStyle>
            <a:p>
              <a:r>
                <a:t>O(1)</a:t>
              </a:r>
            </a:p>
          </p:txBody>
        </p:sp>
        <p:pic>
          <p:nvPicPr>
            <p:cNvPr id="520" name="O(1) O(1)" descr="O(1) O(1)"/>
            <p:cNvPicPr>
              <a:picLocks/>
            </p:cNvPicPr>
            <p:nvPr/>
          </p:nvPicPr>
          <p:blipFill>
            <a:blip r:embed="rId3"/>
            <a:stretch>
              <a:fillRect/>
            </a:stretch>
          </p:blipFill>
          <p:spPr>
            <a:xfrm>
              <a:off x="0" y="0"/>
              <a:ext cx="2751237" cy="1070834"/>
            </a:xfrm>
            <a:prstGeom prst="rect">
              <a:avLst/>
            </a:prstGeom>
            <a:effectLst/>
          </p:spPr>
        </p:pic>
      </p:grpSp>
      <p:grpSp>
        <p:nvGrpSpPr>
          <p:cNvPr id="525" name="O(n)"/>
          <p:cNvGrpSpPr/>
          <p:nvPr/>
        </p:nvGrpSpPr>
        <p:grpSpPr>
          <a:xfrm>
            <a:off x="8725097" y="6765446"/>
            <a:ext cx="2751238" cy="1070835"/>
            <a:chOff x="0" y="0"/>
            <a:chExt cx="2751236" cy="1070833"/>
          </a:xfrm>
        </p:grpSpPr>
        <p:sp>
          <p:nvSpPr>
            <p:cNvPr id="524" name="O(n)"/>
            <p:cNvSpPr/>
            <p:nvPr/>
          </p:nvSpPr>
          <p:spPr>
            <a:xfrm>
              <a:off x="38100" y="38100"/>
              <a:ext cx="2675037" cy="994634"/>
            </a:xfrm>
            <a:prstGeom prst="rect">
              <a:avLst/>
            </a:prstGeom>
            <a:solidFill>
              <a:schemeClr val="accent4">
                <a:hueOff val="-476017"/>
                <a:lumOff val="-10042"/>
              </a:schemeClr>
            </a:solidFill>
            <a:ln>
              <a:noFill/>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825500">
                <a:defRPr sz="4800">
                  <a:solidFill>
                    <a:srgbClr val="000000"/>
                  </a:solidFill>
                  <a:latin typeface="Helvetica Neue Medium"/>
                  <a:ea typeface="Helvetica Neue Medium"/>
                  <a:cs typeface="Helvetica Neue Medium"/>
                  <a:sym typeface="Helvetica Neue Medium"/>
                </a:defRPr>
              </a:lvl1pPr>
            </a:lstStyle>
            <a:p>
              <a:r>
                <a:t>O(n)</a:t>
              </a:r>
            </a:p>
          </p:txBody>
        </p:sp>
        <p:pic>
          <p:nvPicPr>
            <p:cNvPr id="523" name="O(n) O(n)" descr="O(n) O(n)"/>
            <p:cNvPicPr>
              <a:picLocks/>
            </p:cNvPicPr>
            <p:nvPr/>
          </p:nvPicPr>
          <p:blipFill>
            <a:blip r:embed="rId3"/>
            <a:stretch>
              <a:fillRect/>
            </a:stretch>
          </p:blipFill>
          <p:spPr>
            <a:xfrm>
              <a:off x="0" y="0"/>
              <a:ext cx="2751237" cy="1070834"/>
            </a:xfrm>
            <a:prstGeom prst="rect">
              <a:avLst/>
            </a:prstGeom>
            <a:effectLst/>
          </p:spPr>
        </p:pic>
      </p:grpSp>
      <p:grpSp>
        <p:nvGrpSpPr>
          <p:cNvPr id="528" name="O(1)"/>
          <p:cNvGrpSpPr/>
          <p:nvPr/>
        </p:nvGrpSpPr>
        <p:grpSpPr>
          <a:xfrm>
            <a:off x="8725097" y="8473357"/>
            <a:ext cx="2751238" cy="1070834"/>
            <a:chOff x="0" y="0"/>
            <a:chExt cx="2751236" cy="1070833"/>
          </a:xfrm>
        </p:grpSpPr>
        <p:sp>
          <p:nvSpPr>
            <p:cNvPr id="527" name="O(1)"/>
            <p:cNvSpPr/>
            <p:nvPr/>
          </p:nvSpPr>
          <p:spPr>
            <a:xfrm>
              <a:off x="38100" y="38100"/>
              <a:ext cx="2675037" cy="994634"/>
            </a:xfrm>
            <a:prstGeom prst="rect">
              <a:avLst/>
            </a:prstGeom>
            <a:solidFill>
              <a:schemeClr val="accent4">
                <a:hueOff val="-476017"/>
                <a:lumOff val="-10042"/>
              </a:schemeClr>
            </a:solidFill>
            <a:ln>
              <a:noFill/>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825500">
                <a:defRPr sz="4800">
                  <a:solidFill>
                    <a:srgbClr val="000000"/>
                  </a:solidFill>
                  <a:latin typeface="Helvetica Neue Medium"/>
                  <a:ea typeface="Helvetica Neue Medium"/>
                  <a:cs typeface="Helvetica Neue Medium"/>
                  <a:sym typeface="Helvetica Neue Medium"/>
                </a:defRPr>
              </a:lvl1pPr>
            </a:lstStyle>
            <a:p>
              <a:r>
                <a:t>O(1)</a:t>
              </a:r>
            </a:p>
          </p:txBody>
        </p:sp>
        <p:pic>
          <p:nvPicPr>
            <p:cNvPr id="526" name="O(1) O(1)" descr="O(1) O(1)"/>
            <p:cNvPicPr>
              <a:picLocks/>
            </p:cNvPicPr>
            <p:nvPr/>
          </p:nvPicPr>
          <p:blipFill>
            <a:blip r:embed="rId3"/>
            <a:stretch>
              <a:fillRect/>
            </a:stretch>
          </p:blipFill>
          <p:spPr>
            <a:xfrm>
              <a:off x="0" y="0"/>
              <a:ext cx="2751237" cy="1070834"/>
            </a:xfrm>
            <a:prstGeom prst="rect">
              <a:avLst/>
            </a:prstGeom>
            <a:effectLst/>
          </p:spPr>
        </p:pic>
      </p:grpSp>
      <p:grpSp>
        <p:nvGrpSpPr>
          <p:cNvPr id="531" name="O(1)"/>
          <p:cNvGrpSpPr/>
          <p:nvPr/>
        </p:nvGrpSpPr>
        <p:grpSpPr>
          <a:xfrm>
            <a:off x="8725097" y="10181266"/>
            <a:ext cx="2751238" cy="1070835"/>
            <a:chOff x="0" y="0"/>
            <a:chExt cx="2751236" cy="1070833"/>
          </a:xfrm>
        </p:grpSpPr>
        <p:sp>
          <p:nvSpPr>
            <p:cNvPr id="530" name="O(1)"/>
            <p:cNvSpPr/>
            <p:nvPr/>
          </p:nvSpPr>
          <p:spPr>
            <a:xfrm>
              <a:off x="38100" y="38100"/>
              <a:ext cx="2675037" cy="994634"/>
            </a:xfrm>
            <a:prstGeom prst="rect">
              <a:avLst/>
            </a:prstGeom>
            <a:solidFill>
              <a:schemeClr val="accent4">
                <a:hueOff val="-476017"/>
                <a:lumOff val="-10042"/>
              </a:schemeClr>
            </a:solidFill>
            <a:ln>
              <a:noFill/>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825500">
                <a:defRPr sz="4800">
                  <a:solidFill>
                    <a:srgbClr val="000000"/>
                  </a:solidFill>
                  <a:latin typeface="Helvetica Neue Medium"/>
                  <a:ea typeface="Helvetica Neue Medium"/>
                  <a:cs typeface="Helvetica Neue Medium"/>
                  <a:sym typeface="Helvetica Neue Medium"/>
                </a:defRPr>
              </a:lvl1pPr>
            </a:lstStyle>
            <a:p>
              <a:r>
                <a:t>O(1)</a:t>
              </a:r>
            </a:p>
          </p:txBody>
        </p:sp>
        <p:pic>
          <p:nvPicPr>
            <p:cNvPr id="529" name="O(1) O(1)" descr="O(1) O(1)"/>
            <p:cNvPicPr>
              <a:picLocks/>
            </p:cNvPicPr>
            <p:nvPr/>
          </p:nvPicPr>
          <p:blipFill>
            <a:blip r:embed="rId3"/>
            <a:stretch>
              <a:fillRect/>
            </a:stretch>
          </p:blipFill>
          <p:spPr>
            <a:xfrm>
              <a:off x="0" y="0"/>
              <a:ext cx="2751237" cy="1070834"/>
            </a:xfrm>
            <a:prstGeom prst="rect">
              <a:avLst/>
            </a:prstGeom>
            <a:effectLst/>
          </p:spPr>
        </p:pic>
      </p:grpSp>
      <p:grpSp>
        <p:nvGrpSpPr>
          <p:cNvPr id="534" name="O(1)"/>
          <p:cNvGrpSpPr/>
          <p:nvPr/>
        </p:nvGrpSpPr>
        <p:grpSpPr>
          <a:xfrm>
            <a:off x="8725097" y="11889177"/>
            <a:ext cx="2751238" cy="1070834"/>
            <a:chOff x="0" y="0"/>
            <a:chExt cx="2751236" cy="1070833"/>
          </a:xfrm>
        </p:grpSpPr>
        <p:sp>
          <p:nvSpPr>
            <p:cNvPr id="533" name="O(1)"/>
            <p:cNvSpPr/>
            <p:nvPr/>
          </p:nvSpPr>
          <p:spPr>
            <a:xfrm>
              <a:off x="38100" y="38100"/>
              <a:ext cx="2675037" cy="994634"/>
            </a:xfrm>
            <a:prstGeom prst="rect">
              <a:avLst/>
            </a:prstGeom>
            <a:solidFill>
              <a:schemeClr val="accent4">
                <a:hueOff val="-476017"/>
                <a:lumOff val="-10042"/>
              </a:schemeClr>
            </a:solidFill>
            <a:ln>
              <a:noFill/>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825500">
                <a:defRPr sz="4800">
                  <a:solidFill>
                    <a:srgbClr val="000000"/>
                  </a:solidFill>
                  <a:latin typeface="Helvetica Neue Medium"/>
                  <a:ea typeface="Helvetica Neue Medium"/>
                  <a:cs typeface="Helvetica Neue Medium"/>
                  <a:sym typeface="Helvetica Neue Medium"/>
                </a:defRPr>
              </a:lvl1pPr>
            </a:lstStyle>
            <a:p>
              <a:r>
                <a:t>O(1)</a:t>
              </a:r>
            </a:p>
          </p:txBody>
        </p:sp>
        <p:pic>
          <p:nvPicPr>
            <p:cNvPr id="532" name="O(1) O(1)" descr="O(1) O(1)"/>
            <p:cNvPicPr>
              <a:picLocks/>
            </p:cNvPicPr>
            <p:nvPr/>
          </p:nvPicPr>
          <p:blipFill>
            <a:blip r:embed="rId3"/>
            <a:stretch>
              <a:fillRect/>
            </a:stretch>
          </p:blipFill>
          <p:spPr>
            <a:xfrm>
              <a:off x="0" y="0"/>
              <a:ext cx="2751237" cy="1070834"/>
            </a:xfrm>
            <a:prstGeom prst="rect">
              <a:avLst/>
            </a:prstGeom>
            <a:effectLst/>
          </p:spPr>
        </p:pic>
      </p:grpSp>
      <p:grpSp>
        <p:nvGrpSpPr>
          <p:cNvPr id="539" name="Group"/>
          <p:cNvGrpSpPr/>
          <p:nvPr/>
        </p:nvGrpSpPr>
        <p:grpSpPr>
          <a:xfrm>
            <a:off x="11595010" y="5530308"/>
            <a:ext cx="12425778" cy="3225547"/>
            <a:chOff x="0" y="-38099"/>
            <a:chExt cx="12425776" cy="3225546"/>
          </a:xfrm>
        </p:grpSpPr>
        <p:sp>
          <p:nvSpPr>
            <p:cNvPr id="535" name="Arrow"/>
            <p:cNvSpPr/>
            <p:nvPr/>
          </p:nvSpPr>
          <p:spPr>
            <a:xfrm flipH="1">
              <a:off x="0" y="1097455"/>
              <a:ext cx="1989163" cy="1270001"/>
            </a:xfrm>
            <a:prstGeom prst="rightArrow">
              <a:avLst>
                <a:gd name="adj1" fmla="val 32000"/>
                <a:gd name="adj2" fmla="val 64000"/>
              </a:avLst>
            </a:prstGeom>
            <a:solidFill>
              <a:srgbClr val="000000"/>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grpSp>
          <p:nvGrpSpPr>
            <p:cNvPr id="538" name="How can we fix this?…"/>
            <p:cNvGrpSpPr/>
            <p:nvPr/>
          </p:nvGrpSpPr>
          <p:grpSpPr>
            <a:xfrm>
              <a:off x="2031639" y="-38100"/>
              <a:ext cx="10394138" cy="3225547"/>
              <a:chOff x="0" y="0"/>
              <a:chExt cx="10394136" cy="3225546"/>
            </a:xfrm>
          </p:grpSpPr>
          <p:sp>
            <p:nvSpPr>
              <p:cNvPr id="537" name="How can we fix this?…"/>
              <p:cNvSpPr txBox="1"/>
              <p:nvPr/>
            </p:nvSpPr>
            <p:spPr>
              <a:xfrm>
                <a:off x="38100" y="38100"/>
                <a:ext cx="10317938" cy="3149347"/>
              </a:xfrm>
              <a:prstGeom prst="rect">
                <a:avLst/>
              </a:prstGeom>
              <a:solidFill>
                <a:schemeClr val="accent1"/>
              </a:solidFill>
              <a:ln>
                <a:noFill/>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p>
                <a:pPr algn="l">
                  <a:lnSpc>
                    <a:spcPct val="150000"/>
                  </a:lnSpc>
                  <a:defRPr sz="3600">
                    <a:solidFill>
                      <a:srgbClr val="000000"/>
                    </a:solidFill>
                  </a:defRPr>
                </a:pPr>
                <a:r>
                  <a:t>How can we fix this?</a:t>
                </a:r>
              </a:p>
              <a:p>
                <a:pPr marL="457200" indent="-457200" algn="l">
                  <a:lnSpc>
                    <a:spcPct val="150000"/>
                  </a:lnSpc>
                  <a:buSzPct val="123000"/>
                  <a:buChar char="•"/>
                  <a:defRPr sz="3600">
                    <a:solidFill>
                      <a:srgbClr val="000000"/>
                    </a:solidFill>
                  </a:defRPr>
                </a:pPr>
                <a:r>
                  <a:t>We could try popping from the end of the list. </a:t>
                </a:r>
              </a:p>
              <a:p>
                <a:pPr marL="457200" indent="-457200" algn="l">
                  <a:lnSpc>
                    <a:spcPct val="150000"/>
                  </a:lnSpc>
                  <a:buSzPct val="123000"/>
                  <a:buChar char="•"/>
                  <a:defRPr sz="3600">
                    <a:solidFill>
                      <a:srgbClr val="000000"/>
                    </a:solidFill>
                  </a:defRPr>
                </a:pPr>
                <a:r>
                  <a:t>But then we will have to insert at the beginning,</a:t>
                </a:r>
                <a:br/>
                <a:r>
                  <a:t>which is also O(n).</a:t>
                </a:r>
              </a:p>
            </p:txBody>
          </p:sp>
          <p:pic>
            <p:nvPicPr>
              <p:cNvPr id="536" name="How can we fix this?… How can we fix this?We could try popping from the end of the list. But then we will have to insert at the beginning, which is also O(n)." descr="How can we fix this?… How can we fix this?We could try popping from the end of the list. But then we will have to insert at the beginning, which is also O(n)."/>
              <p:cNvPicPr>
                <a:picLocks/>
              </p:cNvPicPr>
              <p:nvPr/>
            </p:nvPicPr>
            <p:blipFill>
              <a:blip r:embed="rId4"/>
              <a:stretch>
                <a:fillRect/>
              </a:stretch>
            </p:blipFill>
            <p:spPr>
              <a:xfrm>
                <a:off x="0" y="0"/>
                <a:ext cx="10394137" cy="3225547"/>
              </a:xfrm>
              <a:prstGeom prst="rect">
                <a:avLst/>
              </a:prstGeom>
              <a:effectLst/>
            </p:spPr>
          </p:pic>
        </p:gr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5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5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p:tmAbs val="0"/>
                                  </p:iterate>
                                  <p:childTnLst>
                                    <p:set>
                                      <p:cBhvr>
                                        <p:cTn id="14" fill="hold"/>
                                        <p:tgtEl>
                                          <p:spTgt spid="5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iterate>
                                    <p:tmAbs val="0"/>
                                  </p:iterate>
                                  <p:childTnLst>
                                    <p:set>
                                      <p:cBhvr>
                                        <p:cTn id="18" fill="hold"/>
                                        <p:tgtEl>
                                          <p:spTgt spid="53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iterate>
                                    <p:tmAbs val="0"/>
                                  </p:iterate>
                                  <p:childTnLst>
                                    <p:set>
                                      <p:cBhvr>
                                        <p:cTn id="22" fill="hold"/>
                                        <p:tgtEl>
                                          <p:spTgt spid="53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iterate>
                                    <p:tmAbs val="0"/>
                                  </p:iterate>
                                  <p:childTnLst>
                                    <p:set>
                                      <p:cBhvr>
                                        <p:cTn id="26" fill="hold"/>
                                        <p:tgtEl>
                                          <p:spTgt spid="5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2" grpId="0" animBg="1" advAuto="0"/>
      <p:bldP spid="525" grpId="0" animBg="1" advAuto="0"/>
      <p:bldP spid="528" grpId="0" animBg="1" advAuto="0"/>
      <p:bldP spid="531" grpId="0" animBg="1" advAuto="0"/>
      <p:bldP spid="534" grpId="0" animBg="1" advAuto="0"/>
      <p:bldP spid="539" grpId="0" animBg="1" advAuto="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1" name="The Queue ADT"/>
          <p:cNvSpPr txBox="1">
            <a:spLocks noGrp="1"/>
          </p:cNvSpPr>
          <p:nvPr>
            <p:ph type="title"/>
          </p:nvPr>
        </p:nvSpPr>
        <p:spPr>
          <a:prstGeom prst="rect">
            <a:avLst/>
          </a:prstGeom>
        </p:spPr>
        <p:txBody>
          <a:bodyPr/>
          <a:lstStyle/>
          <a:p>
            <a:r>
              <a:t>The Queue ADT</a:t>
            </a:r>
          </a:p>
        </p:txBody>
      </p:sp>
      <p:sp>
        <p:nvSpPr>
          <p:cNvPr id="542" name="Implementation: Python List with Lazy Updates"/>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t>Implementation: Python List with Lazy Updates</a:t>
            </a:r>
          </a:p>
        </p:txBody>
      </p:sp>
      <p:sp>
        <p:nvSpPr>
          <p:cNvPr id="543"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29</a:t>
            </a:fld>
            <a:endParaRPr/>
          </a:p>
        </p:txBody>
      </p:sp>
      <p:pic>
        <p:nvPicPr>
          <p:cNvPr id="544" name="Image" descr="Image"/>
          <p:cNvPicPr>
            <a:picLocks noChangeAspect="1"/>
          </p:cNvPicPr>
          <p:nvPr/>
        </p:nvPicPr>
        <p:blipFill>
          <a:blip r:embed="rId2"/>
          <a:stretch>
            <a:fillRect/>
          </a:stretch>
        </p:blipFill>
        <p:spPr>
          <a:xfrm>
            <a:off x="714245" y="2609675"/>
            <a:ext cx="11888273" cy="10201006"/>
          </a:xfrm>
          <a:prstGeom prst="rect">
            <a:avLst/>
          </a:prstGeom>
          <a:ln w="25400">
            <a:miter lim="400000"/>
          </a:ln>
          <a:effectLst>
            <a:outerShdw blurRad="254000" dist="127000" dir="5400000" rotWithShape="0">
              <a:srgbClr val="000000">
                <a:alpha val="70000"/>
              </a:srgbClr>
            </a:outerShdw>
          </a:effectLst>
        </p:spPr>
      </p:pic>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we="http://schemas.microsoft.com/office/webextensions/webextension/2010/11" xmlns:pca="http://schemas.microsoft.com/office/powerpoint/2013/contentapp">
        <mc:Choice Requires="we pca">
          <p:graphicFrame>
            <p:nvGraphicFramePr>
              <p:cNvPr id="5" name="Add-in 4">
                <a:extLst>
                  <a:ext uri="{FF2B5EF4-FFF2-40B4-BE49-F238E27FC236}">
                    <a16:creationId xmlns:a16="http://schemas.microsoft.com/office/drawing/2014/main" id="{83C815C9-C743-2803-3DE4-0553BE772D9A}"/>
                  </a:ext>
                </a:extLst>
              </p:cNvPr>
              <p:cNvGraphicFramePr>
                <a:graphicFrameLocks noGrp="1"/>
              </p:cNvGraphicFramePr>
              <p:nvPr>
                <p:extLst>
                  <p:ext uri="{D42A27DB-BD31-4B8C-83A1-F6EECF244321}">
                    <p14:modId xmlns:p14="http://schemas.microsoft.com/office/powerpoint/2010/main" val="3547003577"/>
                  </p:ext>
                </p:extLst>
              </p:nvPr>
            </p:nvGraphicFramePr>
            <p:xfrm>
              <a:off x="0" y="0"/>
              <a:ext cx="19050000" cy="13716000"/>
            </p:xfrm>
            <a:graphic>
              <a:graphicData uri="http://schemas.microsoft.com/office/webextensions/webextension/2010/11">
                <we:webextensionref xmlns:we="http://schemas.microsoft.com/office/webextensions/webextension/2010/11" xmlns:r="http://schemas.openxmlformats.org/officeDocument/2006/relationships" r:id="rId2"/>
              </a:graphicData>
            </a:graphic>
          </p:graphicFrame>
        </mc:Choice>
        <mc:Fallback xmlns="">
          <p:pic>
            <p:nvPicPr>
              <p:cNvPr id="5" name="Add-in 4">
                <a:extLst>
                  <a:ext uri="{FF2B5EF4-FFF2-40B4-BE49-F238E27FC236}">
                    <a16:creationId xmlns:a16="http://schemas.microsoft.com/office/drawing/2014/main" id="{83C815C9-C743-2803-3DE4-0553BE772D9A}"/>
                  </a:ext>
                </a:extLst>
              </p:cNvPr>
              <p:cNvPicPr>
                <a:picLocks noGrp="1" noRot="1" noChangeAspect="1" noMove="1" noResize="1" noEditPoints="1" noAdjustHandles="1" noChangeArrowheads="1" noChangeShapeType="1"/>
              </p:cNvPicPr>
              <p:nvPr/>
            </p:nvPicPr>
            <p:blipFill>
              <a:blip r:embed="rId3"/>
              <a:stretch>
                <a:fillRect/>
              </a:stretch>
            </p:blipFill>
            <p:spPr>
              <a:xfrm>
                <a:off x="0" y="0"/>
                <a:ext cx="19050000" cy="13716000"/>
              </a:xfrm>
              <a:prstGeom prst="rect">
                <a:avLst/>
              </a:prstGeom>
            </p:spPr>
          </p:pic>
        </mc:Fallback>
      </mc:AlternateContent>
    </p:spTree>
    <p:extLst>
      <p:ext uri="{BB962C8B-B14F-4D97-AF65-F5344CB8AC3E}">
        <p14:creationId xmlns:p14="http://schemas.microsoft.com/office/powerpoint/2010/main" val="3847798981"/>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6" name="The Queue ADT"/>
          <p:cNvSpPr txBox="1">
            <a:spLocks noGrp="1"/>
          </p:cNvSpPr>
          <p:nvPr>
            <p:ph type="title"/>
          </p:nvPr>
        </p:nvSpPr>
        <p:spPr>
          <a:prstGeom prst="rect">
            <a:avLst/>
          </a:prstGeom>
        </p:spPr>
        <p:txBody>
          <a:bodyPr/>
          <a:lstStyle/>
          <a:p>
            <a:r>
              <a:t>The Queue ADT</a:t>
            </a:r>
          </a:p>
        </p:txBody>
      </p:sp>
      <p:sp>
        <p:nvSpPr>
          <p:cNvPr id="547" name="Implementation: Python List with Lazy Updates"/>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t>Implementation: Python List with Lazy Updates</a:t>
            </a:r>
          </a:p>
        </p:txBody>
      </p:sp>
      <p:sp>
        <p:nvSpPr>
          <p:cNvPr id="548"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30</a:t>
            </a:fld>
            <a:endParaRPr/>
          </a:p>
        </p:txBody>
      </p:sp>
      <p:pic>
        <p:nvPicPr>
          <p:cNvPr id="549" name="Image" descr="Image"/>
          <p:cNvPicPr>
            <a:picLocks noChangeAspect="1"/>
          </p:cNvPicPr>
          <p:nvPr/>
        </p:nvPicPr>
        <p:blipFill>
          <a:blip r:embed="rId2"/>
          <a:stretch>
            <a:fillRect/>
          </a:stretch>
        </p:blipFill>
        <p:spPr>
          <a:xfrm>
            <a:off x="714245" y="2609675"/>
            <a:ext cx="11888273" cy="10201006"/>
          </a:xfrm>
          <a:prstGeom prst="rect">
            <a:avLst/>
          </a:prstGeom>
          <a:ln w="25400">
            <a:miter lim="400000"/>
          </a:ln>
          <a:effectLst>
            <a:outerShdw blurRad="254000" dist="127000" dir="5400000" rotWithShape="0">
              <a:srgbClr val="000000">
                <a:alpha val="70000"/>
              </a:srgbClr>
            </a:outerShdw>
          </a:effectLst>
        </p:spPr>
      </p:pic>
      <p:sp>
        <p:nvSpPr>
          <p:cNvPr id="550" name="dequeue()"/>
          <p:cNvSpPr txBox="1"/>
          <p:nvPr/>
        </p:nvSpPr>
        <p:spPr>
          <a:xfrm>
            <a:off x="13694322" y="3055394"/>
            <a:ext cx="3406677" cy="787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800" b="1">
                <a:solidFill>
                  <a:srgbClr val="000000"/>
                </a:solidFill>
                <a:latin typeface="Courier New"/>
                <a:ea typeface="Courier New"/>
                <a:cs typeface="Courier New"/>
                <a:sym typeface="Courier New"/>
              </a:defRPr>
            </a:lvl1pPr>
          </a:lstStyle>
          <a:p>
            <a:r>
              <a:t>dequeue()</a:t>
            </a:r>
          </a:p>
        </p:txBody>
      </p:sp>
      <p:sp>
        <p:nvSpPr>
          <p:cNvPr id="551" name="11"/>
          <p:cNvSpPr/>
          <p:nvPr/>
        </p:nvSpPr>
        <p:spPr>
          <a:xfrm>
            <a:off x="15024588" y="4191789"/>
            <a:ext cx="1239043" cy="1245724"/>
          </a:xfrm>
          <a:prstGeom prst="rect">
            <a:avLst/>
          </a:prstGeom>
          <a:solidFill>
            <a:srgbClr val="D5D5D5"/>
          </a:solidFill>
          <a:ln w="254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defTabSz="825500">
              <a:defRPr sz="3200">
                <a:solidFill>
                  <a:srgbClr val="000000"/>
                </a:solidFill>
                <a:latin typeface="Helvetica Neue Medium"/>
                <a:ea typeface="Helvetica Neue Medium"/>
                <a:cs typeface="Helvetica Neue Medium"/>
                <a:sym typeface="Helvetica Neue Medium"/>
              </a:defRPr>
            </a:lvl1pPr>
          </a:lstStyle>
          <a:p>
            <a:r>
              <a:t>11</a:t>
            </a:r>
          </a:p>
        </p:txBody>
      </p:sp>
      <p:sp>
        <p:nvSpPr>
          <p:cNvPr id="552" name="5"/>
          <p:cNvSpPr/>
          <p:nvPr/>
        </p:nvSpPr>
        <p:spPr>
          <a:xfrm>
            <a:off x="16253815" y="4191789"/>
            <a:ext cx="1239043" cy="1245724"/>
          </a:xfrm>
          <a:prstGeom prst="rect">
            <a:avLst/>
          </a:prstGeom>
          <a:solidFill>
            <a:srgbClr val="D5D5D5"/>
          </a:solidFill>
          <a:ln w="254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defTabSz="825500">
              <a:defRPr sz="3200">
                <a:solidFill>
                  <a:srgbClr val="000000"/>
                </a:solidFill>
                <a:latin typeface="Helvetica Neue Medium"/>
                <a:ea typeface="Helvetica Neue Medium"/>
                <a:cs typeface="Helvetica Neue Medium"/>
                <a:sym typeface="Helvetica Neue Medium"/>
              </a:defRPr>
            </a:lvl1pPr>
          </a:lstStyle>
          <a:p>
            <a:r>
              <a:t>5</a:t>
            </a:r>
          </a:p>
        </p:txBody>
      </p:sp>
      <p:sp>
        <p:nvSpPr>
          <p:cNvPr id="553" name="9"/>
          <p:cNvSpPr/>
          <p:nvPr/>
        </p:nvSpPr>
        <p:spPr>
          <a:xfrm>
            <a:off x="17483042" y="4191789"/>
            <a:ext cx="1239043" cy="1245724"/>
          </a:xfrm>
          <a:prstGeom prst="rect">
            <a:avLst/>
          </a:prstGeom>
          <a:solidFill>
            <a:srgbClr val="D5D5D5"/>
          </a:solidFill>
          <a:ln w="254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defTabSz="825500">
              <a:defRPr sz="3200">
                <a:solidFill>
                  <a:srgbClr val="000000"/>
                </a:solidFill>
                <a:latin typeface="Helvetica Neue Medium"/>
                <a:ea typeface="Helvetica Neue Medium"/>
                <a:cs typeface="Helvetica Neue Medium"/>
                <a:sym typeface="Helvetica Neue Medium"/>
              </a:defRPr>
            </a:lvl1pPr>
          </a:lstStyle>
          <a:p>
            <a:r>
              <a:t>9</a:t>
            </a:r>
          </a:p>
        </p:txBody>
      </p:sp>
      <p:sp>
        <p:nvSpPr>
          <p:cNvPr id="554" name="2"/>
          <p:cNvSpPr/>
          <p:nvPr/>
        </p:nvSpPr>
        <p:spPr>
          <a:xfrm>
            <a:off x="18718486" y="4191789"/>
            <a:ext cx="1239043" cy="1245724"/>
          </a:xfrm>
          <a:prstGeom prst="rect">
            <a:avLst/>
          </a:prstGeom>
          <a:solidFill>
            <a:srgbClr val="D5D5D5"/>
          </a:solidFill>
          <a:ln w="254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defTabSz="825500">
              <a:defRPr sz="3200">
                <a:solidFill>
                  <a:srgbClr val="000000"/>
                </a:solidFill>
                <a:latin typeface="Helvetica Neue Medium"/>
                <a:ea typeface="Helvetica Neue Medium"/>
                <a:cs typeface="Helvetica Neue Medium"/>
                <a:sym typeface="Helvetica Neue Medium"/>
              </a:defRPr>
            </a:lvl1pPr>
          </a:lstStyle>
          <a:p>
            <a:r>
              <a:t>2</a:t>
            </a:r>
          </a:p>
        </p:txBody>
      </p:sp>
      <p:sp>
        <p:nvSpPr>
          <p:cNvPr id="555" name="6"/>
          <p:cNvSpPr/>
          <p:nvPr/>
        </p:nvSpPr>
        <p:spPr>
          <a:xfrm>
            <a:off x="19954197" y="4191789"/>
            <a:ext cx="1239043" cy="1245724"/>
          </a:xfrm>
          <a:prstGeom prst="rect">
            <a:avLst/>
          </a:prstGeom>
          <a:solidFill>
            <a:srgbClr val="D5D5D5"/>
          </a:solidFill>
          <a:ln w="254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defTabSz="825500">
              <a:defRPr sz="3200">
                <a:solidFill>
                  <a:srgbClr val="000000"/>
                </a:solidFill>
                <a:latin typeface="Helvetica Neue Medium"/>
                <a:ea typeface="Helvetica Neue Medium"/>
                <a:cs typeface="Helvetica Neue Medium"/>
                <a:sym typeface="Helvetica Neue Medium"/>
              </a:defRPr>
            </a:lvl1pPr>
          </a:lstStyle>
          <a:p>
            <a:r>
              <a:t>6</a:t>
            </a:r>
          </a:p>
        </p:txBody>
      </p:sp>
      <p:grpSp>
        <p:nvGrpSpPr>
          <p:cNvPr id="558" name="Group"/>
          <p:cNvGrpSpPr/>
          <p:nvPr/>
        </p:nvGrpSpPr>
        <p:grpSpPr>
          <a:xfrm>
            <a:off x="15228513" y="5786507"/>
            <a:ext cx="831191" cy="1302023"/>
            <a:chOff x="0" y="0"/>
            <a:chExt cx="831189" cy="1302021"/>
          </a:xfrm>
        </p:grpSpPr>
        <p:sp>
          <p:nvSpPr>
            <p:cNvPr id="556" name="Line"/>
            <p:cNvSpPr/>
            <p:nvPr/>
          </p:nvSpPr>
          <p:spPr>
            <a:xfrm flipV="1">
              <a:off x="415594" y="0"/>
              <a:ext cx="1" cy="787400"/>
            </a:xfrm>
            <a:prstGeom prst="line">
              <a:avLst/>
            </a:prstGeom>
            <a:noFill/>
            <a:ln w="88900" cap="flat">
              <a:solidFill>
                <a:srgbClr val="000000"/>
              </a:solidFill>
              <a:prstDash val="solid"/>
              <a:miter lim="400000"/>
              <a:tailEnd type="triangle" w="med" len="med"/>
            </a:ln>
            <a:effectLst/>
          </p:spPr>
          <p:txBody>
            <a:bodyPr wrap="square" lIns="50800" tIns="50800" rIns="50800" bIns="50800" numCol="1" anchor="ctr">
              <a:noAutofit/>
            </a:bodyPr>
            <a:lstStyle/>
            <a:p>
              <a:endParaRPr/>
            </a:p>
          </p:txBody>
        </p:sp>
        <p:sp>
          <p:nvSpPr>
            <p:cNvPr id="557" name="head"/>
            <p:cNvSpPr txBox="1"/>
            <p:nvPr/>
          </p:nvSpPr>
          <p:spPr>
            <a:xfrm>
              <a:off x="0" y="840963"/>
              <a:ext cx="831190" cy="46105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defRPr b="1">
                  <a:solidFill>
                    <a:srgbClr val="000000"/>
                  </a:solidFill>
                </a:defRPr>
              </a:lvl1pPr>
            </a:lstStyle>
            <a:p>
              <a:r>
                <a:t>head</a:t>
              </a:r>
            </a:p>
          </p:txBody>
        </p:sp>
      </p:grpSp>
      <p:sp>
        <p:nvSpPr>
          <p:cNvPr id="559" name="Square"/>
          <p:cNvSpPr/>
          <p:nvPr/>
        </p:nvSpPr>
        <p:spPr>
          <a:xfrm>
            <a:off x="14981482" y="4179089"/>
            <a:ext cx="1264443" cy="1271124"/>
          </a:xfrm>
          <a:prstGeom prst="rect">
            <a:avLst/>
          </a:prstGeom>
          <a:solidFill>
            <a:srgbClr val="5E5E5E"/>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grpSp>
        <p:nvGrpSpPr>
          <p:cNvPr id="562" name="We now have a O(1) dequeue method!"/>
          <p:cNvGrpSpPr/>
          <p:nvPr/>
        </p:nvGrpSpPr>
        <p:grpSpPr>
          <a:xfrm>
            <a:off x="13399248" y="8085024"/>
            <a:ext cx="10665867" cy="960832"/>
            <a:chOff x="0" y="0"/>
            <a:chExt cx="10665866" cy="960831"/>
          </a:xfrm>
        </p:grpSpPr>
        <p:sp>
          <p:nvSpPr>
            <p:cNvPr id="561" name="We now have a O(1) dequeue method!"/>
            <p:cNvSpPr txBox="1"/>
            <p:nvPr/>
          </p:nvSpPr>
          <p:spPr>
            <a:xfrm>
              <a:off x="38100" y="38100"/>
              <a:ext cx="10589667" cy="884632"/>
            </a:xfrm>
            <a:prstGeom prst="rect">
              <a:avLst/>
            </a:prstGeom>
            <a:solidFill>
              <a:schemeClr val="accent1"/>
            </a:solidFill>
            <a:ln>
              <a:noFill/>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lgn="l">
                <a:lnSpc>
                  <a:spcPct val="150000"/>
                </a:lnSpc>
                <a:defRPr sz="4800">
                  <a:solidFill>
                    <a:srgbClr val="000000"/>
                  </a:solidFill>
                </a:defRPr>
              </a:lvl1pPr>
            </a:lstStyle>
            <a:p>
              <a:r>
                <a:t>We now have a O(1) dequeue method!</a:t>
              </a:r>
            </a:p>
          </p:txBody>
        </p:sp>
        <p:pic>
          <p:nvPicPr>
            <p:cNvPr id="560" name="We now have a O(1) dequeue method! We now have a O(1) dequeue method!" descr="We now have a O(1) dequeue method! We now have a O(1) dequeue method!"/>
            <p:cNvPicPr>
              <a:picLocks/>
            </p:cNvPicPr>
            <p:nvPr/>
          </p:nvPicPr>
          <p:blipFill>
            <a:blip r:embed="rId3"/>
            <a:stretch>
              <a:fillRect/>
            </a:stretch>
          </p:blipFill>
          <p:spPr>
            <a:xfrm>
              <a:off x="0" y="0"/>
              <a:ext cx="10665867" cy="960832"/>
            </a:xfrm>
            <a:prstGeom prst="rect">
              <a:avLst/>
            </a:prstGeom>
            <a:effectLst/>
          </p:spPr>
        </p:pic>
      </p:grpSp>
      <p:grpSp>
        <p:nvGrpSpPr>
          <p:cNvPr id="565" name="But…the items are never actually deleted. So we have a list that can grow without bounds. How do we fix this?"/>
          <p:cNvGrpSpPr/>
          <p:nvPr/>
        </p:nvGrpSpPr>
        <p:grpSpPr>
          <a:xfrm>
            <a:off x="13691933" y="10042350"/>
            <a:ext cx="10080499" cy="2412798"/>
            <a:chOff x="0" y="0"/>
            <a:chExt cx="10080497" cy="2412796"/>
          </a:xfrm>
        </p:grpSpPr>
        <p:sp>
          <p:nvSpPr>
            <p:cNvPr id="564" name="But…the items are never actually deleted. So we have a list that can grow without bounds. How do we fix this?"/>
            <p:cNvSpPr txBox="1"/>
            <p:nvPr/>
          </p:nvSpPr>
          <p:spPr>
            <a:xfrm>
              <a:off x="38100" y="38100"/>
              <a:ext cx="10004298" cy="2336597"/>
            </a:xfrm>
            <a:prstGeom prst="rect">
              <a:avLst/>
            </a:prstGeom>
            <a:solidFill>
              <a:schemeClr val="accent4">
                <a:hueOff val="-476017"/>
                <a:lumOff val="-10042"/>
              </a:schemeClr>
            </a:solidFill>
            <a:ln>
              <a:noFill/>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p>
              <a:pPr>
                <a:lnSpc>
                  <a:spcPct val="150000"/>
                </a:lnSpc>
                <a:defRPr sz="3600">
                  <a:solidFill>
                    <a:srgbClr val="000000"/>
                  </a:solidFill>
                </a:defRPr>
              </a:pPr>
              <a:r>
                <a:t>But…the items are never actually deleted.</a:t>
              </a:r>
              <a:br/>
              <a:r>
                <a:t>So we have a list that can grow without bounds.</a:t>
              </a:r>
              <a:br/>
              <a:r>
                <a:t>How do we fix this?</a:t>
              </a:r>
            </a:p>
          </p:txBody>
        </p:sp>
        <p:pic>
          <p:nvPicPr>
            <p:cNvPr id="563" name="But…the items are never actually deleted. So we have a list that can grow without bounds. How do we fix this? But…the items are never actually deleted. So we have a list that can grow without bounds. How do we fix this?" descr="But…the items are never actually deleted. So we have a list that can grow without bounds. How do we fix this? But…the items are never actually deleted. So we have a list that can grow without bounds. How do we fix this?"/>
            <p:cNvPicPr>
              <a:picLocks/>
            </p:cNvPicPr>
            <p:nvPr/>
          </p:nvPicPr>
          <p:blipFill>
            <a:blip r:embed="rId4"/>
            <a:stretch>
              <a:fillRect/>
            </a:stretch>
          </p:blipFill>
          <p:spPr>
            <a:xfrm>
              <a:off x="0" y="0"/>
              <a:ext cx="10080498" cy="2412797"/>
            </a:xfrm>
            <a:prstGeom prst="rect">
              <a:avLst/>
            </a:prstGeom>
            <a:effectLst/>
          </p:spPr>
        </p:pic>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path" presetSubtype="0" accel="50000" decel="50000" fill="hold" nodeType="clickEffect">
                                  <p:stCondLst>
                                    <p:cond delay="0"/>
                                  </p:stCondLst>
                                  <p:childTnLst>
                                    <p:animMotion origin="layout" path="M 0.000000 0.000000 L 0.050411 -0.000000" pathEditMode="relative">
                                      <p:cBhvr>
                                        <p:cTn id="6" dur="1000" fill="hold"/>
                                        <p:tgtEl>
                                          <p:spTgt spid="558"/>
                                        </p:tgtEl>
                                        <p:attrNameLst>
                                          <p:attrName>ppt_x</p:attrName>
                                          <p:attrName>ppt_y</p:attrName>
                                        </p:attrNameLst>
                                      </p:cBhvr>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55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p:tmAbs val="0"/>
                                  </p:iterate>
                                  <p:childTnLst>
                                    <p:set>
                                      <p:cBhvr>
                                        <p:cTn id="14" fill="hold"/>
                                        <p:tgtEl>
                                          <p:spTgt spid="56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iterate>
                                    <p:tmAbs val="0"/>
                                  </p:iterate>
                                  <p:childTnLst>
                                    <p:set>
                                      <p:cBhvr>
                                        <p:cTn id="18" fill="hold"/>
                                        <p:tgtEl>
                                          <p:spTgt spid="5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9" grpId="0" animBg="1" advAuto="0"/>
      <p:bldP spid="562" grpId="0" animBg="1" advAuto="0"/>
      <p:bldP spid="565" grpId="0" animBg="1" advAuto="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7" name="11"/>
          <p:cNvSpPr/>
          <p:nvPr/>
        </p:nvSpPr>
        <p:spPr>
          <a:xfrm>
            <a:off x="15024588" y="4191789"/>
            <a:ext cx="1239043" cy="1245724"/>
          </a:xfrm>
          <a:prstGeom prst="rect">
            <a:avLst/>
          </a:prstGeom>
          <a:solidFill>
            <a:srgbClr val="D5D5D5"/>
          </a:solidFill>
          <a:ln w="254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defTabSz="825500">
              <a:defRPr sz="3200">
                <a:solidFill>
                  <a:srgbClr val="000000"/>
                </a:solidFill>
                <a:latin typeface="Helvetica Neue Medium"/>
                <a:ea typeface="Helvetica Neue Medium"/>
                <a:cs typeface="Helvetica Neue Medium"/>
                <a:sym typeface="Helvetica Neue Medium"/>
              </a:defRPr>
            </a:lvl1pPr>
          </a:lstStyle>
          <a:p>
            <a:r>
              <a:t>11</a:t>
            </a:r>
          </a:p>
        </p:txBody>
      </p:sp>
      <p:sp>
        <p:nvSpPr>
          <p:cNvPr id="568"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31</a:t>
            </a:fld>
            <a:endParaRPr/>
          </a:p>
        </p:txBody>
      </p:sp>
      <p:sp>
        <p:nvSpPr>
          <p:cNvPr id="569" name="The Queue ADT"/>
          <p:cNvSpPr txBox="1">
            <a:spLocks noGrp="1"/>
          </p:cNvSpPr>
          <p:nvPr>
            <p:ph type="title"/>
          </p:nvPr>
        </p:nvSpPr>
        <p:spPr>
          <a:prstGeom prst="rect">
            <a:avLst/>
          </a:prstGeom>
        </p:spPr>
        <p:txBody>
          <a:bodyPr/>
          <a:lstStyle/>
          <a:p>
            <a:r>
              <a:t>The Queue ADT</a:t>
            </a:r>
          </a:p>
        </p:txBody>
      </p:sp>
      <p:sp>
        <p:nvSpPr>
          <p:cNvPr id="570" name="Implementation: Python List with Lazy Updates"/>
          <p:cNvSpPr txBox="1"/>
          <p:nvPr/>
        </p:nvSpPr>
        <p:spPr>
          <a:xfrm>
            <a:off x="187129" y="1404577"/>
            <a:ext cx="21971001" cy="93477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ormAutofit/>
          </a:bodyPr>
          <a:lstStyle>
            <a:lvl1pPr algn="l" defTabSz="825500">
              <a:defRPr sz="5500" b="1">
                <a:solidFill>
                  <a:srgbClr val="000000"/>
                </a:solidFill>
              </a:defRPr>
            </a:lvl1pPr>
          </a:lstStyle>
          <a:p>
            <a:r>
              <a:t>Implementation: Python List with Lazy Updates</a:t>
            </a:r>
          </a:p>
        </p:txBody>
      </p:sp>
      <p:pic>
        <p:nvPicPr>
          <p:cNvPr id="571" name="Image" descr="Image"/>
          <p:cNvPicPr>
            <a:picLocks noChangeAspect="1"/>
          </p:cNvPicPr>
          <p:nvPr/>
        </p:nvPicPr>
        <p:blipFill>
          <a:blip r:embed="rId2"/>
          <a:stretch>
            <a:fillRect/>
          </a:stretch>
        </p:blipFill>
        <p:spPr>
          <a:xfrm>
            <a:off x="619665" y="3059873"/>
            <a:ext cx="11727517" cy="4172644"/>
          </a:xfrm>
          <a:prstGeom prst="rect">
            <a:avLst/>
          </a:prstGeom>
          <a:ln w="25400">
            <a:miter lim="400000"/>
          </a:ln>
          <a:effectLst>
            <a:outerShdw blurRad="254000" dist="127000" dir="5400000" rotWithShape="0">
              <a:srgbClr val="000000">
                <a:alpha val="70000"/>
              </a:srgbClr>
            </a:outerShdw>
          </a:effectLst>
        </p:spPr>
      </p:pic>
      <p:grpSp>
        <p:nvGrpSpPr>
          <p:cNvPr id="574" name="If the list ever get half empty,  we’ll replace it with a slice of the populated half."/>
          <p:cNvGrpSpPr/>
          <p:nvPr/>
        </p:nvGrpSpPr>
        <p:grpSpPr>
          <a:xfrm>
            <a:off x="1451861" y="7517017"/>
            <a:ext cx="10063125" cy="1333399"/>
            <a:chOff x="0" y="0"/>
            <a:chExt cx="10063124" cy="1333398"/>
          </a:xfrm>
        </p:grpSpPr>
        <p:sp>
          <p:nvSpPr>
            <p:cNvPr id="573" name="If the list ever get half empty,  we’ll replace it with a slice of the populated half."/>
            <p:cNvSpPr txBox="1"/>
            <p:nvPr/>
          </p:nvSpPr>
          <p:spPr>
            <a:xfrm>
              <a:off x="38099" y="38100"/>
              <a:ext cx="9986926" cy="1257199"/>
            </a:xfrm>
            <a:prstGeom prst="rect">
              <a:avLst/>
            </a:prstGeom>
            <a:solidFill>
              <a:schemeClr val="accent1"/>
            </a:solidFill>
            <a:ln>
              <a:noFill/>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p>
              <a:pPr>
                <a:defRPr sz="3600">
                  <a:solidFill>
                    <a:srgbClr val="000000"/>
                  </a:solidFill>
                </a:defRPr>
              </a:pPr>
              <a:r>
                <a:t>If the list ever get half empty, </a:t>
              </a:r>
              <a:br/>
              <a:r>
                <a:t>we’ll replace it with a slice of the populated half.</a:t>
              </a:r>
            </a:p>
          </p:txBody>
        </p:sp>
        <p:pic>
          <p:nvPicPr>
            <p:cNvPr id="572" name="If the list ever get half empty,  we’ll replace it with a slice of the populated half. If the list ever get half empty,  we’ll replace it with a slice of the populated half." descr="If the list ever get half empty,  we’ll replace it with a slice of the populated half. If the list ever get half empty,  we’ll replace it with a slice of the populated half."/>
            <p:cNvPicPr>
              <a:picLocks/>
            </p:cNvPicPr>
            <p:nvPr/>
          </p:nvPicPr>
          <p:blipFill>
            <a:blip r:embed="rId3"/>
            <a:stretch>
              <a:fillRect/>
            </a:stretch>
          </p:blipFill>
          <p:spPr>
            <a:xfrm>
              <a:off x="0" y="0"/>
              <a:ext cx="10063125" cy="1333399"/>
            </a:xfrm>
            <a:prstGeom prst="rect">
              <a:avLst/>
            </a:prstGeom>
            <a:effectLst/>
          </p:spPr>
        </p:pic>
      </p:grpSp>
      <p:sp>
        <p:nvSpPr>
          <p:cNvPr id="575" name="dequeue()"/>
          <p:cNvSpPr txBox="1"/>
          <p:nvPr/>
        </p:nvSpPr>
        <p:spPr>
          <a:xfrm>
            <a:off x="13694322" y="3055394"/>
            <a:ext cx="3406677" cy="787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800" b="1">
                <a:solidFill>
                  <a:srgbClr val="000000"/>
                </a:solidFill>
                <a:latin typeface="Courier New"/>
                <a:ea typeface="Courier New"/>
                <a:cs typeface="Courier New"/>
                <a:sym typeface="Courier New"/>
              </a:defRPr>
            </a:lvl1pPr>
          </a:lstStyle>
          <a:p>
            <a:r>
              <a:t>dequeue()</a:t>
            </a:r>
          </a:p>
        </p:txBody>
      </p:sp>
      <p:sp>
        <p:nvSpPr>
          <p:cNvPr id="576" name="5"/>
          <p:cNvSpPr/>
          <p:nvPr/>
        </p:nvSpPr>
        <p:spPr>
          <a:xfrm>
            <a:off x="16253815" y="4191789"/>
            <a:ext cx="1239043" cy="1245724"/>
          </a:xfrm>
          <a:prstGeom prst="rect">
            <a:avLst/>
          </a:prstGeom>
          <a:solidFill>
            <a:srgbClr val="D5D5D5"/>
          </a:solidFill>
          <a:ln w="254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defTabSz="825500">
              <a:defRPr sz="3200">
                <a:solidFill>
                  <a:srgbClr val="000000"/>
                </a:solidFill>
                <a:latin typeface="Helvetica Neue Medium"/>
                <a:ea typeface="Helvetica Neue Medium"/>
                <a:cs typeface="Helvetica Neue Medium"/>
                <a:sym typeface="Helvetica Neue Medium"/>
              </a:defRPr>
            </a:lvl1pPr>
          </a:lstStyle>
          <a:p>
            <a:r>
              <a:t>5</a:t>
            </a:r>
          </a:p>
        </p:txBody>
      </p:sp>
      <p:sp>
        <p:nvSpPr>
          <p:cNvPr id="577" name="9"/>
          <p:cNvSpPr/>
          <p:nvPr/>
        </p:nvSpPr>
        <p:spPr>
          <a:xfrm>
            <a:off x="17483042" y="4191789"/>
            <a:ext cx="1239043" cy="1245724"/>
          </a:xfrm>
          <a:prstGeom prst="rect">
            <a:avLst/>
          </a:prstGeom>
          <a:solidFill>
            <a:srgbClr val="D5D5D5"/>
          </a:solidFill>
          <a:ln w="254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defTabSz="825500">
              <a:defRPr sz="3200">
                <a:solidFill>
                  <a:srgbClr val="000000"/>
                </a:solidFill>
                <a:latin typeface="Helvetica Neue Medium"/>
                <a:ea typeface="Helvetica Neue Medium"/>
                <a:cs typeface="Helvetica Neue Medium"/>
                <a:sym typeface="Helvetica Neue Medium"/>
              </a:defRPr>
            </a:lvl1pPr>
          </a:lstStyle>
          <a:p>
            <a:r>
              <a:t>9</a:t>
            </a:r>
          </a:p>
        </p:txBody>
      </p:sp>
      <p:sp>
        <p:nvSpPr>
          <p:cNvPr id="578" name="2"/>
          <p:cNvSpPr/>
          <p:nvPr/>
        </p:nvSpPr>
        <p:spPr>
          <a:xfrm>
            <a:off x="18718486" y="4191789"/>
            <a:ext cx="1239043" cy="1245724"/>
          </a:xfrm>
          <a:prstGeom prst="rect">
            <a:avLst/>
          </a:prstGeom>
          <a:solidFill>
            <a:srgbClr val="D5D5D5"/>
          </a:solidFill>
          <a:ln w="254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defTabSz="825500">
              <a:defRPr sz="3200">
                <a:solidFill>
                  <a:srgbClr val="000000"/>
                </a:solidFill>
                <a:latin typeface="Helvetica Neue Medium"/>
                <a:ea typeface="Helvetica Neue Medium"/>
                <a:cs typeface="Helvetica Neue Medium"/>
                <a:sym typeface="Helvetica Neue Medium"/>
              </a:defRPr>
            </a:lvl1pPr>
          </a:lstStyle>
          <a:p>
            <a:r>
              <a:t>2</a:t>
            </a:r>
          </a:p>
        </p:txBody>
      </p:sp>
      <p:sp>
        <p:nvSpPr>
          <p:cNvPr id="579" name="6"/>
          <p:cNvSpPr/>
          <p:nvPr/>
        </p:nvSpPr>
        <p:spPr>
          <a:xfrm>
            <a:off x="19954197" y="4191789"/>
            <a:ext cx="1239043" cy="1245724"/>
          </a:xfrm>
          <a:prstGeom prst="rect">
            <a:avLst/>
          </a:prstGeom>
          <a:solidFill>
            <a:srgbClr val="D5D5D5"/>
          </a:solidFill>
          <a:ln w="254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defTabSz="825500">
              <a:defRPr sz="3200">
                <a:solidFill>
                  <a:srgbClr val="000000"/>
                </a:solidFill>
                <a:latin typeface="Helvetica Neue Medium"/>
                <a:ea typeface="Helvetica Neue Medium"/>
                <a:cs typeface="Helvetica Neue Medium"/>
                <a:sym typeface="Helvetica Neue Medium"/>
              </a:defRPr>
            </a:lvl1pPr>
          </a:lstStyle>
          <a:p>
            <a:r>
              <a:t>6</a:t>
            </a:r>
          </a:p>
        </p:txBody>
      </p:sp>
      <p:grpSp>
        <p:nvGrpSpPr>
          <p:cNvPr id="582" name="Group"/>
          <p:cNvGrpSpPr/>
          <p:nvPr/>
        </p:nvGrpSpPr>
        <p:grpSpPr>
          <a:xfrm>
            <a:off x="15228513" y="5786507"/>
            <a:ext cx="831191" cy="1302023"/>
            <a:chOff x="0" y="0"/>
            <a:chExt cx="831189" cy="1302021"/>
          </a:xfrm>
        </p:grpSpPr>
        <p:sp>
          <p:nvSpPr>
            <p:cNvPr id="580" name="Line"/>
            <p:cNvSpPr/>
            <p:nvPr/>
          </p:nvSpPr>
          <p:spPr>
            <a:xfrm flipV="1">
              <a:off x="415594" y="0"/>
              <a:ext cx="1" cy="787400"/>
            </a:xfrm>
            <a:prstGeom prst="line">
              <a:avLst/>
            </a:prstGeom>
            <a:noFill/>
            <a:ln w="88900" cap="flat">
              <a:solidFill>
                <a:srgbClr val="000000"/>
              </a:solidFill>
              <a:prstDash val="solid"/>
              <a:miter lim="400000"/>
              <a:tailEnd type="triangle" w="med" len="med"/>
            </a:ln>
            <a:effectLst/>
          </p:spPr>
          <p:txBody>
            <a:bodyPr wrap="square" lIns="50800" tIns="50800" rIns="50800" bIns="50800" numCol="1" anchor="ctr">
              <a:noAutofit/>
            </a:bodyPr>
            <a:lstStyle/>
            <a:p>
              <a:endParaRPr/>
            </a:p>
          </p:txBody>
        </p:sp>
        <p:sp>
          <p:nvSpPr>
            <p:cNvPr id="581" name="head"/>
            <p:cNvSpPr txBox="1"/>
            <p:nvPr/>
          </p:nvSpPr>
          <p:spPr>
            <a:xfrm>
              <a:off x="0" y="840963"/>
              <a:ext cx="831190" cy="46105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defRPr b="1">
                  <a:solidFill>
                    <a:srgbClr val="000000"/>
                  </a:solidFill>
                </a:defRPr>
              </a:lvl1pPr>
            </a:lstStyle>
            <a:p>
              <a:r>
                <a:t>head</a:t>
              </a:r>
            </a:p>
          </p:txBody>
        </p:sp>
      </p:grpSp>
      <p:sp>
        <p:nvSpPr>
          <p:cNvPr id="583" name="Square"/>
          <p:cNvSpPr/>
          <p:nvPr/>
        </p:nvSpPr>
        <p:spPr>
          <a:xfrm>
            <a:off x="14981482" y="4179089"/>
            <a:ext cx="1264443" cy="1271124"/>
          </a:xfrm>
          <a:prstGeom prst="rect">
            <a:avLst/>
          </a:prstGeom>
          <a:solidFill>
            <a:srgbClr val="5E5E5E"/>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584" name="Square"/>
          <p:cNvSpPr/>
          <p:nvPr/>
        </p:nvSpPr>
        <p:spPr>
          <a:xfrm>
            <a:off x="16234632" y="4179089"/>
            <a:ext cx="1264443" cy="1271124"/>
          </a:xfrm>
          <a:prstGeom prst="rect">
            <a:avLst/>
          </a:prstGeom>
          <a:solidFill>
            <a:srgbClr val="5E5E5E"/>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585" name="Square"/>
          <p:cNvSpPr/>
          <p:nvPr/>
        </p:nvSpPr>
        <p:spPr>
          <a:xfrm>
            <a:off x="17470342" y="4179089"/>
            <a:ext cx="1264443" cy="1271124"/>
          </a:xfrm>
          <a:prstGeom prst="rect">
            <a:avLst/>
          </a:prstGeom>
          <a:solidFill>
            <a:srgbClr val="5E5E5E"/>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grpSp>
        <p:nvGrpSpPr>
          <p:cNvPr id="592" name="Group"/>
          <p:cNvGrpSpPr/>
          <p:nvPr/>
        </p:nvGrpSpPr>
        <p:grpSpPr>
          <a:xfrm>
            <a:off x="16865187" y="7289945"/>
            <a:ext cx="2474754" cy="5000041"/>
            <a:chOff x="0" y="0"/>
            <a:chExt cx="2474752" cy="5000040"/>
          </a:xfrm>
        </p:grpSpPr>
        <p:sp>
          <p:nvSpPr>
            <p:cNvPr id="586" name="Arrow"/>
            <p:cNvSpPr/>
            <p:nvPr/>
          </p:nvSpPr>
          <p:spPr>
            <a:xfrm rot="5400000">
              <a:off x="472991" y="129385"/>
              <a:ext cx="1528771" cy="1270001"/>
            </a:xfrm>
            <a:prstGeom prst="rightArrow">
              <a:avLst>
                <a:gd name="adj1" fmla="val 32000"/>
                <a:gd name="adj2" fmla="val 64000"/>
              </a:avLst>
            </a:prstGeom>
            <a:solidFill>
              <a:srgbClr val="000000"/>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587" name="2"/>
            <p:cNvSpPr/>
            <p:nvPr/>
          </p:nvSpPr>
          <p:spPr>
            <a:xfrm>
              <a:off x="0" y="2236338"/>
              <a:ext cx="1239042" cy="1245725"/>
            </a:xfrm>
            <a:prstGeom prst="rect">
              <a:avLst/>
            </a:prstGeom>
            <a:solidFill>
              <a:srgbClr val="D5D5D5"/>
            </a:solidFill>
            <a:ln w="254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825500">
                <a:defRPr sz="3200">
                  <a:solidFill>
                    <a:srgbClr val="000000"/>
                  </a:solidFill>
                  <a:latin typeface="Helvetica Neue Medium"/>
                  <a:ea typeface="Helvetica Neue Medium"/>
                  <a:cs typeface="Helvetica Neue Medium"/>
                  <a:sym typeface="Helvetica Neue Medium"/>
                </a:defRPr>
              </a:lvl1pPr>
            </a:lstStyle>
            <a:p>
              <a:r>
                <a:t>2</a:t>
              </a:r>
            </a:p>
          </p:txBody>
        </p:sp>
        <p:sp>
          <p:nvSpPr>
            <p:cNvPr id="588" name="6"/>
            <p:cNvSpPr/>
            <p:nvPr/>
          </p:nvSpPr>
          <p:spPr>
            <a:xfrm>
              <a:off x="1235710" y="2236338"/>
              <a:ext cx="1239043" cy="1245725"/>
            </a:xfrm>
            <a:prstGeom prst="rect">
              <a:avLst/>
            </a:prstGeom>
            <a:solidFill>
              <a:srgbClr val="D5D5D5"/>
            </a:solidFill>
            <a:ln w="254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825500">
                <a:defRPr sz="3200">
                  <a:solidFill>
                    <a:srgbClr val="000000"/>
                  </a:solidFill>
                  <a:latin typeface="Helvetica Neue Medium"/>
                  <a:ea typeface="Helvetica Neue Medium"/>
                  <a:cs typeface="Helvetica Neue Medium"/>
                  <a:sym typeface="Helvetica Neue Medium"/>
                </a:defRPr>
              </a:lvl1pPr>
            </a:lstStyle>
            <a:p>
              <a:r>
                <a:t>6</a:t>
              </a:r>
            </a:p>
          </p:txBody>
        </p:sp>
        <p:grpSp>
          <p:nvGrpSpPr>
            <p:cNvPr id="591" name="Group"/>
            <p:cNvGrpSpPr/>
            <p:nvPr/>
          </p:nvGrpSpPr>
          <p:grpSpPr>
            <a:xfrm>
              <a:off x="203925" y="3698018"/>
              <a:ext cx="831191" cy="1302023"/>
              <a:chOff x="0" y="0"/>
              <a:chExt cx="831189" cy="1302021"/>
            </a:xfrm>
          </p:grpSpPr>
          <p:sp>
            <p:nvSpPr>
              <p:cNvPr id="589" name="Line"/>
              <p:cNvSpPr/>
              <p:nvPr/>
            </p:nvSpPr>
            <p:spPr>
              <a:xfrm flipV="1">
                <a:off x="415594" y="0"/>
                <a:ext cx="1" cy="787400"/>
              </a:xfrm>
              <a:prstGeom prst="line">
                <a:avLst/>
              </a:prstGeom>
              <a:noFill/>
              <a:ln w="88900" cap="flat">
                <a:solidFill>
                  <a:srgbClr val="000000"/>
                </a:solidFill>
                <a:prstDash val="solid"/>
                <a:miter lim="400000"/>
                <a:tailEnd type="triangle" w="med" len="med"/>
              </a:ln>
              <a:effectLst/>
            </p:spPr>
            <p:txBody>
              <a:bodyPr wrap="square" lIns="50800" tIns="50800" rIns="50800" bIns="50800" numCol="1" anchor="ctr">
                <a:noAutofit/>
              </a:bodyPr>
              <a:lstStyle/>
              <a:p>
                <a:endParaRPr/>
              </a:p>
            </p:txBody>
          </p:sp>
          <p:sp>
            <p:nvSpPr>
              <p:cNvPr id="590" name="head"/>
              <p:cNvSpPr txBox="1"/>
              <p:nvPr/>
            </p:nvSpPr>
            <p:spPr>
              <a:xfrm>
                <a:off x="0" y="840963"/>
                <a:ext cx="831190" cy="46105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defRPr b="1">
                    <a:solidFill>
                      <a:srgbClr val="000000"/>
                    </a:solidFill>
                  </a:defRPr>
                </a:lvl1pPr>
              </a:lstStyle>
              <a:p>
                <a:r>
                  <a:t>head</a:t>
                </a:r>
              </a:p>
            </p:txBody>
          </p:sp>
        </p:grpSp>
      </p:grpSp>
      <p:grpSp>
        <p:nvGrpSpPr>
          <p:cNvPr id="595" name="Group"/>
          <p:cNvGrpSpPr/>
          <p:nvPr/>
        </p:nvGrpSpPr>
        <p:grpSpPr>
          <a:xfrm>
            <a:off x="14407818" y="3655018"/>
            <a:ext cx="7515937" cy="3110727"/>
            <a:chOff x="0" y="0"/>
            <a:chExt cx="7515936" cy="3110725"/>
          </a:xfrm>
        </p:grpSpPr>
        <p:sp>
          <p:nvSpPr>
            <p:cNvPr id="593" name="Line"/>
            <p:cNvSpPr/>
            <p:nvPr/>
          </p:nvSpPr>
          <p:spPr>
            <a:xfrm flipV="1">
              <a:off x="0" y="0"/>
              <a:ext cx="7389491" cy="2982352"/>
            </a:xfrm>
            <a:prstGeom prst="line">
              <a:avLst/>
            </a:prstGeom>
            <a:noFill/>
            <a:ln w="2032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endParaRPr/>
            </a:p>
          </p:txBody>
        </p:sp>
        <p:sp>
          <p:nvSpPr>
            <p:cNvPr id="594" name="Line"/>
            <p:cNvSpPr/>
            <p:nvPr/>
          </p:nvSpPr>
          <p:spPr>
            <a:xfrm>
              <a:off x="127554" y="125626"/>
              <a:ext cx="7388383" cy="2985100"/>
            </a:xfrm>
            <a:prstGeom prst="line">
              <a:avLst/>
            </a:prstGeom>
            <a:noFill/>
            <a:ln w="2032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endParaRPr/>
            </a:p>
          </p:txBody>
        </p:sp>
      </p:grpSp>
      <p:grpSp>
        <p:nvGrpSpPr>
          <p:cNvPr id="598" name="Now we are cleaning up after ourselves, but how does this affect our running time?"/>
          <p:cNvGrpSpPr/>
          <p:nvPr/>
        </p:nvGrpSpPr>
        <p:grpSpPr>
          <a:xfrm>
            <a:off x="5080337" y="10220660"/>
            <a:ext cx="8906409" cy="1600048"/>
            <a:chOff x="0" y="0"/>
            <a:chExt cx="8906408" cy="1600047"/>
          </a:xfrm>
        </p:grpSpPr>
        <p:sp>
          <p:nvSpPr>
            <p:cNvPr id="597" name="Now we are cleaning up after ourselves, but how does this affect our running time?"/>
            <p:cNvSpPr txBox="1"/>
            <p:nvPr/>
          </p:nvSpPr>
          <p:spPr>
            <a:xfrm>
              <a:off x="38100" y="38100"/>
              <a:ext cx="8830209" cy="1523848"/>
            </a:xfrm>
            <a:prstGeom prst="rect">
              <a:avLst/>
            </a:prstGeom>
            <a:solidFill>
              <a:schemeClr val="accent4">
                <a:hueOff val="-476017"/>
                <a:lumOff val="-10042"/>
              </a:schemeClr>
            </a:solidFill>
            <a:ln>
              <a:noFill/>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p>
              <a:pPr>
                <a:lnSpc>
                  <a:spcPct val="150000"/>
                </a:lnSpc>
                <a:defRPr sz="3600">
                  <a:solidFill>
                    <a:srgbClr val="000000"/>
                  </a:solidFill>
                </a:defRPr>
              </a:pPr>
              <a:r>
                <a:t>Now we are cleaning up after ourselves,</a:t>
              </a:r>
              <a:br/>
              <a:r>
                <a:t>but how does this affect our running time?</a:t>
              </a:r>
            </a:p>
          </p:txBody>
        </p:sp>
        <p:pic>
          <p:nvPicPr>
            <p:cNvPr id="596" name="Now we are cleaning up after ourselves, but how does this affect our running time? Now we are cleaning up after ourselves, but how does this affect our running time?" descr="Now we are cleaning up after ourselves, but how does this affect our running time? Now we are cleaning up after ourselves, but how does this affect our running time?"/>
            <p:cNvPicPr>
              <a:picLocks/>
            </p:cNvPicPr>
            <p:nvPr/>
          </p:nvPicPr>
          <p:blipFill>
            <a:blip r:embed="rId4"/>
            <a:stretch>
              <a:fillRect/>
            </a:stretch>
          </p:blipFill>
          <p:spPr>
            <a:xfrm>
              <a:off x="0" y="0"/>
              <a:ext cx="8906409" cy="1600048"/>
            </a:xfrm>
            <a:prstGeom prst="rect">
              <a:avLst/>
            </a:prstGeom>
            <a:effectLst/>
          </p:spPr>
        </p:pic>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path" presetSubtype="0" accel="50000" decel="50000" fill="hold" nodeType="clickEffect">
                                  <p:stCondLst>
                                    <p:cond delay="0"/>
                                  </p:stCondLst>
                                  <p:childTnLst>
                                    <p:animMotion origin="layout" path="M 0.000000 0.000000 L 0.050411 -0.000000" pathEditMode="relative">
                                      <p:cBhvr>
                                        <p:cTn id="6" dur="1000" fill="hold"/>
                                        <p:tgtEl>
                                          <p:spTgt spid="582"/>
                                        </p:tgtEl>
                                        <p:attrNameLst>
                                          <p:attrName>ppt_x</p:attrName>
                                          <p:attrName>ppt_y</p:attrName>
                                        </p:attrNameLst>
                                      </p:cBhvr>
                                    </p:animMotion>
                                  </p:childTnLst>
                                </p:cTn>
                              </p:par>
                            </p:childTnLst>
                          </p:cTn>
                        </p:par>
                        <p:par>
                          <p:cTn id="7" fill="hold">
                            <p:stCondLst>
                              <p:cond delay="1000"/>
                            </p:stCondLst>
                            <p:childTnLst>
                              <p:par>
                                <p:cTn id="8" presetID="1" presetClass="entr" presetSubtype="0" fill="hold" grpId="0" nodeType="afterEffect">
                                  <p:stCondLst>
                                    <p:cond delay="0"/>
                                  </p:stCondLst>
                                  <p:iterate>
                                    <p:tmAbs val="0"/>
                                  </p:iterate>
                                  <p:childTnLst>
                                    <p:set>
                                      <p:cBhvr>
                                        <p:cTn id="9" fill="hold"/>
                                        <p:tgtEl>
                                          <p:spTgt spid="583"/>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path" presetSubtype="0" accel="50000" decel="50000" fill="hold" nodeType="clickEffect">
                                  <p:stCondLst>
                                    <p:cond delay="0"/>
                                  </p:stCondLst>
                                  <p:childTnLst>
                                    <p:animMotion origin="layout" path="M 0.050411 -0.000000 L 0.101063 -0.000958" pathEditMode="relative">
                                      <p:cBhvr>
                                        <p:cTn id="13" dur="1000" fill="hold"/>
                                        <p:tgtEl>
                                          <p:spTgt spid="582"/>
                                        </p:tgtEl>
                                        <p:attrNameLst>
                                          <p:attrName>ppt_x</p:attrName>
                                          <p:attrName>ppt_y</p:attrName>
                                        </p:attrNameLst>
                                      </p:cBhvr>
                                    </p:animMotion>
                                  </p:childTnLst>
                                </p:cTn>
                              </p:par>
                            </p:childTnLst>
                          </p:cTn>
                        </p:par>
                        <p:par>
                          <p:cTn id="14" fill="hold">
                            <p:stCondLst>
                              <p:cond delay="1000"/>
                            </p:stCondLst>
                            <p:childTnLst>
                              <p:par>
                                <p:cTn id="15" presetID="1" presetClass="entr" presetSubtype="0" fill="hold" grpId="0" nodeType="afterEffect">
                                  <p:stCondLst>
                                    <p:cond delay="0"/>
                                  </p:stCondLst>
                                  <p:iterate>
                                    <p:tmAbs val="0"/>
                                  </p:iterate>
                                  <p:childTnLst>
                                    <p:set>
                                      <p:cBhvr>
                                        <p:cTn id="16" fill="hold"/>
                                        <p:tgtEl>
                                          <p:spTgt spid="58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path" presetSubtype="0" accel="50000" decel="50000" fill="hold" nodeType="clickEffect">
                                  <p:stCondLst>
                                    <p:cond delay="0"/>
                                  </p:stCondLst>
                                  <p:childTnLst>
                                    <p:animMotion origin="layout" path="M 0.101063 -0.000958 L 0.152868 -0.001304" pathEditMode="relative">
                                      <p:cBhvr>
                                        <p:cTn id="20" dur="1000" fill="hold"/>
                                        <p:tgtEl>
                                          <p:spTgt spid="582"/>
                                        </p:tgtEl>
                                        <p:attrNameLst>
                                          <p:attrName>ppt_x</p:attrName>
                                          <p:attrName>ppt_y</p:attrName>
                                        </p:attrNameLst>
                                      </p:cBhvr>
                                    </p:animMotion>
                                  </p:childTnLst>
                                </p:cTn>
                              </p:par>
                            </p:childTnLst>
                          </p:cTn>
                        </p:par>
                        <p:par>
                          <p:cTn id="21" fill="hold">
                            <p:stCondLst>
                              <p:cond delay="1000"/>
                            </p:stCondLst>
                            <p:childTnLst>
                              <p:par>
                                <p:cTn id="22" presetID="1" presetClass="entr" presetSubtype="0" fill="hold" grpId="0" nodeType="afterEffect">
                                  <p:stCondLst>
                                    <p:cond delay="0"/>
                                  </p:stCondLst>
                                  <p:iterate>
                                    <p:tmAbs val="0"/>
                                  </p:iterate>
                                  <p:childTnLst>
                                    <p:set>
                                      <p:cBhvr>
                                        <p:cTn id="23" fill="hold"/>
                                        <p:tgtEl>
                                          <p:spTgt spid="585"/>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iterate>
                                    <p:tmAbs val="0"/>
                                  </p:iterate>
                                  <p:childTnLst>
                                    <p:set>
                                      <p:cBhvr>
                                        <p:cTn id="27" fill="hold"/>
                                        <p:tgtEl>
                                          <p:spTgt spid="595"/>
                                        </p:tgtEl>
                                        <p:attrNameLst>
                                          <p:attrName>style.visibility</p:attrName>
                                        </p:attrNameLst>
                                      </p:cBhvr>
                                      <p:to>
                                        <p:strVal val="visible"/>
                                      </p:to>
                                    </p:set>
                                  </p:childTnLst>
                                </p:cTn>
                              </p:par>
                            </p:childTnLst>
                          </p:cTn>
                        </p:par>
                        <p:par>
                          <p:cTn id="28" fill="hold">
                            <p:stCondLst>
                              <p:cond delay="0"/>
                            </p:stCondLst>
                            <p:childTnLst>
                              <p:par>
                                <p:cTn id="29" presetID="1" presetClass="entr" presetSubtype="0" fill="hold" grpId="0" nodeType="afterEffect">
                                  <p:stCondLst>
                                    <p:cond delay="0"/>
                                  </p:stCondLst>
                                  <p:iterate>
                                    <p:tmAbs val="0"/>
                                  </p:iterate>
                                  <p:childTnLst>
                                    <p:set>
                                      <p:cBhvr>
                                        <p:cTn id="30" fill="hold"/>
                                        <p:tgtEl>
                                          <p:spTgt spid="59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iterate>
                                    <p:tmAbs val="0"/>
                                  </p:iterate>
                                  <p:childTnLst>
                                    <p:set>
                                      <p:cBhvr>
                                        <p:cTn id="34" fill="hold"/>
                                        <p:tgtEl>
                                          <p:spTgt spid="5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3" grpId="0" animBg="1" advAuto="0"/>
      <p:bldP spid="584" grpId="0" animBg="1" advAuto="0"/>
      <p:bldP spid="585" grpId="0" animBg="1" advAuto="0"/>
      <p:bldP spid="592" grpId="0" animBg="1" advAuto="0"/>
      <p:bldP spid="595" grpId="0" animBg="1" advAuto="0"/>
      <p:bldP spid="598" grpId="0" animBg="1" advAuto="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0"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32</a:t>
            </a:fld>
            <a:endParaRPr/>
          </a:p>
        </p:txBody>
      </p:sp>
      <p:sp>
        <p:nvSpPr>
          <p:cNvPr id="601" name="The Queue ADT"/>
          <p:cNvSpPr txBox="1">
            <a:spLocks noGrp="1"/>
          </p:cNvSpPr>
          <p:nvPr>
            <p:ph type="title"/>
          </p:nvPr>
        </p:nvSpPr>
        <p:spPr>
          <a:prstGeom prst="rect">
            <a:avLst/>
          </a:prstGeom>
        </p:spPr>
        <p:txBody>
          <a:bodyPr/>
          <a:lstStyle/>
          <a:p>
            <a:r>
              <a:t>The Queue ADT</a:t>
            </a:r>
          </a:p>
        </p:txBody>
      </p:sp>
      <p:sp>
        <p:nvSpPr>
          <p:cNvPr id="602" name="Lazy Update: Running Time Analysis"/>
          <p:cNvSpPr txBox="1"/>
          <p:nvPr/>
        </p:nvSpPr>
        <p:spPr>
          <a:xfrm>
            <a:off x="187129" y="1404577"/>
            <a:ext cx="21971001" cy="93477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ormAutofit/>
          </a:bodyPr>
          <a:lstStyle>
            <a:lvl1pPr algn="l" defTabSz="825500">
              <a:defRPr sz="5500" b="1">
                <a:solidFill>
                  <a:srgbClr val="000000"/>
                </a:solidFill>
              </a:defRPr>
            </a:lvl1pPr>
          </a:lstStyle>
          <a:p>
            <a:r>
              <a:t>Lazy Update: Running Time Analysis</a:t>
            </a:r>
          </a:p>
        </p:txBody>
      </p:sp>
      <p:grpSp>
        <p:nvGrpSpPr>
          <p:cNvPr id="619" name="Group"/>
          <p:cNvGrpSpPr/>
          <p:nvPr/>
        </p:nvGrpSpPr>
        <p:grpSpPr>
          <a:xfrm>
            <a:off x="253999" y="3178462"/>
            <a:ext cx="12114710" cy="763124"/>
            <a:chOff x="0" y="0"/>
            <a:chExt cx="12114708" cy="763123"/>
          </a:xfrm>
        </p:grpSpPr>
        <p:sp>
          <p:nvSpPr>
            <p:cNvPr id="603" name="1"/>
            <p:cNvSpPr/>
            <p:nvPr/>
          </p:nvSpPr>
          <p:spPr>
            <a:xfrm>
              <a:off x="0" y="0"/>
              <a:ext cx="759031" cy="763124"/>
            </a:xfrm>
            <a:prstGeom prst="rect">
              <a:avLst/>
            </a:prstGeom>
            <a:solidFill>
              <a:srgbClr val="D5D5D5"/>
            </a:solidFill>
            <a:ln w="254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825500">
                <a:defRPr sz="3200">
                  <a:solidFill>
                    <a:srgbClr val="000000"/>
                  </a:solidFill>
                  <a:latin typeface="Helvetica Neue Medium"/>
                  <a:ea typeface="Helvetica Neue Medium"/>
                  <a:cs typeface="Helvetica Neue Medium"/>
                  <a:sym typeface="Helvetica Neue Medium"/>
                </a:defRPr>
              </a:lvl1pPr>
            </a:lstStyle>
            <a:p>
              <a:r>
                <a:t>1</a:t>
              </a:r>
            </a:p>
          </p:txBody>
        </p:sp>
        <p:sp>
          <p:nvSpPr>
            <p:cNvPr id="604" name="2"/>
            <p:cNvSpPr/>
            <p:nvPr/>
          </p:nvSpPr>
          <p:spPr>
            <a:xfrm>
              <a:off x="756989" y="0"/>
              <a:ext cx="759032" cy="763124"/>
            </a:xfrm>
            <a:prstGeom prst="rect">
              <a:avLst/>
            </a:prstGeom>
            <a:solidFill>
              <a:srgbClr val="D5D5D5"/>
            </a:solidFill>
            <a:ln w="254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825500">
                <a:defRPr sz="3200">
                  <a:solidFill>
                    <a:srgbClr val="000000"/>
                  </a:solidFill>
                  <a:latin typeface="Helvetica Neue Medium"/>
                  <a:ea typeface="Helvetica Neue Medium"/>
                  <a:cs typeface="Helvetica Neue Medium"/>
                  <a:sym typeface="Helvetica Neue Medium"/>
                </a:defRPr>
              </a:lvl1pPr>
            </a:lstStyle>
            <a:p>
              <a:r>
                <a:t>2</a:t>
              </a:r>
            </a:p>
          </p:txBody>
        </p:sp>
        <p:sp>
          <p:nvSpPr>
            <p:cNvPr id="605" name="3"/>
            <p:cNvSpPr/>
            <p:nvPr/>
          </p:nvSpPr>
          <p:spPr>
            <a:xfrm>
              <a:off x="1517432" y="0"/>
              <a:ext cx="759032" cy="763124"/>
            </a:xfrm>
            <a:prstGeom prst="rect">
              <a:avLst/>
            </a:prstGeom>
            <a:solidFill>
              <a:srgbClr val="D5D5D5"/>
            </a:solidFill>
            <a:ln w="254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825500">
                <a:defRPr sz="3200">
                  <a:solidFill>
                    <a:srgbClr val="000000"/>
                  </a:solidFill>
                  <a:latin typeface="Helvetica Neue Medium"/>
                  <a:ea typeface="Helvetica Neue Medium"/>
                  <a:cs typeface="Helvetica Neue Medium"/>
                  <a:sym typeface="Helvetica Neue Medium"/>
                </a:defRPr>
              </a:lvl1pPr>
            </a:lstStyle>
            <a:p>
              <a:r>
                <a:t>3</a:t>
              </a:r>
            </a:p>
          </p:txBody>
        </p:sp>
        <p:sp>
          <p:nvSpPr>
            <p:cNvPr id="606" name="4"/>
            <p:cNvSpPr/>
            <p:nvPr/>
          </p:nvSpPr>
          <p:spPr>
            <a:xfrm>
              <a:off x="2274422" y="0"/>
              <a:ext cx="759031" cy="763124"/>
            </a:xfrm>
            <a:prstGeom prst="rect">
              <a:avLst/>
            </a:prstGeom>
            <a:solidFill>
              <a:srgbClr val="D5D5D5"/>
            </a:solidFill>
            <a:ln w="254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825500">
                <a:defRPr sz="3200">
                  <a:solidFill>
                    <a:srgbClr val="000000"/>
                  </a:solidFill>
                  <a:latin typeface="Helvetica Neue Medium"/>
                  <a:ea typeface="Helvetica Neue Medium"/>
                  <a:cs typeface="Helvetica Neue Medium"/>
                  <a:sym typeface="Helvetica Neue Medium"/>
                </a:defRPr>
              </a:lvl1pPr>
            </a:lstStyle>
            <a:p>
              <a:r>
                <a:t>4</a:t>
              </a:r>
            </a:p>
          </p:txBody>
        </p:sp>
        <p:sp>
          <p:nvSpPr>
            <p:cNvPr id="607" name="5"/>
            <p:cNvSpPr/>
            <p:nvPr/>
          </p:nvSpPr>
          <p:spPr>
            <a:xfrm>
              <a:off x="3027085" y="0"/>
              <a:ext cx="759031" cy="763124"/>
            </a:xfrm>
            <a:prstGeom prst="rect">
              <a:avLst/>
            </a:prstGeom>
            <a:solidFill>
              <a:srgbClr val="D5D5D5"/>
            </a:solidFill>
            <a:ln w="254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825500">
                <a:defRPr sz="3200">
                  <a:solidFill>
                    <a:srgbClr val="000000"/>
                  </a:solidFill>
                  <a:latin typeface="Helvetica Neue Medium"/>
                  <a:ea typeface="Helvetica Neue Medium"/>
                  <a:cs typeface="Helvetica Neue Medium"/>
                  <a:sym typeface="Helvetica Neue Medium"/>
                </a:defRPr>
              </a:lvl1pPr>
            </a:lstStyle>
            <a:p>
              <a:r>
                <a:t>5</a:t>
              </a:r>
            </a:p>
          </p:txBody>
        </p:sp>
        <p:sp>
          <p:nvSpPr>
            <p:cNvPr id="608" name="6"/>
            <p:cNvSpPr/>
            <p:nvPr/>
          </p:nvSpPr>
          <p:spPr>
            <a:xfrm>
              <a:off x="3784075" y="0"/>
              <a:ext cx="759031" cy="763124"/>
            </a:xfrm>
            <a:prstGeom prst="rect">
              <a:avLst/>
            </a:prstGeom>
            <a:solidFill>
              <a:srgbClr val="D5D5D5"/>
            </a:solidFill>
            <a:ln w="254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825500">
                <a:defRPr sz="3200">
                  <a:solidFill>
                    <a:srgbClr val="000000"/>
                  </a:solidFill>
                  <a:latin typeface="Helvetica Neue Medium"/>
                  <a:ea typeface="Helvetica Neue Medium"/>
                  <a:cs typeface="Helvetica Neue Medium"/>
                  <a:sym typeface="Helvetica Neue Medium"/>
                </a:defRPr>
              </a:lvl1pPr>
            </a:lstStyle>
            <a:p>
              <a:r>
                <a:t>6</a:t>
              </a:r>
            </a:p>
          </p:txBody>
        </p:sp>
        <p:sp>
          <p:nvSpPr>
            <p:cNvPr id="609" name="7"/>
            <p:cNvSpPr/>
            <p:nvPr/>
          </p:nvSpPr>
          <p:spPr>
            <a:xfrm>
              <a:off x="4544517" y="0"/>
              <a:ext cx="759032" cy="763124"/>
            </a:xfrm>
            <a:prstGeom prst="rect">
              <a:avLst/>
            </a:prstGeom>
            <a:solidFill>
              <a:srgbClr val="D5D5D5"/>
            </a:solidFill>
            <a:ln w="254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825500">
                <a:defRPr sz="3200">
                  <a:solidFill>
                    <a:srgbClr val="000000"/>
                  </a:solidFill>
                  <a:latin typeface="Helvetica Neue Medium"/>
                  <a:ea typeface="Helvetica Neue Medium"/>
                  <a:cs typeface="Helvetica Neue Medium"/>
                  <a:sym typeface="Helvetica Neue Medium"/>
                </a:defRPr>
              </a:lvl1pPr>
            </a:lstStyle>
            <a:p>
              <a:r>
                <a:t>7</a:t>
              </a:r>
            </a:p>
          </p:txBody>
        </p:sp>
        <p:sp>
          <p:nvSpPr>
            <p:cNvPr id="610" name="8"/>
            <p:cNvSpPr/>
            <p:nvPr/>
          </p:nvSpPr>
          <p:spPr>
            <a:xfrm>
              <a:off x="5301507" y="0"/>
              <a:ext cx="759032" cy="763124"/>
            </a:xfrm>
            <a:prstGeom prst="rect">
              <a:avLst/>
            </a:prstGeom>
            <a:solidFill>
              <a:srgbClr val="D5D5D5"/>
            </a:solidFill>
            <a:ln w="254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825500">
                <a:defRPr sz="3200">
                  <a:solidFill>
                    <a:srgbClr val="000000"/>
                  </a:solidFill>
                  <a:latin typeface="Helvetica Neue Medium"/>
                  <a:ea typeface="Helvetica Neue Medium"/>
                  <a:cs typeface="Helvetica Neue Medium"/>
                  <a:sym typeface="Helvetica Neue Medium"/>
                </a:defRPr>
              </a:lvl1pPr>
            </a:lstStyle>
            <a:p>
              <a:r>
                <a:t>8</a:t>
              </a:r>
            </a:p>
          </p:txBody>
        </p:sp>
        <p:sp>
          <p:nvSpPr>
            <p:cNvPr id="611" name="9"/>
            <p:cNvSpPr/>
            <p:nvPr/>
          </p:nvSpPr>
          <p:spPr>
            <a:xfrm>
              <a:off x="6054171" y="0"/>
              <a:ext cx="759031" cy="763124"/>
            </a:xfrm>
            <a:prstGeom prst="rect">
              <a:avLst/>
            </a:prstGeom>
            <a:solidFill>
              <a:srgbClr val="D5D5D5"/>
            </a:solidFill>
            <a:ln w="254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825500">
                <a:defRPr sz="3200">
                  <a:solidFill>
                    <a:srgbClr val="000000"/>
                  </a:solidFill>
                  <a:latin typeface="Helvetica Neue Medium"/>
                  <a:ea typeface="Helvetica Neue Medium"/>
                  <a:cs typeface="Helvetica Neue Medium"/>
                  <a:sym typeface="Helvetica Neue Medium"/>
                </a:defRPr>
              </a:lvl1pPr>
            </a:lstStyle>
            <a:p>
              <a:r>
                <a:t>9</a:t>
              </a:r>
            </a:p>
          </p:txBody>
        </p:sp>
        <p:sp>
          <p:nvSpPr>
            <p:cNvPr id="612" name="10"/>
            <p:cNvSpPr/>
            <p:nvPr/>
          </p:nvSpPr>
          <p:spPr>
            <a:xfrm>
              <a:off x="6811160" y="0"/>
              <a:ext cx="759031" cy="763124"/>
            </a:xfrm>
            <a:prstGeom prst="rect">
              <a:avLst/>
            </a:prstGeom>
            <a:solidFill>
              <a:srgbClr val="D5D5D5"/>
            </a:solidFill>
            <a:ln w="254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825500">
                <a:defRPr sz="3200">
                  <a:solidFill>
                    <a:srgbClr val="000000"/>
                  </a:solidFill>
                  <a:latin typeface="Helvetica Neue Medium"/>
                  <a:ea typeface="Helvetica Neue Medium"/>
                  <a:cs typeface="Helvetica Neue Medium"/>
                  <a:sym typeface="Helvetica Neue Medium"/>
                </a:defRPr>
              </a:lvl1pPr>
            </a:lstStyle>
            <a:p>
              <a:r>
                <a:t>10</a:t>
              </a:r>
            </a:p>
          </p:txBody>
        </p:sp>
        <p:sp>
          <p:nvSpPr>
            <p:cNvPr id="613" name="11"/>
            <p:cNvSpPr/>
            <p:nvPr/>
          </p:nvSpPr>
          <p:spPr>
            <a:xfrm>
              <a:off x="7571603" y="0"/>
              <a:ext cx="759032" cy="763124"/>
            </a:xfrm>
            <a:prstGeom prst="rect">
              <a:avLst/>
            </a:prstGeom>
            <a:solidFill>
              <a:srgbClr val="D5D5D5"/>
            </a:solidFill>
            <a:ln w="254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825500">
                <a:defRPr sz="3200">
                  <a:solidFill>
                    <a:srgbClr val="000000"/>
                  </a:solidFill>
                  <a:latin typeface="Helvetica Neue Medium"/>
                  <a:ea typeface="Helvetica Neue Medium"/>
                  <a:cs typeface="Helvetica Neue Medium"/>
                  <a:sym typeface="Helvetica Neue Medium"/>
                </a:defRPr>
              </a:lvl1pPr>
            </a:lstStyle>
            <a:p>
              <a:r>
                <a:t>11</a:t>
              </a:r>
            </a:p>
          </p:txBody>
        </p:sp>
        <p:sp>
          <p:nvSpPr>
            <p:cNvPr id="614" name="12"/>
            <p:cNvSpPr/>
            <p:nvPr/>
          </p:nvSpPr>
          <p:spPr>
            <a:xfrm>
              <a:off x="8328593" y="0"/>
              <a:ext cx="759031" cy="763124"/>
            </a:xfrm>
            <a:prstGeom prst="rect">
              <a:avLst/>
            </a:prstGeom>
            <a:solidFill>
              <a:srgbClr val="D5D5D5"/>
            </a:solidFill>
            <a:ln w="254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825500">
                <a:defRPr sz="3200">
                  <a:solidFill>
                    <a:srgbClr val="000000"/>
                  </a:solidFill>
                  <a:latin typeface="Helvetica Neue Medium"/>
                  <a:ea typeface="Helvetica Neue Medium"/>
                  <a:cs typeface="Helvetica Neue Medium"/>
                  <a:sym typeface="Helvetica Neue Medium"/>
                </a:defRPr>
              </a:lvl1pPr>
            </a:lstStyle>
            <a:p>
              <a:r>
                <a:t>12</a:t>
              </a:r>
            </a:p>
          </p:txBody>
        </p:sp>
        <p:sp>
          <p:nvSpPr>
            <p:cNvPr id="615" name="13"/>
            <p:cNvSpPr/>
            <p:nvPr/>
          </p:nvSpPr>
          <p:spPr>
            <a:xfrm>
              <a:off x="9081256" y="0"/>
              <a:ext cx="759031" cy="763124"/>
            </a:xfrm>
            <a:prstGeom prst="rect">
              <a:avLst/>
            </a:prstGeom>
            <a:solidFill>
              <a:srgbClr val="D5D5D5"/>
            </a:solidFill>
            <a:ln w="254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825500">
                <a:defRPr sz="3200">
                  <a:solidFill>
                    <a:srgbClr val="000000"/>
                  </a:solidFill>
                  <a:latin typeface="Helvetica Neue Medium"/>
                  <a:ea typeface="Helvetica Neue Medium"/>
                  <a:cs typeface="Helvetica Neue Medium"/>
                  <a:sym typeface="Helvetica Neue Medium"/>
                </a:defRPr>
              </a:lvl1pPr>
            </a:lstStyle>
            <a:p>
              <a:r>
                <a:t>13</a:t>
              </a:r>
            </a:p>
          </p:txBody>
        </p:sp>
        <p:sp>
          <p:nvSpPr>
            <p:cNvPr id="616" name="14"/>
            <p:cNvSpPr/>
            <p:nvPr/>
          </p:nvSpPr>
          <p:spPr>
            <a:xfrm>
              <a:off x="9838245" y="0"/>
              <a:ext cx="759032" cy="763124"/>
            </a:xfrm>
            <a:prstGeom prst="rect">
              <a:avLst/>
            </a:prstGeom>
            <a:solidFill>
              <a:srgbClr val="D5D5D5"/>
            </a:solidFill>
            <a:ln w="254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825500">
                <a:defRPr sz="3200">
                  <a:solidFill>
                    <a:srgbClr val="000000"/>
                  </a:solidFill>
                  <a:latin typeface="Helvetica Neue Medium"/>
                  <a:ea typeface="Helvetica Neue Medium"/>
                  <a:cs typeface="Helvetica Neue Medium"/>
                  <a:sym typeface="Helvetica Neue Medium"/>
                </a:defRPr>
              </a:lvl1pPr>
            </a:lstStyle>
            <a:p>
              <a:r>
                <a:t>14</a:t>
              </a:r>
            </a:p>
          </p:txBody>
        </p:sp>
        <p:sp>
          <p:nvSpPr>
            <p:cNvPr id="617" name="15"/>
            <p:cNvSpPr/>
            <p:nvPr/>
          </p:nvSpPr>
          <p:spPr>
            <a:xfrm>
              <a:off x="10598688" y="0"/>
              <a:ext cx="759032" cy="763124"/>
            </a:xfrm>
            <a:prstGeom prst="rect">
              <a:avLst/>
            </a:prstGeom>
            <a:solidFill>
              <a:srgbClr val="D5D5D5"/>
            </a:solidFill>
            <a:ln w="254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825500">
                <a:defRPr sz="3200">
                  <a:solidFill>
                    <a:srgbClr val="000000"/>
                  </a:solidFill>
                  <a:latin typeface="Helvetica Neue Medium"/>
                  <a:ea typeface="Helvetica Neue Medium"/>
                  <a:cs typeface="Helvetica Neue Medium"/>
                  <a:sym typeface="Helvetica Neue Medium"/>
                </a:defRPr>
              </a:lvl1pPr>
            </a:lstStyle>
            <a:p>
              <a:r>
                <a:t>15</a:t>
              </a:r>
            </a:p>
          </p:txBody>
        </p:sp>
        <p:sp>
          <p:nvSpPr>
            <p:cNvPr id="618" name="16"/>
            <p:cNvSpPr/>
            <p:nvPr/>
          </p:nvSpPr>
          <p:spPr>
            <a:xfrm>
              <a:off x="11355678" y="0"/>
              <a:ext cx="759031" cy="763124"/>
            </a:xfrm>
            <a:prstGeom prst="rect">
              <a:avLst/>
            </a:prstGeom>
            <a:solidFill>
              <a:srgbClr val="D5D5D5"/>
            </a:solidFill>
            <a:ln w="254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825500">
                <a:defRPr sz="3200">
                  <a:solidFill>
                    <a:srgbClr val="000000"/>
                  </a:solidFill>
                  <a:latin typeface="Helvetica Neue Medium"/>
                  <a:ea typeface="Helvetica Neue Medium"/>
                  <a:cs typeface="Helvetica Neue Medium"/>
                  <a:sym typeface="Helvetica Neue Medium"/>
                </a:defRPr>
              </a:lvl1pPr>
            </a:lstStyle>
            <a:p>
              <a:r>
                <a:t>16</a:t>
              </a:r>
            </a:p>
          </p:txBody>
        </p:sp>
      </p:grpSp>
      <p:sp>
        <p:nvSpPr>
          <p:cNvPr id="620" name="Imagine we’ve have enqueued 16 items."/>
          <p:cNvSpPr txBox="1"/>
          <p:nvPr/>
        </p:nvSpPr>
        <p:spPr>
          <a:xfrm>
            <a:off x="254000" y="2472498"/>
            <a:ext cx="7409181" cy="57282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200">
                <a:solidFill>
                  <a:srgbClr val="000000"/>
                </a:solidFill>
              </a:defRPr>
            </a:lvl1pPr>
          </a:lstStyle>
          <a:p>
            <a:r>
              <a:t>Imagine we’ve have enqueued 16 items.</a:t>
            </a:r>
          </a:p>
        </p:txBody>
      </p:sp>
      <p:sp>
        <p:nvSpPr>
          <p:cNvPr id="621" name="Now imagine we want to dequeue all 16 items. What is the cost of these 16 dequeues?"/>
          <p:cNvSpPr txBox="1"/>
          <p:nvPr/>
        </p:nvSpPr>
        <p:spPr>
          <a:xfrm>
            <a:off x="254000" y="4195378"/>
            <a:ext cx="15899689" cy="57282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200">
                <a:solidFill>
                  <a:srgbClr val="000000"/>
                </a:solidFill>
              </a:defRPr>
            </a:lvl1pPr>
          </a:lstStyle>
          <a:p>
            <a:r>
              <a:t>Now imagine we want to dequeue all 16 items. What is the cost of these 16 dequeues?</a:t>
            </a:r>
          </a:p>
        </p:txBody>
      </p:sp>
      <p:grpSp>
        <p:nvGrpSpPr>
          <p:cNvPr id="624" name="Repeatedly dequeueing until the Queue is empty  is the worst sequence of operations we could face."/>
          <p:cNvGrpSpPr/>
          <p:nvPr/>
        </p:nvGrpSpPr>
        <p:grpSpPr>
          <a:xfrm>
            <a:off x="5121402" y="5021991"/>
            <a:ext cx="14141197" cy="2038148"/>
            <a:chOff x="0" y="0"/>
            <a:chExt cx="14141195" cy="2038146"/>
          </a:xfrm>
        </p:grpSpPr>
        <p:sp>
          <p:nvSpPr>
            <p:cNvPr id="623" name="Repeatedly dequeueing until the Queue is empty  is the worst sequence of operations we could face."/>
            <p:cNvSpPr txBox="1"/>
            <p:nvPr/>
          </p:nvSpPr>
          <p:spPr>
            <a:xfrm>
              <a:off x="38100" y="38100"/>
              <a:ext cx="14064996" cy="1961947"/>
            </a:xfrm>
            <a:prstGeom prst="rect">
              <a:avLst/>
            </a:prstGeom>
            <a:solidFill>
              <a:schemeClr val="accent4">
                <a:hueOff val="-476017"/>
                <a:lumOff val="-10042"/>
              </a:schemeClr>
            </a:solidFill>
            <a:ln>
              <a:noFill/>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p>
              <a:pPr>
                <a:lnSpc>
                  <a:spcPct val="150000"/>
                </a:lnSpc>
                <a:defRPr sz="4800">
                  <a:solidFill>
                    <a:srgbClr val="000000"/>
                  </a:solidFill>
                </a:defRPr>
              </a:pPr>
              <a:r>
                <a:t>Repeatedly dequeueing until the Queue is empty </a:t>
              </a:r>
              <a:br/>
              <a:r>
                <a:t>is the worst sequence of operations we could face.</a:t>
              </a:r>
            </a:p>
          </p:txBody>
        </p:sp>
        <p:pic>
          <p:nvPicPr>
            <p:cNvPr id="622" name="Repeatedly dequeueing until the Queue is empty  is the worst sequence of operations we could face. Repeatedly dequeueing until the Queue is empty  is the worst sequence of operations we could face." descr="Repeatedly dequeueing until the Queue is empty  is the worst sequence of operations we could face. Repeatedly dequeueing until the Queue is empty  is the worst sequence of operations we could face."/>
            <p:cNvPicPr>
              <a:picLocks/>
            </p:cNvPicPr>
            <p:nvPr/>
          </p:nvPicPr>
          <p:blipFill>
            <a:blip r:embed="rId2"/>
            <a:stretch>
              <a:fillRect/>
            </a:stretch>
          </p:blipFill>
          <p:spPr>
            <a:xfrm>
              <a:off x="0" y="0"/>
              <a:ext cx="14141196" cy="2038147"/>
            </a:xfrm>
            <a:prstGeom prst="rect">
              <a:avLst/>
            </a:prstGeom>
            <a:effectLst/>
          </p:spPr>
        </p:pic>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6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4" grpId="0" animBg="1" advAuto="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6"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33</a:t>
            </a:fld>
            <a:endParaRPr/>
          </a:p>
        </p:txBody>
      </p:sp>
      <p:sp>
        <p:nvSpPr>
          <p:cNvPr id="627" name="The Queue ADT"/>
          <p:cNvSpPr txBox="1">
            <a:spLocks noGrp="1"/>
          </p:cNvSpPr>
          <p:nvPr>
            <p:ph type="title"/>
          </p:nvPr>
        </p:nvSpPr>
        <p:spPr>
          <a:prstGeom prst="rect">
            <a:avLst/>
          </a:prstGeom>
        </p:spPr>
        <p:txBody>
          <a:bodyPr/>
          <a:lstStyle/>
          <a:p>
            <a:r>
              <a:t>The Queue ADT</a:t>
            </a:r>
          </a:p>
        </p:txBody>
      </p:sp>
      <p:sp>
        <p:nvSpPr>
          <p:cNvPr id="628" name="Lazy Update: Running Time Analysis"/>
          <p:cNvSpPr txBox="1"/>
          <p:nvPr/>
        </p:nvSpPr>
        <p:spPr>
          <a:xfrm>
            <a:off x="187129" y="1404577"/>
            <a:ext cx="21971001" cy="93477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ormAutofit/>
          </a:bodyPr>
          <a:lstStyle>
            <a:lvl1pPr algn="l" defTabSz="825500">
              <a:defRPr sz="5500" b="1">
                <a:solidFill>
                  <a:srgbClr val="000000"/>
                </a:solidFill>
              </a:defRPr>
            </a:lvl1pPr>
          </a:lstStyle>
          <a:p>
            <a:r>
              <a:t>Lazy Update: Running Time Analysis</a:t>
            </a:r>
          </a:p>
        </p:txBody>
      </p:sp>
      <p:grpSp>
        <p:nvGrpSpPr>
          <p:cNvPr id="645" name="Group"/>
          <p:cNvGrpSpPr/>
          <p:nvPr/>
        </p:nvGrpSpPr>
        <p:grpSpPr>
          <a:xfrm>
            <a:off x="253999" y="3178462"/>
            <a:ext cx="12114710" cy="763124"/>
            <a:chOff x="0" y="0"/>
            <a:chExt cx="12114708" cy="763123"/>
          </a:xfrm>
        </p:grpSpPr>
        <p:sp>
          <p:nvSpPr>
            <p:cNvPr id="629" name="1"/>
            <p:cNvSpPr/>
            <p:nvPr/>
          </p:nvSpPr>
          <p:spPr>
            <a:xfrm>
              <a:off x="0" y="0"/>
              <a:ext cx="759031" cy="763124"/>
            </a:xfrm>
            <a:prstGeom prst="rect">
              <a:avLst/>
            </a:prstGeom>
            <a:solidFill>
              <a:srgbClr val="D5D5D5"/>
            </a:solidFill>
            <a:ln w="254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825500">
                <a:defRPr sz="3200">
                  <a:solidFill>
                    <a:srgbClr val="000000"/>
                  </a:solidFill>
                  <a:latin typeface="Helvetica Neue Medium"/>
                  <a:ea typeface="Helvetica Neue Medium"/>
                  <a:cs typeface="Helvetica Neue Medium"/>
                  <a:sym typeface="Helvetica Neue Medium"/>
                </a:defRPr>
              </a:lvl1pPr>
            </a:lstStyle>
            <a:p>
              <a:r>
                <a:t>1</a:t>
              </a:r>
            </a:p>
          </p:txBody>
        </p:sp>
        <p:sp>
          <p:nvSpPr>
            <p:cNvPr id="630" name="2"/>
            <p:cNvSpPr/>
            <p:nvPr/>
          </p:nvSpPr>
          <p:spPr>
            <a:xfrm>
              <a:off x="756989" y="0"/>
              <a:ext cx="759032" cy="763124"/>
            </a:xfrm>
            <a:prstGeom prst="rect">
              <a:avLst/>
            </a:prstGeom>
            <a:solidFill>
              <a:srgbClr val="D5D5D5"/>
            </a:solidFill>
            <a:ln w="254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825500">
                <a:defRPr sz="3200">
                  <a:solidFill>
                    <a:srgbClr val="000000"/>
                  </a:solidFill>
                  <a:latin typeface="Helvetica Neue Medium"/>
                  <a:ea typeface="Helvetica Neue Medium"/>
                  <a:cs typeface="Helvetica Neue Medium"/>
                  <a:sym typeface="Helvetica Neue Medium"/>
                </a:defRPr>
              </a:lvl1pPr>
            </a:lstStyle>
            <a:p>
              <a:r>
                <a:t>2</a:t>
              </a:r>
            </a:p>
          </p:txBody>
        </p:sp>
        <p:sp>
          <p:nvSpPr>
            <p:cNvPr id="631" name="3"/>
            <p:cNvSpPr/>
            <p:nvPr/>
          </p:nvSpPr>
          <p:spPr>
            <a:xfrm>
              <a:off x="1517432" y="0"/>
              <a:ext cx="759032" cy="763124"/>
            </a:xfrm>
            <a:prstGeom prst="rect">
              <a:avLst/>
            </a:prstGeom>
            <a:solidFill>
              <a:srgbClr val="D5D5D5"/>
            </a:solidFill>
            <a:ln w="254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825500">
                <a:defRPr sz="3200">
                  <a:solidFill>
                    <a:srgbClr val="000000"/>
                  </a:solidFill>
                  <a:latin typeface="Helvetica Neue Medium"/>
                  <a:ea typeface="Helvetica Neue Medium"/>
                  <a:cs typeface="Helvetica Neue Medium"/>
                  <a:sym typeface="Helvetica Neue Medium"/>
                </a:defRPr>
              </a:lvl1pPr>
            </a:lstStyle>
            <a:p>
              <a:r>
                <a:t>3</a:t>
              </a:r>
            </a:p>
          </p:txBody>
        </p:sp>
        <p:sp>
          <p:nvSpPr>
            <p:cNvPr id="632" name="4"/>
            <p:cNvSpPr/>
            <p:nvPr/>
          </p:nvSpPr>
          <p:spPr>
            <a:xfrm>
              <a:off x="2274422" y="0"/>
              <a:ext cx="759031" cy="763124"/>
            </a:xfrm>
            <a:prstGeom prst="rect">
              <a:avLst/>
            </a:prstGeom>
            <a:solidFill>
              <a:srgbClr val="D5D5D5"/>
            </a:solidFill>
            <a:ln w="254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825500">
                <a:defRPr sz="3200">
                  <a:solidFill>
                    <a:srgbClr val="000000"/>
                  </a:solidFill>
                  <a:latin typeface="Helvetica Neue Medium"/>
                  <a:ea typeface="Helvetica Neue Medium"/>
                  <a:cs typeface="Helvetica Neue Medium"/>
                  <a:sym typeface="Helvetica Neue Medium"/>
                </a:defRPr>
              </a:lvl1pPr>
            </a:lstStyle>
            <a:p>
              <a:r>
                <a:t>4</a:t>
              </a:r>
            </a:p>
          </p:txBody>
        </p:sp>
        <p:sp>
          <p:nvSpPr>
            <p:cNvPr id="633" name="5"/>
            <p:cNvSpPr/>
            <p:nvPr/>
          </p:nvSpPr>
          <p:spPr>
            <a:xfrm>
              <a:off x="3027085" y="0"/>
              <a:ext cx="759031" cy="763124"/>
            </a:xfrm>
            <a:prstGeom prst="rect">
              <a:avLst/>
            </a:prstGeom>
            <a:solidFill>
              <a:srgbClr val="D5D5D5"/>
            </a:solidFill>
            <a:ln w="254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825500">
                <a:defRPr sz="3200">
                  <a:solidFill>
                    <a:srgbClr val="000000"/>
                  </a:solidFill>
                  <a:latin typeface="Helvetica Neue Medium"/>
                  <a:ea typeface="Helvetica Neue Medium"/>
                  <a:cs typeface="Helvetica Neue Medium"/>
                  <a:sym typeface="Helvetica Neue Medium"/>
                </a:defRPr>
              </a:lvl1pPr>
            </a:lstStyle>
            <a:p>
              <a:r>
                <a:t>5</a:t>
              </a:r>
            </a:p>
          </p:txBody>
        </p:sp>
        <p:sp>
          <p:nvSpPr>
            <p:cNvPr id="634" name="6"/>
            <p:cNvSpPr/>
            <p:nvPr/>
          </p:nvSpPr>
          <p:spPr>
            <a:xfrm>
              <a:off x="3784075" y="0"/>
              <a:ext cx="759031" cy="763124"/>
            </a:xfrm>
            <a:prstGeom prst="rect">
              <a:avLst/>
            </a:prstGeom>
            <a:solidFill>
              <a:srgbClr val="D5D5D5"/>
            </a:solidFill>
            <a:ln w="254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825500">
                <a:defRPr sz="3200">
                  <a:solidFill>
                    <a:srgbClr val="000000"/>
                  </a:solidFill>
                  <a:latin typeface="Helvetica Neue Medium"/>
                  <a:ea typeface="Helvetica Neue Medium"/>
                  <a:cs typeface="Helvetica Neue Medium"/>
                  <a:sym typeface="Helvetica Neue Medium"/>
                </a:defRPr>
              </a:lvl1pPr>
            </a:lstStyle>
            <a:p>
              <a:r>
                <a:t>6</a:t>
              </a:r>
            </a:p>
          </p:txBody>
        </p:sp>
        <p:sp>
          <p:nvSpPr>
            <p:cNvPr id="635" name="7"/>
            <p:cNvSpPr/>
            <p:nvPr/>
          </p:nvSpPr>
          <p:spPr>
            <a:xfrm>
              <a:off x="4544517" y="0"/>
              <a:ext cx="759032" cy="763124"/>
            </a:xfrm>
            <a:prstGeom prst="rect">
              <a:avLst/>
            </a:prstGeom>
            <a:solidFill>
              <a:srgbClr val="D5D5D5"/>
            </a:solidFill>
            <a:ln w="254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825500">
                <a:defRPr sz="3200">
                  <a:solidFill>
                    <a:srgbClr val="000000"/>
                  </a:solidFill>
                  <a:latin typeface="Helvetica Neue Medium"/>
                  <a:ea typeface="Helvetica Neue Medium"/>
                  <a:cs typeface="Helvetica Neue Medium"/>
                  <a:sym typeface="Helvetica Neue Medium"/>
                </a:defRPr>
              </a:lvl1pPr>
            </a:lstStyle>
            <a:p>
              <a:r>
                <a:t>7</a:t>
              </a:r>
            </a:p>
          </p:txBody>
        </p:sp>
        <p:sp>
          <p:nvSpPr>
            <p:cNvPr id="636" name="8"/>
            <p:cNvSpPr/>
            <p:nvPr/>
          </p:nvSpPr>
          <p:spPr>
            <a:xfrm>
              <a:off x="5301507" y="0"/>
              <a:ext cx="759032" cy="763124"/>
            </a:xfrm>
            <a:prstGeom prst="rect">
              <a:avLst/>
            </a:prstGeom>
            <a:solidFill>
              <a:srgbClr val="D5D5D5"/>
            </a:solidFill>
            <a:ln w="254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825500">
                <a:defRPr sz="3200">
                  <a:solidFill>
                    <a:srgbClr val="000000"/>
                  </a:solidFill>
                  <a:latin typeface="Helvetica Neue Medium"/>
                  <a:ea typeface="Helvetica Neue Medium"/>
                  <a:cs typeface="Helvetica Neue Medium"/>
                  <a:sym typeface="Helvetica Neue Medium"/>
                </a:defRPr>
              </a:lvl1pPr>
            </a:lstStyle>
            <a:p>
              <a:r>
                <a:t>8</a:t>
              </a:r>
            </a:p>
          </p:txBody>
        </p:sp>
        <p:sp>
          <p:nvSpPr>
            <p:cNvPr id="637" name="9"/>
            <p:cNvSpPr/>
            <p:nvPr/>
          </p:nvSpPr>
          <p:spPr>
            <a:xfrm>
              <a:off x="6054171" y="0"/>
              <a:ext cx="759031" cy="763124"/>
            </a:xfrm>
            <a:prstGeom prst="rect">
              <a:avLst/>
            </a:prstGeom>
            <a:solidFill>
              <a:srgbClr val="D5D5D5"/>
            </a:solidFill>
            <a:ln w="254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825500">
                <a:defRPr sz="3200">
                  <a:solidFill>
                    <a:srgbClr val="000000"/>
                  </a:solidFill>
                  <a:latin typeface="Helvetica Neue Medium"/>
                  <a:ea typeface="Helvetica Neue Medium"/>
                  <a:cs typeface="Helvetica Neue Medium"/>
                  <a:sym typeface="Helvetica Neue Medium"/>
                </a:defRPr>
              </a:lvl1pPr>
            </a:lstStyle>
            <a:p>
              <a:r>
                <a:t>9</a:t>
              </a:r>
            </a:p>
          </p:txBody>
        </p:sp>
        <p:sp>
          <p:nvSpPr>
            <p:cNvPr id="638" name="10"/>
            <p:cNvSpPr/>
            <p:nvPr/>
          </p:nvSpPr>
          <p:spPr>
            <a:xfrm>
              <a:off x="6811160" y="0"/>
              <a:ext cx="759031" cy="763124"/>
            </a:xfrm>
            <a:prstGeom prst="rect">
              <a:avLst/>
            </a:prstGeom>
            <a:solidFill>
              <a:srgbClr val="D5D5D5"/>
            </a:solidFill>
            <a:ln w="254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825500">
                <a:defRPr sz="3200">
                  <a:solidFill>
                    <a:srgbClr val="000000"/>
                  </a:solidFill>
                  <a:latin typeface="Helvetica Neue Medium"/>
                  <a:ea typeface="Helvetica Neue Medium"/>
                  <a:cs typeface="Helvetica Neue Medium"/>
                  <a:sym typeface="Helvetica Neue Medium"/>
                </a:defRPr>
              </a:lvl1pPr>
            </a:lstStyle>
            <a:p>
              <a:r>
                <a:t>10</a:t>
              </a:r>
            </a:p>
          </p:txBody>
        </p:sp>
        <p:sp>
          <p:nvSpPr>
            <p:cNvPr id="639" name="11"/>
            <p:cNvSpPr/>
            <p:nvPr/>
          </p:nvSpPr>
          <p:spPr>
            <a:xfrm>
              <a:off x="7571603" y="0"/>
              <a:ext cx="759032" cy="763124"/>
            </a:xfrm>
            <a:prstGeom prst="rect">
              <a:avLst/>
            </a:prstGeom>
            <a:solidFill>
              <a:srgbClr val="D5D5D5"/>
            </a:solidFill>
            <a:ln w="254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825500">
                <a:defRPr sz="3200">
                  <a:solidFill>
                    <a:srgbClr val="000000"/>
                  </a:solidFill>
                  <a:latin typeface="Helvetica Neue Medium"/>
                  <a:ea typeface="Helvetica Neue Medium"/>
                  <a:cs typeface="Helvetica Neue Medium"/>
                  <a:sym typeface="Helvetica Neue Medium"/>
                </a:defRPr>
              </a:lvl1pPr>
            </a:lstStyle>
            <a:p>
              <a:r>
                <a:t>11</a:t>
              </a:r>
            </a:p>
          </p:txBody>
        </p:sp>
        <p:sp>
          <p:nvSpPr>
            <p:cNvPr id="640" name="12"/>
            <p:cNvSpPr/>
            <p:nvPr/>
          </p:nvSpPr>
          <p:spPr>
            <a:xfrm>
              <a:off x="8328593" y="0"/>
              <a:ext cx="759031" cy="763124"/>
            </a:xfrm>
            <a:prstGeom prst="rect">
              <a:avLst/>
            </a:prstGeom>
            <a:solidFill>
              <a:srgbClr val="D5D5D5"/>
            </a:solidFill>
            <a:ln w="254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825500">
                <a:defRPr sz="3200">
                  <a:solidFill>
                    <a:srgbClr val="000000"/>
                  </a:solidFill>
                  <a:latin typeface="Helvetica Neue Medium"/>
                  <a:ea typeface="Helvetica Neue Medium"/>
                  <a:cs typeface="Helvetica Neue Medium"/>
                  <a:sym typeface="Helvetica Neue Medium"/>
                </a:defRPr>
              </a:lvl1pPr>
            </a:lstStyle>
            <a:p>
              <a:r>
                <a:t>12</a:t>
              </a:r>
            </a:p>
          </p:txBody>
        </p:sp>
        <p:sp>
          <p:nvSpPr>
            <p:cNvPr id="641" name="13"/>
            <p:cNvSpPr/>
            <p:nvPr/>
          </p:nvSpPr>
          <p:spPr>
            <a:xfrm>
              <a:off x="9081256" y="0"/>
              <a:ext cx="759031" cy="763124"/>
            </a:xfrm>
            <a:prstGeom prst="rect">
              <a:avLst/>
            </a:prstGeom>
            <a:solidFill>
              <a:srgbClr val="D5D5D5"/>
            </a:solidFill>
            <a:ln w="254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825500">
                <a:defRPr sz="3200">
                  <a:solidFill>
                    <a:srgbClr val="000000"/>
                  </a:solidFill>
                  <a:latin typeface="Helvetica Neue Medium"/>
                  <a:ea typeface="Helvetica Neue Medium"/>
                  <a:cs typeface="Helvetica Neue Medium"/>
                  <a:sym typeface="Helvetica Neue Medium"/>
                </a:defRPr>
              </a:lvl1pPr>
            </a:lstStyle>
            <a:p>
              <a:r>
                <a:t>13</a:t>
              </a:r>
            </a:p>
          </p:txBody>
        </p:sp>
        <p:sp>
          <p:nvSpPr>
            <p:cNvPr id="642" name="14"/>
            <p:cNvSpPr/>
            <p:nvPr/>
          </p:nvSpPr>
          <p:spPr>
            <a:xfrm>
              <a:off x="9838245" y="0"/>
              <a:ext cx="759032" cy="763124"/>
            </a:xfrm>
            <a:prstGeom prst="rect">
              <a:avLst/>
            </a:prstGeom>
            <a:solidFill>
              <a:srgbClr val="D5D5D5"/>
            </a:solidFill>
            <a:ln w="254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825500">
                <a:defRPr sz="3200">
                  <a:solidFill>
                    <a:srgbClr val="000000"/>
                  </a:solidFill>
                  <a:latin typeface="Helvetica Neue Medium"/>
                  <a:ea typeface="Helvetica Neue Medium"/>
                  <a:cs typeface="Helvetica Neue Medium"/>
                  <a:sym typeface="Helvetica Neue Medium"/>
                </a:defRPr>
              </a:lvl1pPr>
            </a:lstStyle>
            <a:p>
              <a:r>
                <a:t>14</a:t>
              </a:r>
            </a:p>
          </p:txBody>
        </p:sp>
        <p:sp>
          <p:nvSpPr>
            <p:cNvPr id="643" name="15"/>
            <p:cNvSpPr/>
            <p:nvPr/>
          </p:nvSpPr>
          <p:spPr>
            <a:xfrm>
              <a:off x="10598688" y="0"/>
              <a:ext cx="759032" cy="763124"/>
            </a:xfrm>
            <a:prstGeom prst="rect">
              <a:avLst/>
            </a:prstGeom>
            <a:solidFill>
              <a:srgbClr val="D5D5D5"/>
            </a:solidFill>
            <a:ln w="254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825500">
                <a:defRPr sz="3200">
                  <a:solidFill>
                    <a:srgbClr val="000000"/>
                  </a:solidFill>
                  <a:latin typeface="Helvetica Neue Medium"/>
                  <a:ea typeface="Helvetica Neue Medium"/>
                  <a:cs typeface="Helvetica Neue Medium"/>
                  <a:sym typeface="Helvetica Neue Medium"/>
                </a:defRPr>
              </a:lvl1pPr>
            </a:lstStyle>
            <a:p>
              <a:r>
                <a:t>15</a:t>
              </a:r>
            </a:p>
          </p:txBody>
        </p:sp>
        <p:sp>
          <p:nvSpPr>
            <p:cNvPr id="644" name="16"/>
            <p:cNvSpPr/>
            <p:nvPr/>
          </p:nvSpPr>
          <p:spPr>
            <a:xfrm>
              <a:off x="11355678" y="0"/>
              <a:ext cx="759031" cy="763124"/>
            </a:xfrm>
            <a:prstGeom prst="rect">
              <a:avLst/>
            </a:prstGeom>
            <a:solidFill>
              <a:srgbClr val="D5D5D5"/>
            </a:solidFill>
            <a:ln w="254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825500">
                <a:defRPr sz="3200">
                  <a:solidFill>
                    <a:srgbClr val="000000"/>
                  </a:solidFill>
                  <a:latin typeface="Helvetica Neue Medium"/>
                  <a:ea typeface="Helvetica Neue Medium"/>
                  <a:cs typeface="Helvetica Neue Medium"/>
                  <a:sym typeface="Helvetica Neue Medium"/>
                </a:defRPr>
              </a:lvl1pPr>
            </a:lstStyle>
            <a:p>
              <a:r>
                <a:t>16</a:t>
              </a:r>
            </a:p>
          </p:txBody>
        </p:sp>
      </p:grpSp>
      <p:sp>
        <p:nvSpPr>
          <p:cNvPr id="646" name="Imagine we’ve have enqueued 16 items."/>
          <p:cNvSpPr txBox="1"/>
          <p:nvPr/>
        </p:nvSpPr>
        <p:spPr>
          <a:xfrm>
            <a:off x="254000" y="2472498"/>
            <a:ext cx="7409181" cy="57282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200">
                <a:solidFill>
                  <a:srgbClr val="000000"/>
                </a:solidFill>
              </a:defRPr>
            </a:lvl1pPr>
          </a:lstStyle>
          <a:p>
            <a:r>
              <a:t>Imagine we’ve have enqueued 16 items.</a:t>
            </a:r>
          </a:p>
        </p:txBody>
      </p:sp>
      <p:sp>
        <p:nvSpPr>
          <p:cNvPr id="647" name="Now imagine we want to dequeue all 16 items. What is the cost of these 16 dequeues?"/>
          <p:cNvSpPr txBox="1"/>
          <p:nvPr/>
        </p:nvSpPr>
        <p:spPr>
          <a:xfrm>
            <a:off x="254000" y="4195378"/>
            <a:ext cx="15899689" cy="57282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200">
                <a:solidFill>
                  <a:srgbClr val="000000"/>
                </a:solidFill>
              </a:defRPr>
            </a:lvl1pPr>
          </a:lstStyle>
          <a:p>
            <a:r>
              <a:t>Now imagine we want to dequeue all 16 items. What is the cost of these 16 dequeues?</a:t>
            </a:r>
          </a:p>
        </p:txBody>
      </p:sp>
      <p:grpSp>
        <p:nvGrpSpPr>
          <p:cNvPr id="658" name="Group"/>
          <p:cNvGrpSpPr/>
          <p:nvPr/>
        </p:nvGrpSpPr>
        <p:grpSpPr>
          <a:xfrm>
            <a:off x="187146" y="4822988"/>
            <a:ext cx="11343540" cy="1515906"/>
            <a:chOff x="-66852" y="0"/>
            <a:chExt cx="11343538" cy="1515905"/>
          </a:xfrm>
        </p:grpSpPr>
        <p:sp>
          <p:nvSpPr>
            <p:cNvPr id="648" name="After 8 dequeues, we have to copy items 9-16 into a new list."/>
            <p:cNvSpPr txBox="1"/>
            <p:nvPr/>
          </p:nvSpPr>
          <p:spPr>
            <a:xfrm>
              <a:off x="-66853" y="0"/>
              <a:ext cx="11343539" cy="58511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p>
              <a:pPr>
                <a:defRPr sz="3200">
                  <a:solidFill>
                    <a:srgbClr val="000000"/>
                  </a:solidFill>
                </a:defRPr>
              </a:pPr>
              <a:r>
                <a:t>After </a:t>
              </a:r>
              <a:r>
                <a:rPr b="1">
                  <a:solidFill>
                    <a:schemeClr val="accent1">
                      <a:lumOff val="-13575"/>
                    </a:schemeClr>
                  </a:solidFill>
                </a:rPr>
                <a:t>8</a:t>
              </a:r>
              <a:r>
                <a:t> dequeues, we have to </a:t>
              </a:r>
              <a:r>
                <a:rPr b="1">
                  <a:solidFill>
                    <a:schemeClr val="accent5"/>
                  </a:solidFill>
                </a:rPr>
                <a:t>copy items 9-16</a:t>
              </a:r>
              <a:r>
                <a:t> into a new list.</a:t>
              </a:r>
            </a:p>
          </p:txBody>
        </p:sp>
        <p:grpSp>
          <p:nvGrpSpPr>
            <p:cNvPr id="657" name="Group"/>
            <p:cNvGrpSpPr/>
            <p:nvPr/>
          </p:nvGrpSpPr>
          <p:grpSpPr>
            <a:xfrm>
              <a:off x="-1" y="752782"/>
              <a:ext cx="6060540" cy="763124"/>
              <a:chOff x="0" y="0"/>
              <a:chExt cx="6060538" cy="763123"/>
            </a:xfrm>
          </p:grpSpPr>
          <p:sp>
            <p:nvSpPr>
              <p:cNvPr id="649" name="9"/>
              <p:cNvSpPr/>
              <p:nvPr/>
            </p:nvSpPr>
            <p:spPr>
              <a:xfrm>
                <a:off x="0" y="0"/>
                <a:ext cx="759031" cy="763124"/>
              </a:xfrm>
              <a:prstGeom prst="rect">
                <a:avLst/>
              </a:prstGeom>
              <a:solidFill>
                <a:srgbClr val="D5D5D5"/>
              </a:solidFill>
              <a:ln w="254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825500">
                  <a:defRPr sz="3200">
                    <a:solidFill>
                      <a:srgbClr val="000000"/>
                    </a:solidFill>
                    <a:latin typeface="Helvetica Neue Medium"/>
                    <a:ea typeface="Helvetica Neue Medium"/>
                    <a:cs typeface="Helvetica Neue Medium"/>
                    <a:sym typeface="Helvetica Neue Medium"/>
                  </a:defRPr>
                </a:lvl1pPr>
              </a:lstStyle>
              <a:p>
                <a:r>
                  <a:t>9</a:t>
                </a:r>
              </a:p>
            </p:txBody>
          </p:sp>
          <p:sp>
            <p:nvSpPr>
              <p:cNvPr id="650" name="10"/>
              <p:cNvSpPr/>
              <p:nvPr/>
            </p:nvSpPr>
            <p:spPr>
              <a:xfrm>
                <a:off x="756989" y="0"/>
                <a:ext cx="759031" cy="763124"/>
              </a:xfrm>
              <a:prstGeom prst="rect">
                <a:avLst/>
              </a:prstGeom>
              <a:solidFill>
                <a:srgbClr val="D5D5D5"/>
              </a:solidFill>
              <a:ln w="254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825500">
                  <a:defRPr sz="3200">
                    <a:solidFill>
                      <a:srgbClr val="000000"/>
                    </a:solidFill>
                    <a:latin typeface="Helvetica Neue Medium"/>
                    <a:ea typeface="Helvetica Neue Medium"/>
                    <a:cs typeface="Helvetica Neue Medium"/>
                    <a:sym typeface="Helvetica Neue Medium"/>
                  </a:defRPr>
                </a:lvl1pPr>
              </a:lstStyle>
              <a:p>
                <a:r>
                  <a:t>10</a:t>
                </a:r>
              </a:p>
            </p:txBody>
          </p:sp>
          <p:sp>
            <p:nvSpPr>
              <p:cNvPr id="651" name="11"/>
              <p:cNvSpPr/>
              <p:nvPr/>
            </p:nvSpPr>
            <p:spPr>
              <a:xfrm>
                <a:off x="1517432" y="0"/>
                <a:ext cx="759032" cy="763124"/>
              </a:xfrm>
              <a:prstGeom prst="rect">
                <a:avLst/>
              </a:prstGeom>
              <a:solidFill>
                <a:srgbClr val="D5D5D5"/>
              </a:solidFill>
              <a:ln w="254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825500">
                  <a:defRPr sz="3200">
                    <a:solidFill>
                      <a:srgbClr val="000000"/>
                    </a:solidFill>
                    <a:latin typeface="Helvetica Neue Medium"/>
                    <a:ea typeface="Helvetica Neue Medium"/>
                    <a:cs typeface="Helvetica Neue Medium"/>
                    <a:sym typeface="Helvetica Neue Medium"/>
                  </a:defRPr>
                </a:lvl1pPr>
              </a:lstStyle>
              <a:p>
                <a:r>
                  <a:t>11</a:t>
                </a:r>
              </a:p>
            </p:txBody>
          </p:sp>
          <p:sp>
            <p:nvSpPr>
              <p:cNvPr id="652" name="12"/>
              <p:cNvSpPr/>
              <p:nvPr/>
            </p:nvSpPr>
            <p:spPr>
              <a:xfrm>
                <a:off x="2274423" y="0"/>
                <a:ext cx="759031" cy="763124"/>
              </a:xfrm>
              <a:prstGeom prst="rect">
                <a:avLst/>
              </a:prstGeom>
              <a:solidFill>
                <a:srgbClr val="D5D5D5"/>
              </a:solidFill>
              <a:ln w="254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825500">
                  <a:defRPr sz="3200">
                    <a:solidFill>
                      <a:srgbClr val="000000"/>
                    </a:solidFill>
                    <a:latin typeface="Helvetica Neue Medium"/>
                    <a:ea typeface="Helvetica Neue Medium"/>
                    <a:cs typeface="Helvetica Neue Medium"/>
                    <a:sym typeface="Helvetica Neue Medium"/>
                  </a:defRPr>
                </a:lvl1pPr>
              </a:lstStyle>
              <a:p>
                <a:r>
                  <a:t>12</a:t>
                </a:r>
              </a:p>
            </p:txBody>
          </p:sp>
          <p:sp>
            <p:nvSpPr>
              <p:cNvPr id="653" name="13"/>
              <p:cNvSpPr/>
              <p:nvPr/>
            </p:nvSpPr>
            <p:spPr>
              <a:xfrm>
                <a:off x="3027085" y="0"/>
                <a:ext cx="759032" cy="763124"/>
              </a:xfrm>
              <a:prstGeom prst="rect">
                <a:avLst/>
              </a:prstGeom>
              <a:solidFill>
                <a:srgbClr val="D5D5D5"/>
              </a:solidFill>
              <a:ln w="254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825500">
                  <a:defRPr sz="3200">
                    <a:solidFill>
                      <a:srgbClr val="000000"/>
                    </a:solidFill>
                    <a:latin typeface="Helvetica Neue Medium"/>
                    <a:ea typeface="Helvetica Neue Medium"/>
                    <a:cs typeface="Helvetica Neue Medium"/>
                    <a:sym typeface="Helvetica Neue Medium"/>
                  </a:defRPr>
                </a:lvl1pPr>
              </a:lstStyle>
              <a:p>
                <a:r>
                  <a:t>13</a:t>
                </a:r>
              </a:p>
            </p:txBody>
          </p:sp>
          <p:sp>
            <p:nvSpPr>
              <p:cNvPr id="654" name="14"/>
              <p:cNvSpPr/>
              <p:nvPr/>
            </p:nvSpPr>
            <p:spPr>
              <a:xfrm>
                <a:off x="3784075" y="0"/>
                <a:ext cx="759031" cy="763124"/>
              </a:xfrm>
              <a:prstGeom prst="rect">
                <a:avLst/>
              </a:prstGeom>
              <a:solidFill>
                <a:srgbClr val="D5D5D5"/>
              </a:solidFill>
              <a:ln w="254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825500">
                  <a:defRPr sz="3200">
                    <a:solidFill>
                      <a:srgbClr val="000000"/>
                    </a:solidFill>
                    <a:latin typeface="Helvetica Neue Medium"/>
                    <a:ea typeface="Helvetica Neue Medium"/>
                    <a:cs typeface="Helvetica Neue Medium"/>
                    <a:sym typeface="Helvetica Neue Medium"/>
                  </a:defRPr>
                </a:lvl1pPr>
              </a:lstStyle>
              <a:p>
                <a:r>
                  <a:t>14</a:t>
                </a:r>
              </a:p>
            </p:txBody>
          </p:sp>
          <p:sp>
            <p:nvSpPr>
              <p:cNvPr id="655" name="15"/>
              <p:cNvSpPr/>
              <p:nvPr/>
            </p:nvSpPr>
            <p:spPr>
              <a:xfrm>
                <a:off x="4544517" y="0"/>
                <a:ext cx="759032" cy="763124"/>
              </a:xfrm>
              <a:prstGeom prst="rect">
                <a:avLst/>
              </a:prstGeom>
              <a:solidFill>
                <a:srgbClr val="D5D5D5"/>
              </a:solidFill>
              <a:ln w="254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825500">
                  <a:defRPr sz="3200">
                    <a:solidFill>
                      <a:srgbClr val="000000"/>
                    </a:solidFill>
                    <a:latin typeface="Helvetica Neue Medium"/>
                    <a:ea typeface="Helvetica Neue Medium"/>
                    <a:cs typeface="Helvetica Neue Medium"/>
                    <a:sym typeface="Helvetica Neue Medium"/>
                  </a:defRPr>
                </a:lvl1pPr>
              </a:lstStyle>
              <a:p>
                <a:r>
                  <a:t>15</a:t>
                </a:r>
              </a:p>
            </p:txBody>
          </p:sp>
          <p:sp>
            <p:nvSpPr>
              <p:cNvPr id="656" name="16"/>
              <p:cNvSpPr/>
              <p:nvPr/>
            </p:nvSpPr>
            <p:spPr>
              <a:xfrm>
                <a:off x="5301508" y="0"/>
                <a:ext cx="759031" cy="763124"/>
              </a:xfrm>
              <a:prstGeom prst="rect">
                <a:avLst/>
              </a:prstGeom>
              <a:solidFill>
                <a:srgbClr val="D5D5D5"/>
              </a:solidFill>
              <a:ln w="254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825500">
                  <a:defRPr sz="3200">
                    <a:solidFill>
                      <a:srgbClr val="000000"/>
                    </a:solidFill>
                    <a:latin typeface="Helvetica Neue Medium"/>
                    <a:ea typeface="Helvetica Neue Medium"/>
                    <a:cs typeface="Helvetica Neue Medium"/>
                    <a:sym typeface="Helvetica Neue Medium"/>
                  </a:defRPr>
                </a:lvl1pPr>
              </a:lstStyle>
              <a:p>
                <a:r>
                  <a:t>16</a:t>
                </a:r>
              </a:p>
            </p:txBody>
          </p:sp>
        </p:grpSp>
      </p:grpSp>
      <p:grpSp>
        <p:nvGrpSpPr>
          <p:cNvPr id="665" name="Group"/>
          <p:cNvGrpSpPr/>
          <p:nvPr/>
        </p:nvGrpSpPr>
        <p:grpSpPr>
          <a:xfrm>
            <a:off x="187147" y="6506564"/>
            <a:ext cx="12608662" cy="1515908"/>
            <a:chOff x="-66852" y="0"/>
            <a:chExt cx="12608661" cy="1515906"/>
          </a:xfrm>
        </p:grpSpPr>
        <p:sp>
          <p:nvSpPr>
            <p:cNvPr id="659" name="After 4 more dequeues, we have to copy items 13-16 into a new list."/>
            <p:cNvSpPr txBox="1"/>
            <p:nvPr/>
          </p:nvSpPr>
          <p:spPr>
            <a:xfrm>
              <a:off x="-66853" y="0"/>
              <a:ext cx="12608662" cy="58511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p>
              <a:pPr>
                <a:defRPr sz="3200">
                  <a:solidFill>
                    <a:srgbClr val="000000"/>
                  </a:solidFill>
                </a:defRPr>
              </a:pPr>
              <a:r>
                <a:t>After </a:t>
              </a:r>
              <a:r>
                <a:rPr b="1">
                  <a:solidFill>
                    <a:schemeClr val="accent1">
                      <a:lumOff val="-13575"/>
                    </a:schemeClr>
                  </a:solidFill>
                </a:rPr>
                <a:t>4</a:t>
              </a:r>
              <a:r>
                <a:t> more dequeues, we have to </a:t>
              </a:r>
              <a:r>
                <a:rPr b="1">
                  <a:solidFill>
                    <a:schemeClr val="accent5"/>
                  </a:solidFill>
                </a:rPr>
                <a:t>copy items 13-16</a:t>
              </a:r>
              <a:r>
                <a:t> into a new list.</a:t>
              </a:r>
            </a:p>
          </p:txBody>
        </p:sp>
        <p:grpSp>
          <p:nvGrpSpPr>
            <p:cNvPr id="664" name="Group"/>
            <p:cNvGrpSpPr/>
            <p:nvPr/>
          </p:nvGrpSpPr>
          <p:grpSpPr>
            <a:xfrm>
              <a:off x="-1" y="752782"/>
              <a:ext cx="3033454" cy="763125"/>
              <a:chOff x="0" y="0"/>
              <a:chExt cx="3033452" cy="763123"/>
            </a:xfrm>
          </p:grpSpPr>
          <p:sp>
            <p:nvSpPr>
              <p:cNvPr id="660" name="13"/>
              <p:cNvSpPr/>
              <p:nvPr/>
            </p:nvSpPr>
            <p:spPr>
              <a:xfrm>
                <a:off x="0" y="0"/>
                <a:ext cx="759031" cy="763124"/>
              </a:xfrm>
              <a:prstGeom prst="rect">
                <a:avLst/>
              </a:prstGeom>
              <a:solidFill>
                <a:srgbClr val="D5D5D5"/>
              </a:solidFill>
              <a:ln w="254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825500">
                  <a:defRPr sz="3200">
                    <a:solidFill>
                      <a:srgbClr val="000000"/>
                    </a:solidFill>
                    <a:latin typeface="Helvetica Neue Medium"/>
                    <a:ea typeface="Helvetica Neue Medium"/>
                    <a:cs typeface="Helvetica Neue Medium"/>
                    <a:sym typeface="Helvetica Neue Medium"/>
                  </a:defRPr>
                </a:lvl1pPr>
              </a:lstStyle>
              <a:p>
                <a:r>
                  <a:t>13</a:t>
                </a:r>
              </a:p>
            </p:txBody>
          </p:sp>
          <p:sp>
            <p:nvSpPr>
              <p:cNvPr id="661" name="14"/>
              <p:cNvSpPr/>
              <p:nvPr/>
            </p:nvSpPr>
            <p:spPr>
              <a:xfrm>
                <a:off x="756989" y="0"/>
                <a:ext cx="759031" cy="763124"/>
              </a:xfrm>
              <a:prstGeom prst="rect">
                <a:avLst/>
              </a:prstGeom>
              <a:solidFill>
                <a:srgbClr val="D5D5D5"/>
              </a:solidFill>
              <a:ln w="254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825500">
                  <a:defRPr sz="3200">
                    <a:solidFill>
                      <a:srgbClr val="000000"/>
                    </a:solidFill>
                    <a:latin typeface="Helvetica Neue Medium"/>
                    <a:ea typeface="Helvetica Neue Medium"/>
                    <a:cs typeface="Helvetica Neue Medium"/>
                    <a:sym typeface="Helvetica Neue Medium"/>
                  </a:defRPr>
                </a:lvl1pPr>
              </a:lstStyle>
              <a:p>
                <a:r>
                  <a:t>14</a:t>
                </a:r>
              </a:p>
            </p:txBody>
          </p:sp>
          <p:sp>
            <p:nvSpPr>
              <p:cNvPr id="662" name="15"/>
              <p:cNvSpPr/>
              <p:nvPr/>
            </p:nvSpPr>
            <p:spPr>
              <a:xfrm>
                <a:off x="1517432" y="0"/>
                <a:ext cx="759031" cy="763124"/>
              </a:xfrm>
              <a:prstGeom prst="rect">
                <a:avLst/>
              </a:prstGeom>
              <a:solidFill>
                <a:srgbClr val="D5D5D5"/>
              </a:solidFill>
              <a:ln w="254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825500">
                  <a:defRPr sz="3200">
                    <a:solidFill>
                      <a:srgbClr val="000000"/>
                    </a:solidFill>
                    <a:latin typeface="Helvetica Neue Medium"/>
                    <a:ea typeface="Helvetica Neue Medium"/>
                    <a:cs typeface="Helvetica Neue Medium"/>
                    <a:sym typeface="Helvetica Neue Medium"/>
                  </a:defRPr>
                </a:lvl1pPr>
              </a:lstStyle>
              <a:p>
                <a:r>
                  <a:t>15</a:t>
                </a:r>
              </a:p>
            </p:txBody>
          </p:sp>
          <p:sp>
            <p:nvSpPr>
              <p:cNvPr id="663" name="16"/>
              <p:cNvSpPr/>
              <p:nvPr/>
            </p:nvSpPr>
            <p:spPr>
              <a:xfrm>
                <a:off x="2274422" y="0"/>
                <a:ext cx="759031" cy="763124"/>
              </a:xfrm>
              <a:prstGeom prst="rect">
                <a:avLst/>
              </a:prstGeom>
              <a:solidFill>
                <a:srgbClr val="D5D5D5"/>
              </a:solidFill>
              <a:ln w="254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825500">
                  <a:defRPr sz="3200">
                    <a:solidFill>
                      <a:srgbClr val="000000"/>
                    </a:solidFill>
                    <a:latin typeface="Helvetica Neue Medium"/>
                    <a:ea typeface="Helvetica Neue Medium"/>
                    <a:cs typeface="Helvetica Neue Medium"/>
                    <a:sym typeface="Helvetica Neue Medium"/>
                  </a:defRPr>
                </a:lvl1pPr>
              </a:lstStyle>
              <a:p>
                <a:r>
                  <a:t>16</a:t>
                </a:r>
              </a:p>
            </p:txBody>
          </p:sp>
        </p:grpSp>
      </p:grpSp>
      <p:grpSp>
        <p:nvGrpSpPr>
          <p:cNvPr id="670" name="Group"/>
          <p:cNvGrpSpPr/>
          <p:nvPr/>
        </p:nvGrpSpPr>
        <p:grpSpPr>
          <a:xfrm>
            <a:off x="187147" y="8218737"/>
            <a:ext cx="12608662" cy="1535344"/>
            <a:chOff x="-66852" y="0"/>
            <a:chExt cx="12608661" cy="1535343"/>
          </a:xfrm>
        </p:grpSpPr>
        <p:sp>
          <p:nvSpPr>
            <p:cNvPr id="666" name="After 2 more dequeues, we have to copy items 15-16 into a new list."/>
            <p:cNvSpPr txBox="1"/>
            <p:nvPr/>
          </p:nvSpPr>
          <p:spPr>
            <a:xfrm>
              <a:off x="-66853" y="0"/>
              <a:ext cx="12608662" cy="58511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p>
              <a:pPr>
                <a:defRPr sz="3200">
                  <a:solidFill>
                    <a:srgbClr val="000000"/>
                  </a:solidFill>
                </a:defRPr>
              </a:pPr>
              <a:r>
                <a:t>After </a:t>
              </a:r>
              <a:r>
                <a:rPr b="1">
                  <a:solidFill>
                    <a:schemeClr val="accent1">
                      <a:lumOff val="-13575"/>
                    </a:schemeClr>
                  </a:solidFill>
                </a:rPr>
                <a:t>2</a:t>
              </a:r>
              <a:r>
                <a:t> more dequeues, we have to </a:t>
              </a:r>
              <a:r>
                <a:rPr b="1">
                  <a:solidFill>
                    <a:schemeClr val="accent5"/>
                  </a:solidFill>
                </a:rPr>
                <a:t>copy items 15-16</a:t>
              </a:r>
              <a:r>
                <a:t> into a new list.</a:t>
              </a:r>
            </a:p>
          </p:txBody>
        </p:sp>
        <p:grpSp>
          <p:nvGrpSpPr>
            <p:cNvPr id="669" name="Group"/>
            <p:cNvGrpSpPr/>
            <p:nvPr/>
          </p:nvGrpSpPr>
          <p:grpSpPr>
            <a:xfrm>
              <a:off x="-1" y="772219"/>
              <a:ext cx="1516022" cy="763125"/>
              <a:chOff x="0" y="0"/>
              <a:chExt cx="1516020" cy="763123"/>
            </a:xfrm>
          </p:grpSpPr>
          <p:sp>
            <p:nvSpPr>
              <p:cNvPr id="667" name="15"/>
              <p:cNvSpPr/>
              <p:nvPr/>
            </p:nvSpPr>
            <p:spPr>
              <a:xfrm>
                <a:off x="0" y="0"/>
                <a:ext cx="759031" cy="763124"/>
              </a:xfrm>
              <a:prstGeom prst="rect">
                <a:avLst/>
              </a:prstGeom>
              <a:solidFill>
                <a:srgbClr val="D5D5D5"/>
              </a:solidFill>
              <a:ln w="254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825500">
                  <a:defRPr sz="3200">
                    <a:solidFill>
                      <a:srgbClr val="000000"/>
                    </a:solidFill>
                    <a:latin typeface="Helvetica Neue Medium"/>
                    <a:ea typeface="Helvetica Neue Medium"/>
                    <a:cs typeface="Helvetica Neue Medium"/>
                    <a:sym typeface="Helvetica Neue Medium"/>
                  </a:defRPr>
                </a:lvl1pPr>
              </a:lstStyle>
              <a:p>
                <a:r>
                  <a:t>15</a:t>
                </a:r>
              </a:p>
            </p:txBody>
          </p:sp>
          <p:sp>
            <p:nvSpPr>
              <p:cNvPr id="668" name="16"/>
              <p:cNvSpPr/>
              <p:nvPr/>
            </p:nvSpPr>
            <p:spPr>
              <a:xfrm>
                <a:off x="756990" y="0"/>
                <a:ext cx="759031" cy="763124"/>
              </a:xfrm>
              <a:prstGeom prst="rect">
                <a:avLst/>
              </a:prstGeom>
              <a:solidFill>
                <a:srgbClr val="D5D5D5"/>
              </a:solidFill>
              <a:ln w="254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825500">
                  <a:defRPr sz="3200">
                    <a:solidFill>
                      <a:srgbClr val="000000"/>
                    </a:solidFill>
                    <a:latin typeface="Helvetica Neue Medium"/>
                    <a:ea typeface="Helvetica Neue Medium"/>
                    <a:cs typeface="Helvetica Neue Medium"/>
                    <a:sym typeface="Helvetica Neue Medium"/>
                  </a:defRPr>
                </a:lvl1pPr>
              </a:lstStyle>
              <a:p>
                <a:r>
                  <a:t>16</a:t>
                </a:r>
              </a:p>
            </p:txBody>
          </p:sp>
        </p:grpSp>
      </p:grpSp>
      <p:grpSp>
        <p:nvGrpSpPr>
          <p:cNvPr id="673" name="Group"/>
          <p:cNvGrpSpPr/>
          <p:nvPr/>
        </p:nvGrpSpPr>
        <p:grpSpPr>
          <a:xfrm>
            <a:off x="198323" y="9941187"/>
            <a:ext cx="11569904" cy="1544502"/>
            <a:chOff x="-55676" y="0"/>
            <a:chExt cx="11569903" cy="1544500"/>
          </a:xfrm>
        </p:grpSpPr>
        <p:sp>
          <p:nvSpPr>
            <p:cNvPr id="671" name="After 1 more dequeue, we have to copy item 16 into a new list."/>
            <p:cNvSpPr txBox="1"/>
            <p:nvPr/>
          </p:nvSpPr>
          <p:spPr>
            <a:xfrm>
              <a:off x="-55677" y="0"/>
              <a:ext cx="11569904" cy="58511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p>
              <a:pPr>
                <a:defRPr sz="3200">
                  <a:solidFill>
                    <a:srgbClr val="000000"/>
                  </a:solidFill>
                </a:defRPr>
              </a:pPr>
              <a:r>
                <a:t>After </a:t>
              </a:r>
              <a:r>
                <a:rPr b="1">
                  <a:solidFill>
                    <a:schemeClr val="accent1">
                      <a:lumOff val="-13575"/>
                    </a:schemeClr>
                  </a:solidFill>
                </a:rPr>
                <a:t>1</a:t>
              </a:r>
              <a:r>
                <a:t> more dequeue, we have to </a:t>
              </a:r>
              <a:r>
                <a:rPr b="1">
                  <a:solidFill>
                    <a:schemeClr val="accent5"/>
                  </a:solidFill>
                </a:rPr>
                <a:t>copy item 16</a:t>
              </a:r>
              <a:r>
                <a:t> into a new list.</a:t>
              </a:r>
            </a:p>
          </p:txBody>
        </p:sp>
        <p:sp>
          <p:nvSpPr>
            <p:cNvPr id="672" name="Group"/>
            <p:cNvSpPr/>
            <p:nvPr/>
          </p:nvSpPr>
          <p:spPr>
            <a:xfrm>
              <a:off x="0" y="781377"/>
              <a:ext cx="759031" cy="763124"/>
            </a:xfrm>
            <a:prstGeom prst="rect">
              <a:avLst/>
            </a:prstGeom>
            <a:solidFill>
              <a:srgbClr val="D5D5D5"/>
            </a:solidFill>
            <a:ln w="254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825500">
                <a:defRPr sz="3200">
                  <a:solidFill>
                    <a:srgbClr val="000000"/>
                  </a:solidFill>
                  <a:latin typeface="Helvetica Neue Medium"/>
                  <a:ea typeface="Helvetica Neue Medium"/>
                  <a:cs typeface="Helvetica Neue Medium"/>
                  <a:sym typeface="Helvetica Neue Medium"/>
                </a:defRPr>
              </a:lvl1pPr>
            </a:lstStyle>
            <a:p>
              <a:r>
                <a:t>16</a:t>
              </a:r>
            </a:p>
          </p:txBody>
        </p:sp>
      </p:grpSp>
      <p:grpSp>
        <p:nvGrpSpPr>
          <p:cNvPr id="676" name="Group"/>
          <p:cNvGrpSpPr/>
          <p:nvPr/>
        </p:nvGrpSpPr>
        <p:grpSpPr>
          <a:xfrm>
            <a:off x="108102" y="11681954"/>
            <a:ext cx="9529370" cy="1544501"/>
            <a:chOff x="-145897" y="0"/>
            <a:chExt cx="9529368" cy="1544500"/>
          </a:xfrm>
        </p:grpSpPr>
        <p:sp>
          <p:nvSpPr>
            <p:cNvPr id="674" name="After 1 more dequeue, we create a new empty list."/>
            <p:cNvSpPr txBox="1"/>
            <p:nvPr/>
          </p:nvSpPr>
          <p:spPr>
            <a:xfrm>
              <a:off x="-145898" y="0"/>
              <a:ext cx="9529370" cy="58511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p>
              <a:pPr>
                <a:defRPr sz="3200">
                  <a:solidFill>
                    <a:srgbClr val="000000"/>
                  </a:solidFill>
                </a:defRPr>
              </a:pPr>
              <a:r>
                <a:t>After </a:t>
              </a:r>
              <a:r>
                <a:rPr b="1">
                  <a:solidFill>
                    <a:schemeClr val="accent1">
                      <a:lumOff val="-13575"/>
                    </a:schemeClr>
                  </a:solidFill>
                </a:rPr>
                <a:t>1</a:t>
              </a:r>
              <a:r>
                <a:t> more dequeue, we </a:t>
              </a:r>
              <a:r>
                <a:rPr b="1">
                  <a:solidFill>
                    <a:schemeClr val="accent5"/>
                  </a:solidFill>
                </a:rPr>
                <a:t>create a new empty list</a:t>
              </a:r>
              <a:r>
                <a:t>.</a:t>
              </a:r>
            </a:p>
          </p:txBody>
        </p:sp>
        <p:sp>
          <p:nvSpPr>
            <p:cNvPr id="675" name="Square"/>
            <p:cNvSpPr/>
            <p:nvPr/>
          </p:nvSpPr>
          <p:spPr>
            <a:xfrm>
              <a:off x="0" y="781377"/>
              <a:ext cx="759031" cy="763124"/>
            </a:xfrm>
            <a:prstGeom prst="rect">
              <a:avLst/>
            </a:prstGeom>
            <a:solidFill>
              <a:srgbClr val="FFFFFF"/>
            </a:solidFill>
            <a:ln w="63500" cap="flat">
              <a:solidFill>
                <a:srgbClr val="000000"/>
              </a:solidFill>
              <a:custDash>
                <a:ds d="200000" sp="200000"/>
              </a:custDash>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grpSp>
      <p:grpSp>
        <p:nvGrpSpPr>
          <p:cNvPr id="679" name="16 dequeue calls costs ~16 operations"/>
          <p:cNvGrpSpPr/>
          <p:nvPr/>
        </p:nvGrpSpPr>
        <p:grpSpPr>
          <a:xfrm>
            <a:off x="13195420" y="2231034"/>
            <a:ext cx="10817658" cy="960832"/>
            <a:chOff x="0" y="0"/>
            <a:chExt cx="10817656" cy="960831"/>
          </a:xfrm>
        </p:grpSpPr>
        <p:sp>
          <p:nvSpPr>
            <p:cNvPr id="678" name="16 dequeue calls costs ~16 operations"/>
            <p:cNvSpPr txBox="1"/>
            <p:nvPr/>
          </p:nvSpPr>
          <p:spPr>
            <a:xfrm>
              <a:off x="38100" y="38100"/>
              <a:ext cx="10741457" cy="884632"/>
            </a:xfrm>
            <a:prstGeom prst="rect">
              <a:avLst/>
            </a:prstGeom>
            <a:solidFill>
              <a:schemeClr val="accent1"/>
            </a:solidFill>
            <a:ln>
              <a:noFill/>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lgn="l">
                <a:lnSpc>
                  <a:spcPct val="150000"/>
                </a:lnSpc>
                <a:defRPr sz="4800">
                  <a:solidFill>
                    <a:srgbClr val="000000"/>
                  </a:solidFill>
                </a:defRPr>
              </a:lvl1pPr>
            </a:lstStyle>
            <a:p>
              <a:r>
                <a:t>16 dequeue calls costs ~16 operations</a:t>
              </a:r>
            </a:p>
          </p:txBody>
        </p:sp>
        <p:pic>
          <p:nvPicPr>
            <p:cNvPr id="677" name="16 dequeue calls costs ~16 operations 16 dequeue calls costs ~16 operations" descr="16 dequeue calls costs ~16 operations 16 dequeue calls costs ~16 operations"/>
            <p:cNvPicPr>
              <a:picLocks/>
            </p:cNvPicPr>
            <p:nvPr/>
          </p:nvPicPr>
          <p:blipFill>
            <a:blip r:embed="rId2"/>
            <a:stretch>
              <a:fillRect/>
            </a:stretch>
          </p:blipFill>
          <p:spPr>
            <a:xfrm>
              <a:off x="0" y="0"/>
              <a:ext cx="10817657" cy="960832"/>
            </a:xfrm>
            <a:prstGeom prst="rect">
              <a:avLst/>
            </a:prstGeom>
            <a:effectLst/>
          </p:spPr>
        </p:pic>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p:tmAbs val="0"/>
                                  </p:iterate>
                                  <p:childTnLst>
                                    <p:set>
                                      <p:cBhvr>
                                        <p:cTn id="6" fill="hold"/>
                                        <p:tgtEl>
                                          <p:spTgt spid="65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66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p:tmAbs val="0"/>
                                  </p:iterate>
                                  <p:childTnLst>
                                    <p:set>
                                      <p:cBhvr>
                                        <p:cTn id="14" fill="hold"/>
                                        <p:tgtEl>
                                          <p:spTgt spid="67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iterate>
                                    <p:tmAbs val="0"/>
                                  </p:iterate>
                                  <p:childTnLst>
                                    <p:set>
                                      <p:cBhvr>
                                        <p:cTn id="18" fill="hold"/>
                                        <p:tgtEl>
                                          <p:spTgt spid="67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iterate>
                                    <p:tmAbs val="0"/>
                                  </p:iterate>
                                  <p:childTnLst>
                                    <p:set>
                                      <p:cBhvr>
                                        <p:cTn id="22" fill="hold"/>
                                        <p:tgtEl>
                                          <p:spTgt spid="67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iterate>
                                    <p:tmAbs val="0"/>
                                  </p:iterate>
                                  <p:childTnLst>
                                    <p:set>
                                      <p:cBhvr>
                                        <p:cTn id="26" fill="hold"/>
                                        <p:tgtEl>
                                          <p:spTgt spid="6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8" grpId="0" animBg="1" advAuto="0"/>
      <p:bldP spid="665" grpId="0" animBg="1" advAuto="0"/>
      <p:bldP spid="670" grpId="0" animBg="1" advAuto="0"/>
      <p:bldP spid="673" grpId="0" animBg="1" advAuto="0"/>
      <p:bldP spid="676" grpId="0" animBg="1" advAuto="0"/>
      <p:bldP spid="679" grpId="0" animBg="1" advAuto="0"/>
    </p:bld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81" name="Slide Number"/>
          <p:cNvSpPr txBox="1">
            <a:spLocks noGrp="1"/>
          </p:cNvSpPr>
          <p:nvPr>
            <p:ph type="sldNum" sz="quarter" idx="2"/>
          </p:nvPr>
        </p:nvSpPr>
        <p:spPr>
          <a:xfrm>
            <a:off x="12058764" y="13080999"/>
            <a:ext cx="253975" cy="37460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34</a:t>
            </a:fld>
            <a:endParaRPr/>
          </a:p>
        </p:txBody>
      </p:sp>
      <p:sp>
        <p:nvSpPr>
          <p:cNvPr id="682" name="The Queue ADT"/>
          <p:cNvSpPr txBox="1">
            <a:spLocks noGrp="1"/>
          </p:cNvSpPr>
          <p:nvPr>
            <p:ph type="title"/>
          </p:nvPr>
        </p:nvSpPr>
        <p:spPr>
          <a:prstGeom prst="rect">
            <a:avLst/>
          </a:prstGeom>
        </p:spPr>
        <p:txBody>
          <a:bodyPr/>
          <a:lstStyle/>
          <a:p>
            <a:r>
              <a:t>The Queue ADT</a:t>
            </a:r>
          </a:p>
        </p:txBody>
      </p:sp>
      <p:sp>
        <p:nvSpPr>
          <p:cNvPr id="683" name="Lazy Update: Running Time Analysis"/>
          <p:cNvSpPr txBox="1"/>
          <p:nvPr/>
        </p:nvSpPr>
        <p:spPr>
          <a:xfrm>
            <a:off x="187129" y="1404577"/>
            <a:ext cx="21971001" cy="93477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ormAutofit/>
          </a:bodyPr>
          <a:lstStyle>
            <a:lvl1pPr algn="l" defTabSz="825500">
              <a:defRPr sz="5500" b="1">
                <a:solidFill>
                  <a:srgbClr val="000000"/>
                </a:solidFill>
              </a:defRPr>
            </a:lvl1pPr>
          </a:lstStyle>
          <a:p>
            <a:r>
              <a:t>Lazy Update: Running Time Analysis</a:t>
            </a:r>
          </a:p>
        </p:txBody>
      </p:sp>
      <p:grpSp>
        <p:nvGrpSpPr>
          <p:cNvPr id="700" name="Group"/>
          <p:cNvGrpSpPr/>
          <p:nvPr/>
        </p:nvGrpSpPr>
        <p:grpSpPr>
          <a:xfrm>
            <a:off x="253999" y="3178462"/>
            <a:ext cx="12114709" cy="763125"/>
            <a:chOff x="0" y="0"/>
            <a:chExt cx="12114709" cy="763124"/>
          </a:xfrm>
        </p:grpSpPr>
        <p:sp>
          <p:nvSpPr>
            <p:cNvPr id="684" name="1"/>
            <p:cNvSpPr/>
            <p:nvPr/>
          </p:nvSpPr>
          <p:spPr>
            <a:xfrm>
              <a:off x="0" y="0"/>
              <a:ext cx="759031" cy="763124"/>
            </a:xfrm>
            <a:prstGeom prst="rect">
              <a:avLst/>
            </a:prstGeom>
            <a:solidFill>
              <a:srgbClr val="D5D5D5"/>
            </a:solidFill>
            <a:ln w="254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825500">
                <a:defRPr sz="3200">
                  <a:solidFill>
                    <a:srgbClr val="000000"/>
                  </a:solidFill>
                  <a:latin typeface="Helvetica Neue Medium"/>
                  <a:ea typeface="Helvetica Neue Medium"/>
                  <a:cs typeface="Helvetica Neue Medium"/>
                  <a:sym typeface="Helvetica Neue Medium"/>
                </a:defRPr>
              </a:lvl1pPr>
            </a:lstStyle>
            <a:p>
              <a:r>
                <a:t>1</a:t>
              </a:r>
            </a:p>
          </p:txBody>
        </p:sp>
        <p:sp>
          <p:nvSpPr>
            <p:cNvPr id="685" name="2"/>
            <p:cNvSpPr/>
            <p:nvPr/>
          </p:nvSpPr>
          <p:spPr>
            <a:xfrm>
              <a:off x="756989" y="0"/>
              <a:ext cx="759032" cy="763124"/>
            </a:xfrm>
            <a:prstGeom prst="rect">
              <a:avLst/>
            </a:prstGeom>
            <a:solidFill>
              <a:srgbClr val="D5D5D5"/>
            </a:solidFill>
            <a:ln w="254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825500">
                <a:defRPr sz="3200">
                  <a:solidFill>
                    <a:srgbClr val="000000"/>
                  </a:solidFill>
                  <a:latin typeface="Helvetica Neue Medium"/>
                  <a:ea typeface="Helvetica Neue Medium"/>
                  <a:cs typeface="Helvetica Neue Medium"/>
                  <a:sym typeface="Helvetica Neue Medium"/>
                </a:defRPr>
              </a:lvl1pPr>
            </a:lstStyle>
            <a:p>
              <a:r>
                <a:t>2</a:t>
              </a:r>
            </a:p>
          </p:txBody>
        </p:sp>
        <p:sp>
          <p:nvSpPr>
            <p:cNvPr id="686" name="3"/>
            <p:cNvSpPr/>
            <p:nvPr/>
          </p:nvSpPr>
          <p:spPr>
            <a:xfrm>
              <a:off x="1517432" y="0"/>
              <a:ext cx="759032" cy="763124"/>
            </a:xfrm>
            <a:prstGeom prst="rect">
              <a:avLst/>
            </a:prstGeom>
            <a:solidFill>
              <a:srgbClr val="D5D5D5"/>
            </a:solidFill>
            <a:ln w="254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825500">
                <a:defRPr sz="3200">
                  <a:solidFill>
                    <a:srgbClr val="000000"/>
                  </a:solidFill>
                  <a:latin typeface="Helvetica Neue Medium"/>
                  <a:ea typeface="Helvetica Neue Medium"/>
                  <a:cs typeface="Helvetica Neue Medium"/>
                  <a:sym typeface="Helvetica Neue Medium"/>
                </a:defRPr>
              </a:lvl1pPr>
            </a:lstStyle>
            <a:p>
              <a:r>
                <a:t>3</a:t>
              </a:r>
            </a:p>
          </p:txBody>
        </p:sp>
        <p:sp>
          <p:nvSpPr>
            <p:cNvPr id="687" name="4"/>
            <p:cNvSpPr/>
            <p:nvPr/>
          </p:nvSpPr>
          <p:spPr>
            <a:xfrm>
              <a:off x="2274422" y="0"/>
              <a:ext cx="759031" cy="763124"/>
            </a:xfrm>
            <a:prstGeom prst="rect">
              <a:avLst/>
            </a:prstGeom>
            <a:solidFill>
              <a:srgbClr val="D5D5D5"/>
            </a:solidFill>
            <a:ln w="254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825500">
                <a:defRPr sz="3200">
                  <a:solidFill>
                    <a:srgbClr val="000000"/>
                  </a:solidFill>
                  <a:latin typeface="Helvetica Neue Medium"/>
                  <a:ea typeface="Helvetica Neue Medium"/>
                  <a:cs typeface="Helvetica Neue Medium"/>
                  <a:sym typeface="Helvetica Neue Medium"/>
                </a:defRPr>
              </a:lvl1pPr>
            </a:lstStyle>
            <a:p>
              <a:r>
                <a:t>4</a:t>
              </a:r>
            </a:p>
          </p:txBody>
        </p:sp>
        <p:sp>
          <p:nvSpPr>
            <p:cNvPr id="688" name="5"/>
            <p:cNvSpPr/>
            <p:nvPr/>
          </p:nvSpPr>
          <p:spPr>
            <a:xfrm>
              <a:off x="3027085" y="0"/>
              <a:ext cx="759031" cy="763124"/>
            </a:xfrm>
            <a:prstGeom prst="rect">
              <a:avLst/>
            </a:prstGeom>
            <a:solidFill>
              <a:srgbClr val="D5D5D5"/>
            </a:solidFill>
            <a:ln w="254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825500">
                <a:defRPr sz="3200">
                  <a:solidFill>
                    <a:srgbClr val="000000"/>
                  </a:solidFill>
                  <a:latin typeface="Helvetica Neue Medium"/>
                  <a:ea typeface="Helvetica Neue Medium"/>
                  <a:cs typeface="Helvetica Neue Medium"/>
                  <a:sym typeface="Helvetica Neue Medium"/>
                </a:defRPr>
              </a:lvl1pPr>
            </a:lstStyle>
            <a:p>
              <a:r>
                <a:t>5</a:t>
              </a:r>
            </a:p>
          </p:txBody>
        </p:sp>
        <p:sp>
          <p:nvSpPr>
            <p:cNvPr id="689" name="6"/>
            <p:cNvSpPr/>
            <p:nvPr/>
          </p:nvSpPr>
          <p:spPr>
            <a:xfrm>
              <a:off x="3784075" y="0"/>
              <a:ext cx="759031" cy="763124"/>
            </a:xfrm>
            <a:prstGeom prst="rect">
              <a:avLst/>
            </a:prstGeom>
            <a:solidFill>
              <a:srgbClr val="D5D5D5"/>
            </a:solidFill>
            <a:ln w="254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825500">
                <a:defRPr sz="3200">
                  <a:solidFill>
                    <a:srgbClr val="000000"/>
                  </a:solidFill>
                  <a:latin typeface="Helvetica Neue Medium"/>
                  <a:ea typeface="Helvetica Neue Medium"/>
                  <a:cs typeface="Helvetica Neue Medium"/>
                  <a:sym typeface="Helvetica Neue Medium"/>
                </a:defRPr>
              </a:lvl1pPr>
            </a:lstStyle>
            <a:p>
              <a:r>
                <a:t>6</a:t>
              </a:r>
            </a:p>
          </p:txBody>
        </p:sp>
        <p:sp>
          <p:nvSpPr>
            <p:cNvPr id="690" name="7"/>
            <p:cNvSpPr/>
            <p:nvPr/>
          </p:nvSpPr>
          <p:spPr>
            <a:xfrm>
              <a:off x="4544517" y="0"/>
              <a:ext cx="759032" cy="763124"/>
            </a:xfrm>
            <a:prstGeom prst="rect">
              <a:avLst/>
            </a:prstGeom>
            <a:solidFill>
              <a:srgbClr val="D5D5D5"/>
            </a:solidFill>
            <a:ln w="254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825500">
                <a:defRPr sz="3200">
                  <a:solidFill>
                    <a:srgbClr val="000000"/>
                  </a:solidFill>
                  <a:latin typeface="Helvetica Neue Medium"/>
                  <a:ea typeface="Helvetica Neue Medium"/>
                  <a:cs typeface="Helvetica Neue Medium"/>
                  <a:sym typeface="Helvetica Neue Medium"/>
                </a:defRPr>
              </a:lvl1pPr>
            </a:lstStyle>
            <a:p>
              <a:r>
                <a:t>7</a:t>
              </a:r>
            </a:p>
          </p:txBody>
        </p:sp>
        <p:sp>
          <p:nvSpPr>
            <p:cNvPr id="691" name="8"/>
            <p:cNvSpPr/>
            <p:nvPr/>
          </p:nvSpPr>
          <p:spPr>
            <a:xfrm>
              <a:off x="5301507" y="0"/>
              <a:ext cx="759032" cy="763124"/>
            </a:xfrm>
            <a:prstGeom prst="rect">
              <a:avLst/>
            </a:prstGeom>
            <a:solidFill>
              <a:srgbClr val="D5D5D5"/>
            </a:solidFill>
            <a:ln w="254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825500">
                <a:defRPr sz="3200">
                  <a:solidFill>
                    <a:srgbClr val="000000"/>
                  </a:solidFill>
                  <a:latin typeface="Helvetica Neue Medium"/>
                  <a:ea typeface="Helvetica Neue Medium"/>
                  <a:cs typeface="Helvetica Neue Medium"/>
                  <a:sym typeface="Helvetica Neue Medium"/>
                </a:defRPr>
              </a:lvl1pPr>
            </a:lstStyle>
            <a:p>
              <a:r>
                <a:t>8</a:t>
              </a:r>
            </a:p>
          </p:txBody>
        </p:sp>
        <p:sp>
          <p:nvSpPr>
            <p:cNvPr id="692" name="9"/>
            <p:cNvSpPr/>
            <p:nvPr/>
          </p:nvSpPr>
          <p:spPr>
            <a:xfrm>
              <a:off x="6054171" y="0"/>
              <a:ext cx="759031" cy="763124"/>
            </a:xfrm>
            <a:prstGeom prst="rect">
              <a:avLst/>
            </a:prstGeom>
            <a:solidFill>
              <a:srgbClr val="D5D5D5"/>
            </a:solidFill>
            <a:ln w="254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825500">
                <a:defRPr sz="3200">
                  <a:solidFill>
                    <a:srgbClr val="000000"/>
                  </a:solidFill>
                  <a:latin typeface="Helvetica Neue Medium"/>
                  <a:ea typeface="Helvetica Neue Medium"/>
                  <a:cs typeface="Helvetica Neue Medium"/>
                  <a:sym typeface="Helvetica Neue Medium"/>
                </a:defRPr>
              </a:lvl1pPr>
            </a:lstStyle>
            <a:p>
              <a:r>
                <a:t>9</a:t>
              </a:r>
            </a:p>
          </p:txBody>
        </p:sp>
        <p:sp>
          <p:nvSpPr>
            <p:cNvPr id="693" name="10"/>
            <p:cNvSpPr/>
            <p:nvPr/>
          </p:nvSpPr>
          <p:spPr>
            <a:xfrm>
              <a:off x="6811160" y="0"/>
              <a:ext cx="759031" cy="763124"/>
            </a:xfrm>
            <a:prstGeom prst="rect">
              <a:avLst/>
            </a:prstGeom>
            <a:solidFill>
              <a:srgbClr val="D5D5D5"/>
            </a:solidFill>
            <a:ln w="254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825500">
                <a:defRPr sz="3200">
                  <a:solidFill>
                    <a:srgbClr val="000000"/>
                  </a:solidFill>
                  <a:latin typeface="Helvetica Neue Medium"/>
                  <a:ea typeface="Helvetica Neue Medium"/>
                  <a:cs typeface="Helvetica Neue Medium"/>
                  <a:sym typeface="Helvetica Neue Medium"/>
                </a:defRPr>
              </a:lvl1pPr>
            </a:lstStyle>
            <a:p>
              <a:r>
                <a:t>10</a:t>
              </a:r>
            </a:p>
          </p:txBody>
        </p:sp>
        <p:sp>
          <p:nvSpPr>
            <p:cNvPr id="694" name="11"/>
            <p:cNvSpPr/>
            <p:nvPr/>
          </p:nvSpPr>
          <p:spPr>
            <a:xfrm>
              <a:off x="7571603" y="0"/>
              <a:ext cx="759032" cy="763124"/>
            </a:xfrm>
            <a:prstGeom prst="rect">
              <a:avLst/>
            </a:prstGeom>
            <a:solidFill>
              <a:srgbClr val="D5D5D5"/>
            </a:solidFill>
            <a:ln w="254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825500">
                <a:defRPr sz="3200">
                  <a:solidFill>
                    <a:srgbClr val="000000"/>
                  </a:solidFill>
                  <a:latin typeface="Helvetica Neue Medium"/>
                  <a:ea typeface="Helvetica Neue Medium"/>
                  <a:cs typeface="Helvetica Neue Medium"/>
                  <a:sym typeface="Helvetica Neue Medium"/>
                </a:defRPr>
              </a:lvl1pPr>
            </a:lstStyle>
            <a:p>
              <a:r>
                <a:t>11</a:t>
              </a:r>
            </a:p>
          </p:txBody>
        </p:sp>
        <p:sp>
          <p:nvSpPr>
            <p:cNvPr id="695" name="12"/>
            <p:cNvSpPr/>
            <p:nvPr/>
          </p:nvSpPr>
          <p:spPr>
            <a:xfrm>
              <a:off x="8328593" y="0"/>
              <a:ext cx="759031" cy="763124"/>
            </a:xfrm>
            <a:prstGeom prst="rect">
              <a:avLst/>
            </a:prstGeom>
            <a:solidFill>
              <a:srgbClr val="D5D5D5"/>
            </a:solidFill>
            <a:ln w="254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825500">
                <a:defRPr sz="3200">
                  <a:solidFill>
                    <a:srgbClr val="000000"/>
                  </a:solidFill>
                  <a:latin typeface="Helvetica Neue Medium"/>
                  <a:ea typeface="Helvetica Neue Medium"/>
                  <a:cs typeface="Helvetica Neue Medium"/>
                  <a:sym typeface="Helvetica Neue Medium"/>
                </a:defRPr>
              </a:lvl1pPr>
            </a:lstStyle>
            <a:p>
              <a:r>
                <a:t>12</a:t>
              </a:r>
            </a:p>
          </p:txBody>
        </p:sp>
        <p:sp>
          <p:nvSpPr>
            <p:cNvPr id="696" name="13"/>
            <p:cNvSpPr/>
            <p:nvPr/>
          </p:nvSpPr>
          <p:spPr>
            <a:xfrm>
              <a:off x="9081256" y="0"/>
              <a:ext cx="759031" cy="763124"/>
            </a:xfrm>
            <a:prstGeom prst="rect">
              <a:avLst/>
            </a:prstGeom>
            <a:solidFill>
              <a:srgbClr val="D5D5D5"/>
            </a:solidFill>
            <a:ln w="254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825500">
                <a:defRPr sz="3200">
                  <a:solidFill>
                    <a:srgbClr val="000000"/>
                  </a:solidFill>
                  <a:latin typeface="Helvetica Neue Medium"/>
                  <a:ea typeface="Helvetica Neue Medium"/>
                  <a:cs typeface="Helvetica Neue Medium"/>
                  <a:sym typeface="Helvetica Neue Medium"/>
                </a:defRPr>
              </a:lvl1pPr>
            </a:lstStyle>
            <a:p>
              <a:r>
                <a:t>13</a:t>
              </a:r>
            </a:p>
          </p:txBody>
        </p:sp>
        <p:sp>
          <p:nvSpPr>
            <p:cNvPr id="697" name="14"/>
            <p:cNvSpPr/>
            <p:nvPr/>
          </p:nvSpPr>
          <p:spPr>
            <a:xfrm>
              <a:off x="9838245" y="0"/>
              <a:ext cx="759032" cy="763124"/>
            </a:xfrm>
            <a:prstGeom prst="rect">
              <a:avLst/>
            </a:prstGeom>
            <a:solidFill>
              <a:srgbClr val="D5D5D5"/>
            </a:solidFill>
            <a:ln w="254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825500">
                <a:defRPr sz="3200">
                  <a:solidFill>
                    <a:srgbClr val="000000"/>
                  </a:solidFill>
                  <a:latin typeface="Helvetica Neue Medium"/>
                  <a:ea typeface="Helvetica Neue Medium"/>
                  <a:cs typeface="Helvetica Neue Medium"/>
                  <a:sym typeface="Helvetica Neue Medium"/>
                </a:defRPr>
              </a:lvl1pPr>
            </a:lstStyle>
            <a:p>
              <a:r>
                <a:t>14</a:t>
              </a:r>
            </a:p>
          </p:txBody>
        </p:sp>
        <p:sp>
          <p:nvSpPr>
            <p:cNvPr id="698" name="15"/>
            <p:cNvSpPr/>
            <p:nvPr/>
          </p:nvSpPr>
          <p:spPr>
            <a:xfrm>
              <a:off x="10598688" y="0"/>
              <a:ext cx="759032" cy="763124"/>
            </a:xfrm>
            <a:prstGeom prst="rect">
              <a:avLst/>
            </a:prstGeom>
            <a:solidFill>
              <a:srgbClr val="D5D5D5"/>
            </a:solidFill>
            <a:ln w="254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825500">
                <a:defRPr sz="3200">
                  <a:solidFill>
                    <a:srgbClr val="000000"/>
                  </a:solidFill>
                  <a:latin typeface="Helvetica Neue Medium"/>
                  <a:ea typeface="Helvetica Neue Medium"/>
                  <a:cs typeface="Helvetica Neue Medium"/>
                  <a:sym typeface="Helvetica Neue Medium"/>
                </a:defRPr>
              </a:lvl1pPr>
            </a:lstStyle>
            <a:p>
              <a:r>
                <a:t>15</a:t>
              </a:r>
            </a:p>
          </p:txBody>
        </p:sp>
        <p:sp>
          <p:nvSpPr>
            <p:cNvPr id="699" name="16"/>
            <p:cNvSpPr/>
            <p:nvPr/>
          </p:nvSpPr>
          <p:spPr>
            <a:xfrm>
              <a:off x="11355678" y="0"/>
              <a:ext cx="759031" cy="763124"/>
            </a:xfrm>
            <a:prstGeom prst="rect">
              <a:avLst/>
            </a:prstGeom>
            <a:solidFill>
              <a:srgbClr val="D5D5D5"/>
            </a:solidFill>
            <a:ln w="254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825500">
                <a:defRPr sz="3200">
                  <a:solidFill>
                    <a:srgbClr val="000000"/>
                  </a:solidFill>
                  <a:latin typeface="Helvetica Neue Medium"/>
                  <a:ea typeface="Helvetica Neue Medium"/>
                  <a:cs typeface="Helvetica Neue Medium"/>
                  <a:sym typeface="Helvetica Neue Medium"/>
                </a:defRPr>
              </a:lvl1pPr>
            </a:lstStyle>
            <a:p>
              <a:r>
                <a:t>16</a:t>
              </a:r>
            </a:p>
          </p:txBody>
        </p:sp>
      </p:grpSp>
      <p:sp>
        <p:nvSpPr>
          <p:cNvPr id="701" name="Imagine we’ve have enqueued 16 items."/>
          <p:cNvSpPr txBox="1"/>
          <p:nvPr/>
        </p:nvSpPr>
        <p:spPr>
          <a:xfrm>
            <a:off x="254000" y="2472498"/>
            <a:ext cx="7409181" cy="57282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200">
                <a:solidFill>
                  <a:srgbClr val="000000"/>
                </a:solidFill>
              </a:defRPr>
            </a:lvl1pPr>
          </a:lstStyle>
          <a:p>
            <a:r>
              <a:t>Imagine we’ve have enqueued 16 items.</a:t>
            </a:r>
          </a:p>
        </p:txBody>
      </p:sp>
      <p:sp>
        <p:nvSpPr>
          <p:cNvPr id="702" name="Now imagine we want to dequeue all 16 items. What is the cost of these 16 dequeues?"/>
          <p:cNvSpPr txBox="1"/>
          <p:nvPr/>
        </p:nvSpPr>
        <p:spPr>
          <a:xfrm>
            <a:off x="254000" y="4195378"/>
            <a:ext cx="15899689" cy="57282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200">
                <a:solidFill>
                  <a:srgbClr val="000000"/>
                </a:solidFill>
              </a:defRPr>
            </a:lvl1pPr>
          </a:lstStyle>
          <a:p>
            <a:r>
              <a:t>Now imagine we want to dequeue all 16 items. What is the cost of these 16 dequeues?</a:t>
            </a:r>
          </a:p>
        </p:txBody>
      </p:sp>
      <p:sp>
        <p:nvSpPr>
          <p:cNvPr id="703" name="After 8 dequeues, we have to copy items 9-16 into a new list."/>
          <p:cNvSpPr txBox="1"/>
          <p:nvPr/>
        </p:nvSpPr>
        <p:spPr>
          <a:xfrm>
            <a:off x="253999" y="4822988"/>
            <a:ext cx="11209834" cy="5851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defRPr sz="3200">
                <a:solidFill>
                  <a:srgbClr val="000000"/>
                </a:solidFill>
              </a:defRPr>
            </a:pPr>
            <a:r>
              <a:t>After </a:t>
            </a:r>
            <a:r>
              <a:rPr b="1"/>
              <a:t>8</a:t>
            </a:r>
            <a:r>
              <a:t> dequeues, we have to copy items 9-16 into a new list.</a:t>
            </a:r>
          </a:p>
        </p:txBody>
      </p:sp>
      <p:grpSp>
        <p:nvGrpSpPr>
          <p:cNvPr id="712" name="Group"/>
          <p:cNvGrpSpPr/>
          <p:nvPr/>
        </p:nvGrpSpPr>
        <p:grpSpPr>
          <a:xfrm>
            <a:off x="253999" y="5575770"/>
            <a:ext cx="6060539" cy="763125"/>
            <a:chOff x="0" y="0"/>
            <a:chExt cx="6060539" cy="763124"/>
          </a:xfrm>
        </p:grpSpPr>
        <p:sp>
          <p:nvSpPr>
            <p:cNvPr id="704" name="9"/>
            <p:cNvSpPr/>
            <p:nvPr/>
          </p:nvSpPr>
          <p:spPr>
            <a:xfrm>
              <a:off x="0" y="0"/>
              <a:ext cx="759031" cy="763124"/>
            </a:xfrm>
            <a:prstGeom prst="rect">
              <a:avLst/>
            </a:prstGeom>
            <a:solidFill>
              <a:srgbClr val="D5D5D5"/>
            </a:solidFill>
            <a:ln w="254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825500">
                <a:defRPr sz="3200">
                  <a:solidFill>
                    <a:srgbClr val="000000"/>
                  </a:solidFill>
                  <a:latin typeface="Helvetica Neue Medium"/>
                  <a:ea typeface="Helvetica Neue Medium"/>
                  <a:cs typeface="Helvetica Neue Medium"/>
                  <a:sym typeface="Helvetica Neue Medium"/>
                </a:defRPr>
              </a:lvl1pPr>
            </a:lstStyle>
            <a:p>
              <a:r>
                <a:t>9</a:t>
              </a:r>
            </a:p>
          </p:txBody>
        </p:sp>
        <p:sp>
          <p:nvSpPr>
            <p:cNvPr id="705" name="10"/>
            <p:cNvSpPr/>
            <p:nvPr/>
          </p:nvSpPr>
          <p:spPr>
            <a:xfrm>
              <a:off x="756989" y="0"/>
              <a:ext cx="759031" cy="763124"/>
            </a:xfrm>
            <a:prstGeom prst="rect">
              <a:avLst/>
            </a:prstGeom>
            <a:solidFill>
              <a:srgbClr val="D5D5D5"/>
            </a:solidFill>
            <a:ln w="254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825500">
                <a:defRPr sz="3200">
                  <a:solidFill>
                    <a:srgbClr val="000000"/>
                  </a:solidFill>
                  <a:latin typeface="Helvetica Neue Medium"/>
                  <a:ea typeface="Helvetica Neue Medium"/>
                  <a:cs typeface="Helvetica Neue Medium"/>
                  <a:sym typeface="Helvetica Neue Medium"/>
                </a:defRPr>
              </a:lvl1pPr>
            </a:lstStyle>
            <a:p>
              <a:r>
                <a:t>10</a:t>
              </a:r>
            </a:p>
          </p:txBody>
        </p:sp>
        <p:sp>
          <p:nvSpPr>
            <p:cNvPr id="706" name="11"/>
            <p:cNvSpPr/>
            <p:nvPr/>
          </p:nvSpPr>
          <p:spPr>
            <a:xfrm>
              <a:off x="1517432" y="0"/>
              <a:ext cx="759032" cy="763124"/>
            </a:xfrm>
            <a:prstGeom prst="rect">
              <a:avLst/>
            </a:prstGeom>
            <a:solidFill>
              <a:srgbClr val="D5D5D5"/>
            </a:solidFill>
            <a:ln w="254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825500">
                <a:defRPr sz="3200">
                  <a:solidFill>
                    <a:srgbClr val="000000"/>
                  </a:solidFill>
                  <a:latin typeface="Helvetica Neue Medium"/>
                  <a:ea typeface="Helvetica Neue Medium"/>
                  <a:cs typeface="Helvetica Neue Medium"/>
                  <a:sym typeface="Helvetica Neue Medium"/>
                </a:defRPr>
              </a:lvl1pPr>
            </a:lstStyle>
            <a:p>
              <a:r>
                <a:t>11</a:t>
              </a:r>
            </a:p>
          </p:txBody>
        </p:sp>
        <p:sp>
          <p:nvSpPr>
            <p:cNvPr id="707" name="12"/>
            <p:cNvSpPr/>
            <p:nvPr/>
          </p:nvSpPr>
          <p:spPr>
            <a:xfrm>
              <a:off x="2274423" y="0"/>
              <a:ext cx="759031" cy="763124"/>
            </a:xfrm>
            <a:prstGeom prst="rect">
              <a:avLst/>
            </a:prstGeom>
            <a:solidFill>
              <a:srgbClr val="D5D5D5"/>
            </a:solidFill>
            <a:ln w="254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825500">
                <a:defRPr sz="3200">
                  <a:solidFill>
                    <a:srgbClr val="000000"/>
                  </a:solidFill>
                  <a:latin typeface="Helvetica Neue Medium"/>
                  <a:ea typeface="Helvetica Neue Medium"/>
                  <a:cs typeface="Helvetica Neue Medium"/>
                  <a:sym typeface="Helvetica Neue Medium"/>
                </a:defRPr>
              </a:lvl1pPr>
            </a:lstStyle>
            <a:p>
              <a:r>
                <a:t>12</a:t>
              </a:r>
            </a:p>
          </p:txBody>
        </p:sp>
        <p:sp>
          <p:nvSpPr>
            <p:cNvPr id="708" name="13"/>
            <p:cNvSpPr/>
            <p:nvPr/>
          </p:nvSpPr>
          <p:spPr>
            <a:xfrm>
              <a:off x="3027085" y="0"/>
              <a:ext cx="759032" cy="763124"/>
            </a:xfrm>
            <a:prstGeom prst="rect">
              <a:avLst/>
            </a:prstGeom>
            <a:solidFill>
              <a:srgbClr val="D5D5D5"/>
            </a:solidFill>
            <a:ln w="254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825500">
                <a:defRPr sz="3200">
                  <a:solidFill>
                    <a:srgbClr val="000000"/>
                  </a:solidFill>
                  <a:latin typeface="Helvetica Neue Medium"/>
                  <a:ea typeface="Helvetica Neue Medium"/>
                  <a:cs typeface="Helvetica Neue Medium"/>
                  <a:sym typeface="Helvetica Neue Medium"/>
                </a:defRPr>
              </a:lvl1pPr>
            </a:lstStyle>
            <a:p>
              <a:r>
                <a:t>13</a:t>
              </a:r>
            </a:p>
          </p:txBody>
        </p:sp>
        <p:sp>
          <p:nvSpPr>
            <p:cNvPr id="709" name="14"/>
            <p:cNvSpPr/>
            <p:nvPr/>
          </p:nvSpPr>
          <p:spPr>
            <a:xfrm>
              <a:off x="3784075" y="0"/>
              <a:ext cx="759031" cy="763124"/>
            </a:xfrm>
            <a:prstGeom prst="rect">
              <a:avLst/>
            </a:prstGeom>
            <a:solidFill>
              <a:srgbClr val="D5D5D5"/>
            </a:solidFill>
            <a:ln w="254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825500">
                <a:defRPr sz="3200">
                  <a:solidFill>
                    <a:srgbClr val="000000"/>
                  </a:solidFill>
                  <a:latin typeface="Helvetica Neue Medium"/>
                  <a:ea typeface="Helvetica Neue Medium"/>
                  <a:cs typeface="Helvetica Neue Medium"/>
                  <a:sym typeface="Helvetica Neue Medium"/>
                </a:defRPr>
              </a:lvl1pPr>
            </a:lstStyle>
            <a:p>
              <a:r>
                <a:t>14</a:t>
              </a:r>
            </a:p>
          </p:txBody>
        </p:sp>
        <p:sp>
          <p:nvSpPr>
            <p:cNvPr id="710" name="15"/>
            <p:cNvSpPr/>
            <p:nvPr/>
          </p:nvSpPr>
          <p:spPr>
            <a:xfrm>
              <a:off x="4544517" y="0"/>
              <a:ext cx="759032" cy="763124"/>
            </a:xfrm>
            <a:prstGeom prst="rect">
              <a:avLst/>
            </a:prstGeom>
            <a:solidFill>
              <a:srgbClr val="D5D5D5"/>
            </a:solidFill>
            <a:ln w="254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825500">
                <a:defRPr sz="3200">
                  <a:solidFill>
                    <a:srgbClr val="000000"/>
                  </a:solidFill>
                  <a:latin typeface="Helvetica Neue Medium"/>
                  <a:ea typeface="Helvetica Neue Medium"/>
                  <a:cs typeface="Helvetica Neue Medium"/>
                  <a:sym typeface="Helvetica Neue Medium"/>
                </a:defRPr>
              </a:lvl1pPr>
            </a:lstStyle>
            <a:p>
              <a:r>
                <a:t>15</a:t>
              </a:r>
            </a:p>
          </p:txBody>
        </p:sp>
        <p:sp>
          <p:nvSpPr>
            <p:cNvPr id="711" name="16"/>
            <p:cNvSpPr/>
            <p:nvPr/>
          </p:nvSpPr>
          <p:spPr>
            <a:xfrm>
              <a:off x="5301508" y="0"/>
              <a:ext cx="759031" cy="763124"/>
            </a:xfrm>
            <a:prstGeom prst="rect">
              <a:avLst/>
            </a:prstGeom>
            <a:solidFill>
              <a:srgbClr val="D5D5D5"/>
            </a:solidFill>
            <a:ln w="254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825500">
                <a:defRPr sz="3200">
                  <a:solidFill>
                    <a:srgbClr val="000000"/>
                  </a:solidFill>
                  <a:latin typeface="Helvetica Neue Medium"/>
                  <a:ea typeface="Helvetica Neue Medium"/>
                  <a:cs typeface="Helvetica Neue Medium"/>
                  <a:sym typeface="Helvetica Neue Medium"/>
                </a:defRPr>
              </a:lvl1pPr>
            </a:lstStyle>
            <a:p>
              <a:r>
                <a:t>16</a:t>
              </a:r>
            </a:p>
          </p:txBody>
        </p:sp>
      </p:grpSp>
      <p:sp>
        <p:nvSpPr>
          <p:cNvPr id="713" name="After 4 more dequeues, we have to copy items 13-16 into a new list."/>
          <p:cNvSpPr txBox="1"/>
          <p:nvPr/>
        </p:nvSpPr>
        <p:spPr>
          <a:xfrm>
            <a:off x="254000" y="6506564"/>
            <a:ext cx="12474957" cy="58511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defRPr sz="3200">
                <a:solidFill>
                  <a:srgbClr val="000000"/>
                </a:solidFill>
              </a:defRPr>
            </a:pPr>
            <a:r>
              <a:t>After </a:t>
            </a:r>
            <a:r>
              <a:rPr b="1"/>
              <a:t>4</a:t>
            </a:r>
            <a:r>
              <a:t> more dequeues, we have to copy items 13-16 into a new list.</a:t>
            </a:r>
          </a:p>
        </p:txBody>
      </p:sp>
      <p:grpSp>
        <p:nvGrpSpPr>
          <p:cNvPr id="718" name="Group"/>
          <p:cNvGrpSpPr/>
          <p:nvPr/>
        </p:nvGrpSpPr>
        <p:grpSpPr>
          <a:xfrm>
            <a:off x="253999" y="7259347"/>
            <a:ext cx="3033457" cy="763126"/>
            <a:chOff x="0" y="0"/>
            <a:chExt cx="3033453" cy="763124"/>
          </a:xfrm>
        </p:grpSpPr>
        <p:sp>
          <p:nvSpPr>
            <p:cNvPr id="714" name="13"/>
            <p:cNvSpPr/>
            <p:nvPr/>
          </p:nvSpPr>
          <p:spPr>
            <a:xfrm>
              <a:off x="0" y="0"/>
              <a:ext cx="759031" cy="763124"/>
            </a:xfrm>
            <a:prstGeom prst="rect">
              <a:avLst/>
            </a:prstGeom>
            <a:solidFill>
              <a:srgbClr val="D5D5D5"/>
            </a:solidFill>
            <a:ln w="254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825500">
                <a:defRPr sz="3200">
                  <a:solidFill>
                    <a:srgbClr val="000000"/>
                  </a:solidFill>
                  <a:latin typeface="Helvetica Neue Medium"/>
                  <a:ea typeface="Helvetica Neue Medium"/>
                  <a:cs typeface="Helvetica Neue Medium"/>
                  <a:sym typeface="Helvetica Neue Medium"/>
                </a:defRPr>
              </a:lvl1pPr>
            </a:lstStyle>
            <a:p>
              <a:r>
                <a:t>13</a:t>
              </a:r>
            </a:p>
          </p:txBody>
        </p:sp>
        <p:sp>
          <p:nvSpPr>
            <p:cNvPr id="715" name="14"/>
            <p:cNvSpPr/>
            <p:nvPr/>
          </p:nvSpPr>
          <p:spPr>
            <a:xfrm>
              <a:off x="756989" y="0"/>
              <a:ext cx="759031" cy="763124"/>
            </a:xfrm>
            <a:prstGeom prst="rect">
              <a:avLst/>
            </a:prstGeom>
            <a:solidFill>
              <a:srgbClr val="D5D5D5"/>
            </a:solidFill>
            <a:ln w="254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825500">
                <a:defRPr sz="3200">
                  <a:solidFill>
                    <a:srgbClr val="000000"/>
                  </a:solidFill>
                  <a:latin typeface="Helvetica Neue Medium"/>
                  <a:ea typeface="Helvetica Neue Medium"/>
                  <a:cs typeface="Helvetica Neue Medium"/>
                  <a:sym typeface="Helvetica Neue Medium"/>
                </a:defRPr>
              </a:lvl1pPr>
            </a:lstStyle>
            <a:p>
              <a:r>
                <a:t>14</a:t>
              </a:r>
            </a:p>
          </p:txBody>
        </p:sp>
        <p:sp>
          <p:nvSpPr>
            <p:cNvPr id="716" name="15"/>
            <p:cNvSpPr/>
            <p:nvPr/>
          </p:nvSpPr>
          <p:spPr>
            <a:xfrm>
              <a:off x="1517432" y="0"/>
              <a:ext cx="759031" cy="763124"/>
            </a:xfrm>
            <a:prstGeom prst="rect">
              <a:avLst/>
            </a:prstGeom>
            <a:solidFill>
              <a:srgbClr val="D5D5D5"/>
            </a:solidFill>
            <a:ln w="254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825500">
                <a:defRPr sz="3200">
                  <a:solidFill>
                    <a:srgbClr val="000000"/>
                  </a:solidFill>
                  <a:latin typeface="Helvetica Neue Medium"/>
                  <a:ea typeface="Helvetica Neue Medium"/>
                  <a:cs typeface="Helvetica Neue Medium"/>
                  <a:sym typeface="Helvetica Neue Medium"/>
                </a:defRPr>
              </a:lvl1pPr>
            </a:lstStyle>
            <a:p>
              <a:r>
                <a:t>15</a:t>
              </a:r>
            </a:p>
          </p:txBody>
        </p:sp>
        <p:sp>
          <p:nvSpPr>
            <p:cNvPr id="717" name="16"/>
            <p:cNvSpPr/>
            <p:nvPr/>
          </p:nvSpPr>
          <p:spPr>
            <a:xfrm>
              <a:off x="2274422" y="0"/>
              <a:ext cx="759031" cy="763124"/>
            </a:xfrm>
            <a:prstGeom prst="rect">
              <a:avLst/>
            </a:prstGeom>
            <a:solidFill>
              <a:srgbClr val="D5D5D5"/>
            </a:solidFill>
            <a:ln w="254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825500">
                <a:defRPr sz="3200">
                  <a:solidFill>
                    <a:srgbClr val="000000"/>
                  </a:solidFill>
                  <a:latin typeface="Helvetica Neue Medium"/>
                  <a:ea typeface="Helvetica Neue Medium"/>
                  <a:cs typeface="Helvetica Neue Medium"/>
                  <a:sym typeface="Helvetica Neue Medium"/>
                </a:defRPr>
              </a:lvl1pPr>
            </a:lstStyle>
            <a:p>
              <a:r>
                <a:t>16</a:t>
              </a:r>
            </a:p>
          </p:txBody>
        </p:sp>
      </p:grpSp>
      <p:sp>
        <p:nvSpPr>
          <p:cNvPr id="719" name="After 2 more dequeues, we have to copy items 15-16 into a new list."/>
          <p:cNvSpPr txBox="1"/>
          <p:nvPr/>
        </p:nvSpPr>
        <p:spPr>
          <a:xfrm>
            <a:off x="254000" y="8218737"/>
            <a:ext cx="12474957" cy="5851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defRPr sz="3200">
                <a:solidFill>
                  <a:srgbClr val="000000"/>
                </a:solidFill>
              </a:defRPr>
            </a:pPr>
            <a:r>
              <a:t>After </a:t>
            </a:r>
            <a:r>
              <a:rPr b="1"/>
              <a:t>2</a:t>
            </a:r>
            <a:r>
              <a:t> more dequeues, we have to copy items 15-16 into a new list.</a:t>
            </a:r>
          </a:p>
        </p:txBody>
      </p:sp>
      <p:grpSp>
        <p:nvGrpSpPr>
          <p:cNvPr id="722" name="Group"/>
          <p:cNvGrpSpPr/>
          <p:nvPr/>
        </p:nvGrpSpPr>
        <p:grpSpPr>
          <a:xfrm>
            <a:off x="253999" y="8990956"/>
            <a:ext cx="1516023" cy="763126"/>
            <a:chOff x="0" y="0"/>
            <a:chExt cx="1516021" cy="763124"/>
          </a:xfrm>
        </p:grpSpPr>
        <p:sp>
          <p:nvSpPr>
            <p:cNvPr id="720" name="15"/>
            <p:cNvSpPr/>
            <p:nvPr/>
          </p:nvSpPr>
          <p:spPr>
            <a:xfrm>
              <a:off x="0" y="0"/>
              <a:ext cx="759031" cy="763124"/>
            </a:xfrm>
            <a:prstGeom prst="rect">
              <a:avLst/>
            </a:prstGeom>
            <a:solidFill>
              <a:srgbClr val="D5D5D5"/>
            </a:solidFill>
            <a:ln w="254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825500">
                <a:defRPr sz="3200">
                  <a:solidFill>
                    <a:srgbClr val="000000"/>
                  </a:solidFill>
                  <a:latin typeface="Helvetica Neue Medium"/>
                  <a:ea typeface="Helvetica Neue Medium"/>
                  <a:cs typeface="Helvetica Neue Medium"/>
                  <a:sym typeface="Helvetica Neue Medium"/>
                </a:defRPr>
              </a:lvl1pPr>
            </a:lstStyle>
            <a:p>
              <a:r>
                <a:t>15</a:t>
              </a:r>
            </a:p>
          </p:txBody>
        </p:sp>
        <p:sp>
          <p:nvSpPr>
            <p:cNvPr id="721" name="16"/>
            <p:cNvSpPr/>
            <p:nvPr/>
          </p:nvSpPr>
          <p:spPr>
            <a:xfrm>
              <a:off x="756990" y="0"/>
              <a:ext cx="759031" cy="763124"/>
            </a:xfrm>
            <a:prstGeom prst="rect">
              <a:avLst/>
            </a:prstGeom>
            <a:solidFill>
              <a:srgbClr val="D5D5D5"/>
            </a:solidFill>
            <a:ln w="254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825500">
                <a:defRPr sz="3200">
                  <a:solidFill>
                    <a:srgbClr val="000000"/>
                  </a:solidFill>
                  <a:latin typeface="Helvetica Neue Medium"/>
                  <a:ea typeface="Helvetica Neue Medium"/>
                  <a:cs typeface="Helvetica Neue Medium"/>
                  <a:sym typeface="Helvetica Neue Medium"/>
                </a:defRPr>
              </a:lvl1pPr>
            </a:lstStyle>
            <a:p>
              <a:r>
                <a:t>16</a:t>
              </a:r>
            </a:p>
          </p:txBody>
        </p:sp>
      </p:grpSp>
      <p:sp>
        <p:nvSpPr>
          <p:cNvPr id="723" name="After 1 more dequeue, we have to copy item 16 into a new list."/>
          <p:cNvSpPr txBox="1"/>
          <p:nvPr/>
        </p:nvSpPr>
        <p:spPr>
          <a:xfrm>
            <a:off x="253999" y="9941187"/>
            <a:ext cx="11458551" cy="58511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defRPr sz="3200">
                <a:solidFill>
                  <a:srgbClr val="000000"/>
                </a:solidFill>
              </a:defRPr>
            </a:pPr>
            <a:r>
              <a:t>After </a:t>
            </a:r>
            <a:r>
              <a:rPr b="1"/>
              <a:t>1</a:t>
            </a:r>
            <a:r>
              <a:t> more dequeue, we have to copy item 16 into a new list.</a:t>
            </a:r>
          </a:p>
        </p:txBody>
      </p:sp>
      <p:sp>
        <p:nvSpPr>
          <p:cNvPr id="724" name="Group"/>
          <p:cNvSpPr/>
          <p:nvPr/>
        </p:nvSpPr>
        <p:spPr>
          <a:xfrm>
            <a:off x="254000" y="10722564"/>
            <a:ext cx="759031" cy="763125"/>
          </a:xfrm>
          <a:prstGeom prst="rect">
            <a:avLst/>
          </a:prstGeom>
          <a:solidFill>
            <a:srgbClr val="D5D5D5"/>
          </a:solidFill>
          <a:ln w="254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defTabSz="825500">
              <a:defRPr sz="3200">
                <a:solidFill>
                  <a:srgbClr val="000000"/>
                </a:solidFill>
                <a:latin typeface="Helvetica Neue Medium"/>
                <a:ea typeface="Helvetica Neue Medium"/>
                <a:cs typeface="Helvetica Neue Medium"/>
                <a:sym typeface="Helvetica Neue Medium"/>
              </a:defRPr>
            </a:lvl1pPr>
          </a:lstStyle>
          <a:p>
            <a:r>
              <a:t>16</a:t>
            </a:r>
          </a:p>
        </p:txBody>
      </p:sp>
      <p:sp>
        <p:nvSpPr>
          <p:cNvPr id="725" name="After 1 more dequeue, we create a new empty list."/>
          <p:cNvSpPr txBox="1"/>
          <p:nvPr/>
        </p:nvSpPr>
        <p:spPr>
          <a:xfrm>
            <a:off x="254000" y="11681954"/>
            <a:ext cx="9237574" cy="5851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defRPr sz="3200">
                <a:solidFill>
                  <a:srgbClr val="000000"/>
                </a:solidFill>
              </a:defRPr>
            </a:pPr>
            <a:r>
              <a:t>After </a:t>
            </a:r>
            <a:r>
              <a:rPr b="1"/>
              <a:t>1</a:t>
            </a:r>
            <a:r>
              <a:t> more dequeue, we create a new empty list.</a:t>
            </a:r>
          </a:p>
        </p:txBody>
      </p:sp>
      <p:sp>
        <p:nvSpPr>
          <p:cNvPr id="726" name="Square"/>
          <p:cNvSpPr/>
          <p:nvPr/>
        </p:nvSpPr>
        <p:spPr>
          <a:xfrm>
            <a:off x="254000" y="12463331"/>
            <a:ext cx="759031" cy="763124"/>
          </a:xfrm>
          <a:prstGeom prst="rect">
            <a:avLst/>
          </a:prstGeom>
          <a:solidFill>
            <a:srgbClr val="FFFFFF"/>
          </a:solidFill>
          <a:ln w="63500">
            <a:solidFill>
              <a:srgbClr val="000000"/>
            </a:solidFill>
            <a:custDash>
              <a:ds d="200000" sp="200000"/>
            </a:custDash>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endParaRPr/>
          </a:p>
        </p:txBody>
      </p:sp>
      <p:grpSp>
        <p:nvGrpSpPr>
          <p:cNvPr id="729" name="16 dequeue calls costs ~16 operations"/>
          <p:cNvGrpSpPr/>
          <p:nvPr/>
        </p:nvGrpSpPr>
        <p:grpSpPr>
          <a:xfrm>
            <a:off x="13195420" y="2231034"/>
            <a:ext cx="10817659" cy="960833"/>
            <a:chOff x="0" y="0"/>
            <a:chExt cx="10817657" cy="960832"/>
          </a:xfrm>
        </p:grpSpPr>
        <p:sp>
          <p:nvSpPr>
            <p:cNvPr id="728" name="16 dequeue calls costs ~16 operations"/>
            <p:cNvSpPr txBox="1"/>
            <p:nvPr/>
          </p:nvSpPr>
          <p:spPr>
            <a:xfrm>
              <a:off x="38100" y="38100"/>
              <a:ext cx="10741457" cy="884632"/>
            </a:xfrm>
            <a:prstGeom prst="rect">
              <a:avLst/>
            </a:prstGeom>
            <a:solidFill>
              <a:schemeClr val="accent1"/>
            </a:solidFill>
            <a:ln>
              <a:noFill/>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lgn="l">
                <a:lnSpc>
                  <a:spcPct val="150000"/>
                </a:lnSpc>
                <a:defRPr sz="4800">
                  <a:solidFill>
                    <a:srgbClr val="000000"/>
                  </a:solidFill>
                </a:defRPr>
              </a:lvl1pPr>
            </a:lstStyle>
            <a:p>
              <a:r>
                <a:t>16 dequeue calls costs ~16 operations</a:t>
              </a:r>
            </a:p>
          </p:txBody>
        </p:sp>
        <p:pic>
          <p:nvPicPr>
            <p:cNvPr id="727" name="16 dequeue calls costs ~16 operations 16 dequeue calls costs ~16 operations" descr="16 dequeue calls costs ~16 operations 16 dequeue calls costs ~16 operations"/>
            <p:cNvPicPr>
              <a:picLocks/>
            </p:cNvPicPr>
            <p:nvPr/>
          </p:nvPicPr>
          <p:blipFill>
            <a:blip r:embed="rId2"/>
            <a:stretch>
              <a:fillRect/>
            </a:stretch>
          </p:blipFill>
          <p:spPr>
            <a:xfrm>
              <a:off x="0" y="0"/>
              <a:ext cx="10817657" cy="960832"/>
            </a:xfrm>
            <a:prstGeom prst="rect">
              <a:avLst/>
            </a:prstGeom>
            <a:effectLst/>
          </p:spPr>
        </p:pic>
      </p:grpSp>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1"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35</a:t>
            </a:fld>
            <a:endParaRPr/>
          </a:p>
        </p:txBody>
      </p:sp>
      <p:sp>
        <p:nvSpPr>
          <p:cNvPr id="732" name="The Queue ADT"/>
          <p:cNvSpPr txBox="1">
            <a:spLocks noGrp="1"/>
          </p:cNvSpPr>
          <p:nvPr>
            <p:ph type="title"/>
          </p:nvPr>
        </p:nvSpPr>
        <p:spPr>
          <a:prstGeom prst="rect">
            <a:avLst/>
          </a:prstGeom>
        </p:spPr>
        <p:txBody>
          <a:bodyPr/>
          <a:lstStyle/>
          <a:p>
            <a:r>
              <a:t>The Queue ADT</a:t>
            </a:r>
          </a:p>
        </p:txBody>
      </p:sp>
      <p:sp>
        <p:nvSpPr>
          <p:cNvPr id="733" name="Lazy Update: Running Time Analysis"/>
          <p:cNvSpPr txBox="1"/>
          <p:nvPr/>
        </p:nvSpPr>
        <p:spPr>
          <a:xfrm>
            <a:off x="187129" y="1404577"/>
            <a:ext cx="21971001" cy="93477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ormAutofit/>
          </a:bodyPr>
          <a:lstStyle>
            <a:lvl1pPr algn="l" defTabSz="825500">
              <a:defRPr sz="5500" b="1">
                <a:solidFill>
                  <a:srgbClr val="000000"/>
                </a:solidFill>
              </a:defRPr>
            </a:lvl1pPr>
          </a:lstStyle>
          <a:p>
            <a:r>
              <a:t>Lazy Update: Running Time Analysis</a:t>
            </a:r>
          </a:p>
        </p:txBody>
      </p:sp>
      <p:grpSp>
        <p:nvGrpSpPr>
          <p:cNvPr id="750" name="Group"/>
          <p:cNvGrpSpPr/>
          <p:nvPr/>
        </p:nvGrpSpPr>
        <p:grpSpPr>
          <a:xfrm>
            <a:off x="253999" y="3178462"/>
            <a:ext cx="12114709" cy="763125"/>
            <a:chOff x="0" y="0"/>
            <a:chExt cx="12114709" cy="763124"/>
          </a:xfrm>
        </p:grpSpPr>
        <p:sp>
          <p:nvSpPr>
            <p:cNvPr id="734" name="1"/>
            <p:cNvSpPr/>
            <p:nvPr/>
          </p:nvSpPr>
          <p:spPr>
            <a:xfrm>
              <a:off x="0" y="0"/>
              <a:ext cx="759031" cy="763124"/>
            </a:xfrm>
            <a:prstGeom prst="rect">
              <a:avLst/>
            </a:prstGeom>
            <a:solidFill>
              <a:srgbClr val="D5D5D5"/>
            </a:solidFill>
            <a:ln w="254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825500">
                <a:defRPr sz="3200">
                  <a:solidFill>
                    <a:srgbClr val="000000"/>
                  </a:solidFill>
                  <a:latin typeface="Helvetica Neue Medium"/>
                  <a:ea typeface="Helvetica Neue Medium"/>
                  <a:cs typeface="Helvetica Neue Medium"/>
                  <a:sym typeface="Helvetica Neue Medium"/>
                </a:defRPr>
              </a:lvl1pPr>
            </a:lstStyle>
            <a:p>
              <a:r>
                <a:t>1</a:t>
              </a:r>
            </a:p>
          </p:txBody>
        </p:sp>
        <p:sp>
          <p:nvSpPr>
            <p:cNvPr id="735" name="2"/>
            <p:cNvSpPr/>
            <p:nvPr/>
          </p:nvSpPr>
          <p:spPr>
            <a:xfrm>
              <a:off x="756989" y="0"/>
              <a:ext cx="759032" cy="763124"/>
            </a:xfrm>
            <a:prstGeom prst="rect">
              <a:avLst/>
            </a:prstGeom>
            <a:solidFill>
              <a:srgbClr val="D5D5D5"/>
            </a:solidFill>
            <a:ln w="254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825500">
                <a:defRPr sz="3200">
                  <a:solidFill>
                    <a:srgbClr val="000000"/>
                  </a:solidFill>
                  <a:latin typeface="Helvetica Neue Medium"/>
                  <a:ea typeface="Helvetica Neue Medium"/>
                  <a:cs typeface="Helvetica Neue Medium"/>
                  <a:sym typeface="Helvetica Neue Medium"/>
                </a:defRPr>
              </a:lvl1pPr>
            </a:lstStyle>
            <a:p>
              <a:r>
                <a:t>2</a:t>
              </a:r>
            </a:p>
          </p:txBody>
        </p:sp>
        <p:sp>
          <p:nvSpPr>
            <p:cNvPr id="736" name="3"/>
            <p:cNvSpPr/>
            <p:nvPr/>
          </p:nvSpPr>
          <p:spPr>
            <a:xfrm>
              <a:off x="1517432" y="0"/>
              <a:ext cx="759032" cy="763124"/>
            </a:xfrm>
            <a:prstGeom prst="rect">
              <a:avLst/>
            </a:prstGeom>
            <a:solidFill>
              <a:srgbClr val="D5D5D5"/>
            </a:solidFill>
            <a:ln w="254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825500">
                <a:defRPr sz="3200">
                  <a:solidFill>
                    <a:srgbClr val="000000"/>
                  </a:solidFill>
                  <a:latin typeface="Helvetica Neue Medium"/>
                  <a:ea typeface="Helvetica Neue Medium"/>
                  <a:cs typeface="Helvetica Neue Medium"/>
                  <a:sym typeface="Helvetica Neue Medium"/>
                </a:defRPr>
              </a:lvl1pPr>
            </a:lstStyle>
            <a:p>
              <a:r>
                <a:t>3</a:t>
              </a:r>
            </a:p>
          </p:txBody>
        </p:sp>
        <p:sp>
          <p:nvSpPr>
            <p:cNvPr id="737" name="4"/>
            <p:cNvSpPr/>
            <p:nvPr/>
          </p:nvSpPr>
          <p:spPr>
            <a:xfrm>
              <a:off x="2274422" y="0"/>
              <a:ext cx="759031" cy="763124"/>
            </a:xfrm>
            <a:prstGeom prst="rect">
              <a:avLst/>
            </a:prstGeom>
            <a:solidFill>
              <a:srgbClr val="D5D5D5"/>
            </a:solidFill>
            <a:ln w="254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825500">
                <a:defRPr sz="3200">
                  <a:solidFill>
                    <a:srgbClr val="000000"/>
                  </a:solidFill>
                  <a:latin typeface="Helvetica Neue Medium"/>
                  <a:ea typeface="Helvetica Neue Medium"/>
                  <a:cs typeface="Helvetica Neue Medium"/>
                  <a:sym typeface="Helvetica Neue Medium"/>
                </a:defRPr>
              </a:lvl1pPr>
            </a:lstStyle>
            <a:p>
              <a:r>
                <a:t>4</a:t>
              </a:r>
            </a:p>
          </p:txBody>
        </p:sp>
        <p:sp>
          <p:nvSpPr>
            <p:cNvPr id="738" name="5"/>
            <p:cNvSpPr/>
            <p:nvPr/>
          </p:nvSpPr>
          <p:spPr>
            <a:xfrm>
              <a:off x="3027085" y="0"/>
              <a:ext cx="759031" cy="763124"/>
            </a:xfrm>
            <a:prstGeom prst="rect">
              <a:avLst/>
            </a:prstGeom>
            <a:solidFill>
              <a:srgbClr val="D5D5D5"/>
            </a:solidFill>
            <a:ln w="254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825500">
                <a:defRPr sz="3200">
                  <a:solidFill>
                    <a:srgbClr val="000000"/>
                  </a:solidFill>
                  <a:latin typeface="Helvetica Neue Medium"/>
                  <a:ea typeface="Helvetica Neue Medium"/>
                  <a:cs typeface="Helvetica Neue Medium"/>
                  <a:sym typeface="Helvetica Neue Medium"/>
                </a:defRPr>
              </a:lvl1pPr>
            </a:lstStyle>
            <a:p>
              <a:r>
                <a:t>5</a:t>
              </a:r>
            </a:p>
          </p:txBody>
        </p:sp>
        <p:sp>
          <p:nvSpPr>
            <p:cNvPr id="739" name="6"/>
            <p:cNvSpPr/>
            <p:nvPr/>
          </p:nvSpPr>
          <p:spPr>
            <a:xfrm>
              <a:off x="3784075" y="0"/>
              <a:ext cx="759031" cy="763124"/>
            </a:xfrm>
            <a:prstGeom prst="rect">
              <a:avLst/>
            </a:prstGeom>
            <a:solidFill>
              <a:srgbClr val="D5D5D5"/>
            </a:solidFill>
            <a:ln w="254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825500">
                <a:defRPr sz="3200">
                  <a:solidFill>
                    <a:srgbClr val="000000"/>
                  </a:solidFill>
                  <a:latin typeface="Helvetica Neue Medium"/>
                  <a:ea typeface="Helvetica Neue Medium"/>
                  <a:cs typeface="Helvetica Neue Medium"/>
                  <a:sym typeface="Helvetica Neue Medium"/>
                </a:defRPr>
              </a:lvl1pPr>
            </a:lstStyle>
            <a:p>
              <a:r>
                <a:t>6</a:t>
              </a:r>
            </a:p>
          </p:txBody>
        </p:sp>
        <p:sp>
          <p:nvSpPr>
            <p:cNvPr id="740" name="7"/>
            <p:cNvSpPr/>
            <p:nvPr/>
          </p:nvSpPr>
          <p:spPr>
            <a:xfrm>
              <a:off x="4544517" y="0"/>
              <a:ext cx="759032" cy="763124"/>
            </a:xfrm>
            <a:prstGeom prst="rect">
              <a:avLst/>
            </a:prstGeom>
            <a:solidFill>
              <a:srgbClr val="D5D5D5"/>
            </a:solidFill>
            <a:ln w="254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825500">
                <a:defRPr sz="3200">
                  <a:solidFill>
                    <a:srgbClr val="000000"/>
                  </a:solidFill>
                  <a:latin typeface="Helvetica Neue Medium"/>
                  <a:ea typeface="Helvetica Neue Medium"/>
                  <a:cs typeface="Helvetica Neue Medium"/>
                  <a:sym typeface="Helvetica Neue Medium"/>
                </a:defRPr>
              </a:lvl1pPr>
            </a:lstStyle>
            <a:p>
              <a:r>
                <a:t>7</a:t>
              </a:r>
            </a:p>
          </p:txBody>
        </p:sp>
        <p:sp>
          <p:nvSpPr>
            <p:cNvPr id="741" name="8"/>
            <p:cNvSpPr/>
            <p:nvPr/>
          </p:nvSpPr>
          <p:spPr>
            <a:xfrm>
              <a:off x="5301507" y="0"/>
              <a:ext cx="759032" cy="763124"/>
            </a:xfrm>
            <a:prstGeom prst="rect">
              <a:avLst/>
            </a:prstGeom>
            <a:solidFill>
              <a:srgbClr val="D5D5D5"/>
            </a:solidFill>
            <a:ln w="254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825500">
                <a:defRPr sz="3200">
                  <a:solidFill>
                    <a:srgbClr val="000000"/>
                  </a:solidFill>
                  <a:latin typeface="Helvetica Neue Medium"/>
                  <a:ea typeface="Helvetica Neue Medium"/>
                  <a:cs typeface="Helvetica Neue Medium"/>
                  <a:sym typeface="Helvetica Neue Medium"/>
                </a:defRPr>
              </a:lvl1pPr>
            </a:lstStyle>
            <a:p>
              <a:r>
                <a:t>8</a:t>
              </a:r>
            </a:p>
          </p:txBody>
        </p:sp>
        <p:sp>
          <p:nvSpPr>
            <p:cNvPr id="742" name="9"/>
            <p:cNvSpPr/>
            <p:nvPr/>
          </p:nvSpPr>
          <p:spPr>
            <a:xfrm>
              <a:off x="6054171" y="0"/>
              <a:ext cx="759031" cy="763124"/>
            </a:xfrm>
            <a:prstGeom prst="rect">
              <a:avLst/>
            </a:prstGeom>
            <a:solidFill>
              <a:srgbClr val="D5D5D5"/>
            </a:solidFill>
            <a:ln w="254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825500">
                <a:defRPr sz="3200">
                  <a:solidFill>
                    <a:srgbClr val="000000"/>
                  </a:solidFill>
                  <a:latin typeface="Helvetica Neue Medium"/>
                  <a:ea typeface="Helvetica Neue Medium"/>
                  <a:cs typeface="Helvetica Neue Medium"/>
                  <a:sym typeface="Helvetica Neue Medium"/>
                </a:defRPr>
              </a:lvl1pPr>
            </a:lstStyle>
            <a:p>
              <a:r>
                <a:t>9</a:t>
              </a:r>
            </a:p>
          </p:txBody>
        </p:sp>
        <p:sp>
          <p:nvSpPr>
            <p:cNvPr id="743" name="10"/>
            <p:cNvSpPr/>
            <p:nvPr/>
          </p:nvSpPr>
          <p:spPr>
            <a:xfrm>
              <a:off x="6811160" y="0"/>
              <a:ext cx="759031" cy="763124"/>
            </a:xfrm>
            <a:prstGeom prst="rect">
              <a:avLst/>
            </a:prstGeom>
            <a:solidFill>
              <a:srgbClr val="D5D5D5"/>
            </a:solidFill>
            <a:ln w="254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825500">
                <a:defRPr sz="3200">
                  <a:solidFill>
                    <a:srgbClr val="000000"/>
                  </a:solidFill>
                  <a:latin typeface="Helvetica Neue Medium"/>
                  <a:ea typeface="Helvetica Neue Medium"/>
                  <a:cs typeface="Helvetica Neue Medium"/>
                  <a:sym typeface="Helvetica Neue Medium"/>
                </a:defRPr>
              </a:lvl1pPr>
            </a:lstStyle>
            <a:p>
              <a:r>
                <a:t>10</a:t>
              </a:r>
            </a:p>
          </p:txBody>
        </p:sp>
        <p:sp>
          <p:nvSpPr>
            <p:cNvPr id="744" name="11"/>
            <p:cNvSpPr/>
            <p:nvPr/>
          </p:nvSpPr>
          <p:spPr>
            <a:xfrm>
              <a:off x="7571603" y="0"/>
              <a:ext cx="759032" cy="763124"/>
            </a:xfrm>
            <a:prstGeom prst="rect">
              <a:avLst/>
            </a:prstGeom>
            <a:solidFill>
              <a:srgbClr val="D5D5D5"/>
            </a:solidFill>
            <a:ln w="254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825500">
                <a:defRPr sz="3200">
                  <a:solidFill>
                    <a:srgbClr val="000000"/>
                  </a:solidFill>
                  <a:latin typeface="Helvetica Neue Medium"/>
                  <a:ea typeface="Helvetica Neue Medium"/>
                  <a:cs typeface="Helvetica Neue Medium"/>
                  <a:sym typeface="Helvetica Neue Medium"/>
                </a:defRPr>
              </a:lvl1pPr>
            </a:lstStyle>
            <a:p>
              <a:r>
                <a:t>11</a:t>
              </a:r>
            </a:p>
          </p:txBody>
        </p:sp>
        <p:sp>
          <p:nvSpPr>
            <p:cNvPr id="745" name="12"/>
            <p:cNvSpPr/>
            <p:nvPr/>
          </p:nvSpPr>
          <p:spPr>
            <a:xfrm>
              <a:off x="8328593" y="0"/>
              <a:ext cx="759031" cy="763124"/>
            </a:xfrm>
            <a:prstGeom prst="rect">
              <a:avLst/>
            </a:prstGeom>
            <a:solidFill>
              <a:srgbClr val="D5D5D5"/>
            </a:solidFill>
            <a:ln w="254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825500">
                <a:defRPr sz="3200">
                  <a:solidFill>
                    <a:srgbClr val="000000"/>
                  </a:solidFill>
                  <a:latin typeface="Helvetica Neue Medium"/>
                  <a:ea typeface="Helvetica Neue Medium"/>
                  <a:cs typeface="Helvetica Neue Medium"/>
                  <a:sym typeface="Helvetica Neue Medium"/>
                </a:defRPr>
              </a:lvl1pPr>
            </a:lstStyle>
            <a:p>
              <a:r>
                <a:t>12</a:t>
              </a:r>
            </a:p>
          </p:txBody>
        </p:sp>
        <p:sp>
          <p:nvSpPr>
            <p:cNvPr id="746" name="13"/>
            <p:cNvSpPr/>
            <p:nvPr/>
          </p:nvSpPr>
          <p:spPr>
            <a:xfrm>
              <a:off x="9081256" y="0"/>
              <a:ext cx="759031" cy="763124"/>
            </a:xfrm>
            <a:prstGeom prst="rect">
              <a:avLst/>
            </a:prstGeom>
            <a:solidFill>
              <a:srgbClr val="D5D5D5"/>
            </a:solidFill>
            <a:ln w="254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825500">
                <a:defRPr sz="3200">
                  <a:solidFill>
                    <a:srgbClr val="000000"/>
                  </a:solidFill>
                  <a:latin typeface="Helvetica Neue Medium"/>
                  <a:ea typeface="Helvetica Neue Medium"/>
                  <a:cs typeface="Helvetica Neue Medium"/>
                  <a:sym typeface="Helvetica Neue Medium"/>
                </a:defRPr>
              </a:lvl1pPr>
            </a:lstStyle>
            <a:p>
              <a:r>
                <a:t>13</a:t>
              </a:r>
            </a:p>
          </p:txBody>
        </p:sp>
        <p:sp>
          <p:nvSpPr>
            <p:cNvPr id="747" name="14"/>
            <p:cNvSpPr/>
            <p:nvPr/>
          </p:nvSpPr>
          <p:spPr>
            <a:xfrm>
              <a:off x="9838245" y="0"/>
              <a:ext cx="759032" cy="763124"/>
            </a:xfrm>
            <a:prstGeom prst="rect">
              <a:avLst/>
            </a:prstGeom>
            <a:solidFill>
              <a:srgbClr val="D5D5D5"/>
            </a:solidFill>
            <a:ln w="254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825500">
                <a:defRPr sz="3200">
                  <a:solidFill>
                    <a:srgbClr val="000000"/>
                  </a:solidFill>
                  <a:latin typeface="Helvetica Neue Medium"/>
                  <a:ea typeface="Helvetica Neue Medium"/>
                  <a:cs typeface="Helvetica Neue Medium"/>
                  <a:sym typeface="Helvetica Neue Medium"/>
                </a:defRPr>
              </a:lvl1pPr>
            </a:lstStyle>
            <a:p>
              <a:r>
                <a:t>14</a:t>
              </a:r>
            </a:p>
          </p:txBody>
        </p:sp>
        <p:sp>
          <p:nvSpPr>
            <p:cNvPr id="748" name="15"/>
            <p:cNvSpPr/>
            <p:nvPr/>
          </p:nvSpPr>
          <p:spPr>
            <a:xfrm>
              <a:off x="10598688" y="0"/>
              <a:ext cx="759032" cy="763124"/>
            </a:xfrm>
            <a:prstGeom prst="rect">
              <a:avLst/>
            </a:prstGeom>
            <a:solidFill>
              <a:srgbClr val="D5D5D5"/>
            </a:solidFill>
            <a:ln w="254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825500">
                <a:defRPr sz="3200">
                  <a:solidFill>
                    <a:srgbClr val="000000"/>
                  </a:solidFill>
                  <a:latin typeface="Helvetica Neue Medium"/>
                  <a:ea typeface="Helvetica Neue Medium"/>
                  <a:cs typeface="Helvetica Neue Medium"/>
                  <a:sym typeface="Helvetica Neue Medium"/>
                </a:defRPr>
              </a:lvl1pPr>
            </a:lstStyle>
            <a:p>
              <a:r>
                <a:t>15</a:t>
              </a:r>
            </a:p>
          </p:txBody>
        </p:sp>
        <p:sp>
          <p:nvSpPr>
            <p:cNvPr id="749" name="16"/>
            <p:cNvSpPr/>
            <p:nvPr/>
          </p:nvSpPr>
          <p:spPr>
            <a:xfrm>
              <a:off x="11355678" y="0"/>
              <a:ext cx="759031" cy="763124"/>
            </a:xfrm>
            <a:prstGeom prst="rect">
              <a:avLst/>
            </a:prstGeom>
            <a:solidFill>
              <a:srgbClr val="D5D5D5"/>
            </a:solidFill>
            <a:ln w="254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825500">
                <a:defRPr sz="3200">
                  <a:solidFill>
                    <a:srgbClr val="000000"/>
                  </a:solidFill>
                  <a:latin typeface="Helvetica Neue Medium"/>
                  <a:ea typeface="Helvetica Neue Medium"/>
                  <a:cs typeface="Helvetica Neue Medium"/>
                  <a:sym typeface="Helvetica Neue Medium"/>
                </a:defRPr>
              </a:lvl1pPr>
            </a:lstStyle>
            <a:p>
              <a:r>
                <a:t>16</a:t>
              </a:r>
            </a:p>
          </p:txBody>
        </p:sp>
      </p:grpSp>
      <p:sp>
        <p:nvSpPr>
          <p:cNvPr id="751" name="Imagine we’ve have enqueued 16 items."/>
          <p:cNvSpPr txBox="1"/>
          <p:nvPr/>
        </p:nvSpPr>
        <p:spPr>
          <a:xfrm>
            <a:off x="254000" y="2472498"/>
            <a:ext cx="7409181" cy="57282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200">
                <a:solidFill>
                  <a:srgbClr val="000000"/>
                </a:solidFill>
              </a:defRPr>
            </a:lvl1pPr>
          </a:lstStyle>
          <a:p>
            <a:r>
              <a:t>Imagine we’ve have enqueued 16 items.</a:t>
            </a:r>
          </a:p>
        </p:txBody>
      </p:sp>
      <p:sp>
        <p:nvSpPr>
          <p:cNvPr id="752" name="Now imagine we want to dequeue all 16 items. What is the cost of these 16 dequeues?"/>
          <p:cNvSpPr txBox="1"/>
          <p:nvPr/>
        </p:nvSpPr>
        <p:spPr>
          <a:xfrm>
            <a:off x="254000" y="4195378"/>
            <a:ext cx="15899689" cy="57282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200">
                <a:solidFill>
                  <a:srgbClr val="000000"/>
                </a:solidFill>
              </a:defRPr>
            </a:lvl1pPr>
          </a:lstStyle>
          <a:p>
            <a:r>
              <a:t>Now imagine we want to dequeue all 16 items. What is the cost of these 16 dequeues?</a:t>
            </a:r>
          </a:p>
        </p:txBody>
      </p:sp>
      <p:sp>
        <p:nvSpPr>
          <p:cNvPr id="753" name="After 8 dequeues, we have to copy items 9-16 into a new list."/>
          <p:cNvSpPr txBox="1"/>
          <p:nvPr/>
        </p:nvSpPr>
        <p:spPr>
          <a:xfrm>
            <a:off x="253999" y="4822988"/>
            <a:ext cx="11209834" cy="5851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defRPr sz="3200">
                <a:solidFill>
                  <a:srgbClr val="000000"/>
                </a:solidFill>
              </a:defRPr>
            </a:pPr>
            <a:r>
              <a:t>After </a:t>
            </a:r>
            <a:r>
              <a:rPr b="1"/>
              <a:t>8</a:t>
            </a:r>
            <a:r>
              <a:t> dequeues, we have to copy items 9-16 into a new list.</a:t>
            </a:r>
          </a:p>
        </p:txBody>
      </p:sp>
      <p:grpSp>
        <p:nvGrpSpPr>
          <p:cNvPr id="762" name="Group"/>
          <p:cNvGrpSpPr/>
          <p:nvPr/>
        </p:nvGrpSpPr>
        <p:grpSpPr>
          <a:xfrm>
            <a:off x="253999" y="5575770"/>
            <a:ext cx="6060539" cy="763125"/>
            <a:chOff x="0" y="0"/>
            <a:chExt cx="6060539" cy="763124"/>
          </a:xfrm>
        </p:grpSpPr>
        <p:sp>
          <p:nvSpPr>
            <p:cNvPr id="754" name="9"/>
            <p:cNvSpPr/>
            <p:nvPr/>
          </p:nvSpPr>
          <p:spPr>
            <a:xfrm>
              <a:off x="0" y="0"/>
              <a:ext cx="759031" cy="763124"/>
            </a:xfrm>
            <a:prstGeom prst="rect">
              <a:avLst/>
            </a:prstGeom>
            <a:solidFill>
              <a:srgbClr val="D5D5D5"/>
            </a:solidFill>
            <a:ln w="254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825500">
                <a:defRPr sz="3200">
                  <a:solidFill>
                    <a:srgbClr val="000000"/>
                  </a:solidFill>
                  <a:latin typeface="Helvetica Neue Medium"/>
                  <a:ea typeface="Helvetica Neue Medium"/>
                  <a:cs typeface="Helvetica Neue Medium"/>
                  <a:sym typeface="Helvetica Neue Medium"/>
                </a:defRPr>
              </a:lvl1pPr>
            </a:lstStyle>
            <a:p>
              <a:r>
                <a:t>9</a:t>
              </a:r>
            </a:p>
          </p:txBody>
        </p:sp>
        <p:sp>
          <p:nvSpPr>
            <p:cNvPr id="755" name="10"/>
            <p:cNvSpPr/>
            <p:nvPr/>
          </p:nvSpPr>
          <p:spPr>
            <a:xfrm>
              <a:off x="756989" y="0"/>
              <a:ext cx="759031" cy="763124"/>
            </a:xfrm>
            <a:prstGeom prst="rect">
              <a:avLst/>
            </a:prstGeom>
            <a:solidFill>
              <a:srgbClr val="D5D5D5"/>
            </a:solidFill>
            <a:ln w="254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825500">
                <a:defRPr sz="3200">
                  <a:solidFill>
                    <a:srgbClr val="000000"/>
                  </a:solidFill>
                  <a:latin typeface="Helvetica Neue Medium"/>
                  <a:ea typeface="Helvetica Neue Medium"/>
                  <a:cs typeface="Helvetica Neue Medium"/>
                  <a:sym typeface="Helvetica Neue Medium"/>
                </a:defRPr>
              </a:lvl1pPr>
            </a:lstStyle>
            <a:p>
              <a:r>
                <a:t>10</a:t>
              </a:r>
            </a:p>
          </p:txBody>
        </p:sp>
        <p:sp>
          <p:nvSpPr>
            <p:cNvPr id="756" name="11"/>
            <p:cNvSpPr/>
            <p:nvPr/>
          </p:nvSpPr>
          <p:spPr>
            <a:xfrm>
              <a:off x="1517432" y="0"/>
              <a:ext cx="759032" cy="763124"/>
            </a:xfrm>
            <a:prstGeom prst="rect">
              <a:avLst/>
            </a:prstGeom>
            <a:solidFill>
              <a:srgbClr val="D5D5D5"/>
            </a:solidFill>
            <a:ln w="254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825500">
                <a:defRPr sz="3200">
                  <a:solidFill>
                    <a:srgbClr val="000000"/>
                  </a:solidFill>
                  <a:latin typeface="Helvetica Neue Medium"/>
                  <a:ea typeface="Helvetica Neue Medium"/>
                  <a:cs typeface="Helvetica Neue Medium"/>
                  <a:sym typeface="Helvetica Neue Medium"/>
                </a:defRPr>
              </a:lvl1pPr>
            </a:lstStyle>
            <a:p>
              <a:r>
                <a:t>11</a:t>
              </a:r>
            </a:p>
          </p:txBody>
        </p:sp>
        <p:sp>
          <p:nvSpPr>
            <p:cNvPr id="757" name="12"/>
            <p:cNvSpPr/>
            <p:nvPr/>
          </p:nvSpPr>
          <p:spPr>
            <a:xfrm>
              <a:off x="2274423" y="0"/>
              <a:ext cx="759031" cy="763124"/>
            </a:xfrm>
            <a:prstGeom prst="rect">
              <a:avLst/>
            </a:prstGeom>
            <a:solidFill>
              <a:srgbClr val="D5D5D5"/>
            </a:solidFill>
            <a:ln w="254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825500">
                <a:defRPr sz="3200">
                  <a:solidFill>
                    <a:srgbClr val="000000"/>
                  </a:solidFill>
                  <a:latin typeface="Helvetica Neue Medium"/>
                  <a:ea typeface="Helvetica Neue Medium"/>
                  <a:cs typeface="Helvetica Neue Medium"/>
                  <a:sym typeface="Helvetica Neue Medium"/>
                </a:defRPr>
              </a:lvl1pPr>
            </a:lstStyle>
            <a:p>
              <a:r>
                <a:t>12</a:t>
              </a:r>
            </a:p>
          </p:txBody>
        </p:sp>
        <p:sp>
          <p:nvSpPr>
            <p:cNvPr id="758" name="13"/>
            <p:cNvSpPr/>
            <p:nvPr/>
          </p:nvSpPr>
          <p:spPr>
            <a:xfrm>
              <a:off x="3027085" y="0"/>
              <a:ext cx="759032" cy="763124"/>
            </a:xfrm>
            <a:prstGeom prst="rect">
              <a:avLst/>
            </a:prstGeom>
            <a:solidFill>
              <a:srgbClr val="D5D5D5"/>
            </a:solidFill>
            <a:ln w="254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825500">
                <a:defRPr sz="3200">
                  <a:solidFill>
                    <a:srgbClr val="000000"/>
                  </a:solidFill>
                  <a:latin typeface="Helvetica Neue Medium"/>
                  <a:ea typeface="Helvetica Neue Medium"/>
                  <a:cs typeface="Helvetica Neue Medium"/>
                  <a:sym typeface="Helvetica Neue Medium"/>
                </a:defRPr>
              </a:lvl1pPr>
            </a:lstStyle>
            <a:p>
              <a:r>
                <a:t>13</a:t>
              </a:r>
            </a:p>
          </p:txBody>
        </p:sp>
        <p:sp>
          <p:nvSpPr>
            <p:cNvPr id="759" name="14"/>
            <p:cNvSpPr/>
            <p:nvPr/>
          </p:nvSpPr>
          <p:spPr>
            <a:xfrm>
              <a:off x="3784075" y="0"/>
              <a:ext cx="759031" cy="763124"/>
            </a:xfrm>
            <a:prstGeom prst="rect">
              <a:avLst/>
            </a:prstGeom>
            <a:solidFill>
              <a:srgbClr val="D5D5D5"/>
            </a:solidFill>
            <a:ln w="254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825500">
                <a:defRPr sz="3200">
                  <a:solidFill>
                    <a:srgbClr val="000000"/>
                  </a:solidFill>
                  <a:latin typeface="Helvetica Neue Medium"/>
                  <a:ea typeface="Helvetica Neue Medium"/>
                  <a:cs typeface="Helvetica Neue Medium"/>
                  <a:sym typeface="Helvetica Neue Medium"/>
                </a:defRPr>
              </a:lvl1pPr>
            </a:lstStyle>
            <a:p>
              <a:r>
                <a:t>14</a:t>
              </a:r>
            </a:p>
          </p:txBody>
        </p:sp>
        <p:sp>
          <p:nvSpPr>
            <p:cNvPr id="760" name="15"/>
            <p:cNvSpPr/>
            <p:nvPr/>
          </p:nvSpPr>
          <p:spPr>
            <a:xfrm>
              <a:off x="4544517" y="0"/>
              <a:ext cx="759032" cy="763124"/>
            </a:xfrm>
            <a:prstGeom prst="rect">
              <a:avLst/>
            </a:prstGeom>
            <a:solidFill>
              <a:srgbClr val="D5D5D5"/>
            </a:solidFill>
            <a:ln w="254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825500">
                <a:defRPr sz="3200">
                  <a:solidFill>
                    <a:srgbClr val="000000"/>
                  </a:solidFill>
                  <a:latin typeface="Helvetica Neue Medium"/>
                  <a:ea typeface="Helvetica Neue Medium"/>
                  <a:cs typeface="Helvetica Neue Medium"/>
                  <a:sym typeface="Helvetica Neue Medium"/>
                </a:defRPr>
              </a:lvl1pPr>
            </a:lstStyle>
            <a:p>
              <a:r>
                <a:t>15</a:t>
              </a:r>
            </a:p>
          </p:txBody>
        </p:sp>
        <p:sp>
          <p:nvSpPr>
            <p:cNvPr id="761" name="16"/>
            <p:cNvSpPr/>
            <p:nvPr/>
          </p:nvSpPr>
          <p:spPr>
            <a:xfrm>
              <a:off x="5301508" y="0"/>
              <a:ext cx="759031" cy="763124"/>
            </a:xfrm>
            <a:prstGeom prst="rect">
              <a:avLst/>
            </a:prstGeom>
            <a:solidFill>
              <a:srgbClr val="D5D5D5"/>
            </a:solidFill>
            <a:ln w="254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825500">
                <a:defRPr sz="3200">
                  <a:solidFill>
                    <a:srgbClr val="000000"/>
                  </a:solidFill>
                  <a:latin typeface="Helvetica Neue Medium"/>
                  <a:ea typeface="Helvetica Neue Medium"/>
                  <a:cs typeface="Helvetica Neue Medium"/>
                  <a:sym typeface="Helvetica Neue Medium"/>
                </a:defRPr>
              </a:lvl1pPr>
            </a:lstStyle>
            <a:p>
              <a:r>
                <a:t>16</a:t>
              </a:r>
            </a:p>
          </p:txBody>
        </p:sp>
      </p:grpSp>
      <p:sp>
        <p:nvSpPr>
          <p:cNvPr id="763" name="After 4 more dequeues, we have to copy items 13-16 into a new list."/>
          <p:cNvSpPr txBox="1"/>
          <p:nvPr/>
        </p:nvSpPr>
        <p:spPr>
          <a:xfrm>
            <a:off x="254000" y="6506564"/>
            <a:ext cx="12474957" cy="58511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defRPr sz="3200">
                <a:solidFill>
                  <a:srgbClr val="000000"/>
                </a:solidFill>
              </a:defRPr>
            </a:pPr>
            <a:r>
              <a:t>After </a:t>
            </a:r>
            <a:r>
              <a:rPr b="1"/>
              <a:t>4</a:t>
            </a:r>
            <a:r>
              <a:t> more dequeues, we have to copy items 13-16 into a new list.</a:t>
            </a:r>
          </a:p>
        </p:txBody>
      </p:sp>
      <p:grpSp>
        <p:nvGrpSpPr>
          <p:cNvPr id="768" name="Group"/>
          <p:cNvGrpSpPr/>
          <p:nvPr/>
        </p:nvGrpSpPr>
        <p:grpSpPr>
          <a:xfrm>
            <a:off x="253999" y="7259347"/>
            <a:ext cx="3033457" cy="763126"/>
            <a:chOff x="0" y="0"/>
            <a:chExt cx="3033453" cy="763124"/>
          </a:xfrm>
        </p:grpSpPr>
        <p:sp>
          <p:nvSpPr>
            <p:cNvPr id="764" name="13"/>
            <p:cNvSpPr/>
            <p:nvPr/>
          </p:nvSpPr>
          <p:spPr>
            <a:xfrm>
              <a:off x="0" y="0"/>
              <a:ext cx="759031" cy="763124"/>
            </a:xfrm>
            <a:prstGeom prst="rect">
              <a:avLst/>
            </a:prstGeom>
            <a:solidFill>
              <a:srgbClr val="D5D5D5"/>
            </a:solidFill>
            <a:ln w="254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825500">
                <a:defRPr sz="3200">
                  <a:solidFill>
                    <a:srgbClr val="000000"/>
                  </a:solidFill>
                  <a:latin typeface="Helvetica Neue Medium"/>
                  <a:ea typeface="Helvetica Neue Medium"/>
                  <a:cs typeface="Helvetica Neue Medium"/>
                  <a:sym typeface="Helvetica Neue Medium"/>
                </a:defRPr>
              </a:lvl1pPr>
            </a:lstStyle>
            <a:p>
              <a:r>
                <a:t>13</a:t>
              </a:r>
            </a:p>
          </p:txBody>
        </p:sp>
        <p:sp>
          <p:nvSpPr>
            <p:cNvPr id="765" name="14"/>
            <p:cNvSpPr/>
            <p:nvPr/>
          </p:nvSpPr>
          <p:spPr>
            <a:xfrm>
              <a:off x="756989" y="0"/>
              <a:ext cx="759031" cy="763124"/>
            </a:xfrm>
            <a:prstGeom prst="rect">
              <a:avLst/>
            </a:prstGeom>
            <a:solidFill>
              <a:srgbClr val="D5D5D5"/>
            </a:solidFill>
            <a:ln w="254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825500">
                <a:defRPr sz="3200">
                  <a:solidFill>
                    <a:srgbClr val="000000"/>
                  </a:solidFill>
                  <a:latin typeface="Helvetica Neue Medium"/>
                  <a:ea typeface="Helvetica Neue Medium"/>
                  <a:cs typeface="Helvetica Neue Medium"/>
                  <a:sym typeface="Helvetica Neue Medium"/>
                </a:defRPr>
              </a:lvl1pPr>
            </a:lstStyle>
            <a:p>
              <a:r>
                <a:t>14</a:t>
              </a:r>
            </a:p>
          </p:txBody>
        </p:sp>
        <p:sp>
          <p:nvSpPr>
            <p:cNvPr id="766" name="15"/>
            <p:cNvSpPr/>
            <p:nvPr/>
          </p:nvSpPr>
          <p:spPr>
            <a:xfrm>
              <a:off x="1517432" y="0"/>
              <a:ext cx="759031" cy="763124"/>
            </a:xfrm>
            <a:prstGeom prst="rect">
              <a:avLst/>
            </a:prstGeom>
            <a:solidFill>
              <a:srgbClr val="D5D5D5"/>
            </a:solidFill>
            <a:ln w="254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825500">
                <a:defRPr sz="3200">
                  <a:solidFill>
                    <a:srgbClr val="000000"/>
                  </a:solidFill>
                  <a:latin typeface="Helvetica Neue Medium"/>
                  <a:ea typeface="Helvetica Neue Medium"/>
                  <a:cs typeface="Helvetica Neue Medium"/>
                  <a:sym typeface="Helvetica Neue Medium"/>
                </a:defRPr>
              </a:lvl1pPr>
            </a:lstStyle>
            <a:p>
              <a:r>
                <a:t>15</a:t>
              </a:r>
            </a:p>
          </p:txBody>
        </p:sp>
        <p:sp>
          <p:nvSpPr>
            <p:cNvPr id="767" name="16"/>
            <p:cNvSpPr/>
            <p:nvPr/>
          </p:nvSpPr>
          <p:spPr>
            <a:xfrm>
              <a:off x="2274422" y="0"/>
              <a:ext cx="759031" cy="763124"/>
            </a:xfrm>
            <a:prstGeom prst="rect">
              <a:avLst/>
            </a:prstGeom>
            <a:solidFill>
              <a:srgbClr val="D5D5D5"/>
            </a:solidFill>
            <a:ln w="254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825500">
                <a:defRPr sz="3200">
                  <a:solidFill>
                    <a:srgbClr val="000000"/>
                  </a:solidFill>
                  <a:latin typeface="Helvetica Neue Medium"/>
                  <a:ea typeface="Helvetica Neue Medium"/>
                  <a:cs typeface="Helvetica Neue Medium"/>
                  <a:sym typeface="Helvetica Neue Medium"/>
                </a:defRPr>
              </a:lvl1pPr>
            </a:lstStyle>
            <a:p>
              <a:r>
                <a:t>16</a:t>
              </a:r>
            </a:p>
          </p:txBody>
        </p:sp>
      </p:grpSp>
      <p:sp>
        <p:nvSpPr>
          <p:cNvPr id="769" name="After 2 more dequeues, we have to copy items 15-16 into a new list."/>
          <p:cNvSpPr txBox="1"/>
          <p:nvPr/>
        </p:nvSpPr>
        <p:spPr>
          <a:xfrm>
            <a:off x="254000" y="8218737"/>
            <a:ext cx="12474957" cy="5851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defRPr sz="3200">
                <a:solidFill>
                  <a:srgbClr val="000000"/>
                </a:solidFill>
              </a:defRPr>
            </a:pPr>
            <a:r>
              <a:t>After </a:t>
            </a:r>
            <a:r>
              <a:rPr b="1"/>
              <a:t>2</a:t>
            </a:r>
            <a:r>
              <a:t> more dequeues, we have to copy items 15-16 into a new list.</a:t>
            </a:r>
          </a:p>
        </p:txBody>
      </p:sp>
      <p:grpSp>
        <p:nvGrpSpPr>
          <p:cNvPr id="772" name="Group"/>
          <p:cNvGrpSpPr/>
          <p:nvPr/>
        </p:nvGrpSpPr>
        <p:grpSpPr>
          <a:xfrm>
            <a:off x="253999" y="8990956"/>
            <a:ext cx="1516023" cy="763126"/>
            <a:chOff x="0" y="0"/>
            <a:chExt cx="1516021" cy="763124"/>
          </a:xfrm>
        </p:grpSpPr>
        <p:sp>
          <p:nvSpPr>
            <p:cNvPr id="770" name="15"/>
            <p:cNvSpPr/>
            <p:nvPr/>
          </p:nvSpPr>
          <p:spPr>
            <a:xfrm>
              <a:off x="0" y="0"/>
              <a:ext cx="759031" cy="763124"/>
            </a:xfrm>
            <a:prstGeom prst="rect">
              <a:avLst/>
            </a:prstGeom>
            <a:solidFill>
              <a:srgbClr val="D5D5D5"/>
            </a:solidFill>
            <a:ln w="254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825500">
                <a:defRPr sz="3200">
                  <a:solidFill>
                    <a:srgbClr val="000000"/>
                  </a:solidFill>
                  <a:latin typeface="Helvetica Neue Medium"/>
                  <a:ea typeface="Helvetica Neue Medium"/>
                  <a:cs typeface="Helvetica Neue Medium"/>
                  <a:sym typeface="Helvetica Neue Medium"/>
                </a:defRPr>
              </a:lvl1pPr>
            </a:lstStyle>
            <a:p>
              <a:r>
                <a:t>15</a:t>
              </a:r>
            </a:p>
          </p:txBody>
        </p:sp>
        <p:sp>
          <p:nvSpPr>
            <p:cNvPr id="771" name="16"/>
            <p:cNvSpPr/>
            <p:nvPr/>
          </p:nvSpPr>
          <p:spPr>
            <a:xfrm>
              <a:off x="756990" y="0"/>
              <a:ext cx="759031" cy="763124"/>
            </a:xfrm>
            <a:prstGeom prst="rect">
              <a:avLst/>
            </a:prstGeom>
            <a:solidFill>
              <a:srgbClr val="D5D5D5"/>
            </a:solidFill>
            <a:ln w="254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825500">
                <a:defRPr sz="3200">
                  <a:solidFill>
                    <a:srgbClr val="000000"/>
                  </a:solidFill>
                  <a:latin typeface="Helvetica Neue Medium"/>
                  <a:ea typeface="Helvetica Neue Medium"/>
                  <a:cs typeface="Helvetica Neue Medium"/>
                  <a:sym typeface="Helvetica Neue Medium"/>
                </a:defRPr>
              </a:lvl1pPr>
            </a:lstStyle>
            <a:p>
              <a:r>
                <a:t>16</a:t>
              </a:r>
            </a:p>
          </p:txBody>
        </p:sp>
      </p:grpSp>
      <p:sp>
        <p:nvSpPr>
          <p:cNvPr id="773" name="After 1 more dequeue, we have to copy item 16 into a new list."/>
          <p:cNvSpPr txBox="1"/>
          <p:nvPr/>
        </p:nvSpPr>
        <p:spPr>
          <a:xfrm>
            <a:off x="253999" y="9941187"/>
            <a:ext cx="11458551" cy="58511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defRPr sz="3200">
                <a:solidFill>
                  <a:srgbClr val="000000"/>
                </a:solidFill>
              </a:defRPr>
            </a:pPr>
            <a:r>
              <a:t>After </a:t>
            </a:r>
            <a:r>
              <a:rPr b="1"/>
              <a:t>1</a:t>
            </a:r>
            <a:r>
              <a:t> more dequeue, we have to copy item 16 into a new list.</a:t>
            </a:r>
          </a:p>
        </p:txBody>
      </p:sp>
      <p:sp>
        <p:nvSpPr>
          <p:cNvPr id="774" name="Group"/>
          <p:cNvSpPr/>
          <p:nvPr/>
        </p:nvSpPr>
        <p:spPr>
          <a:xfrm>
            <a:off x="254000" y="10722564"/>
            <a:ext cx="759031" cy="763125"/>
          </a:xfrm>
          <a:prstGeom prst="rect">
            <a:avLst/>
          </a:prstGeom>
          <a:solidFill>
            <a:srgbClr val="D5D5D5"/>
          </a:solidFill>
          <a:ln w="254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defTabSz="825500">
              <a:defRPr sz="3200">
                <a:solidFill>
                  <a:srgbClr val="000000"/>
                </a:solidFill>
                <a:latin typeface="Helvetica Neue Medium"/>
                <a:ea typeface="Helvetica Neue Medium"/>
                <a:cs typeface="Helvetica Neue Medium"/>
                <a:sym typeface="Helvetica Neue Medium"/>
              </a:defRPr>
            </a:lvl1pPr>
          </a:lstStyle>
          <a:p>
            <a:r>
              <a:t>16</a:t>
            </a:r>
          </a:p>
        </p:txBody>
      </p:sp>
      <p:sp>
        <p:nvSpPr>
          <p:cNvPr id="775" name="After 1 more dequeue, we create a new empty list."/>
          <p:cNvSpPr txBox="1"/>
          <p:nvPr/>
        </p:nvSpPr>
        <p:spPr>
          <a:xfrm>
            <a:off x="254000" y="11681954"/>
            <a:ext cx="9237574" cy="5851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defRPr sz="3200">
                <a:solidFill>
                  <a:srgbClr val="000000"/>
                </a:solidFill>
              </a:defRPr>
            </a:pPr>
            <a:r>
              <a:t>After </a:t>
            </a:r>
            <a:r>
              <a:rPr b="1"/>
              <a:t>1</a:t>
            </a:r>
            <a:r>
              <a:t> more dequeue, we create a new empty list.</a:t>
            </a:r>
          </a:p>
        </p:txBody>
      </p:sp>
      <p:sp>
        <p:nvSpPr>
          <p:cNvPr id="776" name="Square"/>
          <p:cNvSpPr/>
          <p:nvPr/>
        </p:nvSpPr>
        <p:spPr>
          <a:xfrm>
            <a:off x="254000" y="12463331"/>
            <a:ext cx="759031" cy="763124"/>
          </a:xfrm>
          <a:prstGeom prst="rect">
            <a:avLst/>
          </a:prstGeom>
          <a:solidFill>
            <a:srgbClr val="FFFFFF"/>
          </a:solidFill>
          <a:ln w="63500">
            <a:solidFill>
              <a:srgbClr val="000000"/>
            </a:solidFill>
            <a:custDash>
              <a:ds d="200000" sp="200000"/>
            </a:custDash>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endParaRPr/>
          </a:p>
        </p:txBody>
      </p:sp>
      <p:grpSp>
        <p:nvGrpSpPr>
          <p:cNvPr id="779" name="In general, with a list of size n, n dequeues causes:…"/>
          <p:cNvGrpSpPr/>
          <p:nvPr/>
        </p:nvGrpSpPr>
        <p:grpSpPr>
          <a:xfrm>
            <a:off x="14908077" y="4945791"/>
            <a:ext cx="8327798" cy="6033978"/>
            <a:chOff x="0" y="0"/>
            <a:chExt cx="8327797" cy="6033976"/>
          </a:xfrm>
        </p:grpSpPr>
        <mc:AlternateContent xmlns:mc="http://schemas.openxmlformats.org/markup-compatibility/2006" xmlns:a14="http://schemas.microsoft.com/office/drawing/2010/main">
          <mc:Choice Requires="a14">
            <p:sp>
              <p:nvSpPr>
                <p:cNvPr id="778" name="In general, with a list of size n, n dequeues causes:…"/>
                <p:cNvSpPr txBox="1"/>
                <p:nvPr/>
              </p:nvSpPr>
              <p:spPr>
                <a:xfrm>
                  <a:off x="38100" y="38099"/>
                  <a:ext cx="8251597" cy="5957777"/>
                </a:xfrm>
                <a:prstGeom prst="rect">
                  <a:avLst/>
                </a:prstGeom>
                <a:solidFill>
                  <a:schemeClr val="accent4">
                    <a:hueOff val="-476017"/>
                    <a:lumOff val="-10042"/>
                  </a:schemeClr>
                </a:solidFill>
                <a:ln>
                  <a:noFill/>
                </a:ln>
                <a:effectLst/>
                <a:extLst>
                  <a:ext uri="{C572A759-6A51-4108-AA02-DFA0A04FC94B}">
                    <ma14:wrappingTextBoxFlag xmlns="" xmlns:m="http://schemas.openxmlformats.org/officeDocument/2006/math" xmlns:ma14="http://schemas.microsoft.com/office/mac/drawingml/2011/main" val="1"/>
                  </a:ext>
                </a:extLst>
              </p:spPr>
              <p:txBody>
                <a:bodyPr wrap="none" lIns="50800" tIns="50800" rIns="50800" bIns="50800" numCol="1" anchor="ctr">
                  <a:spAutoFit/>
                </a:bodyPr>
                <a:lstStyle/>
                <a:p>
                  <a:pPr>
                    <a:lnSpc>
                      <a:spcPct val="90000"/>
                    </a:lnSpc>
                    <a:defRPr sz="2800">
                      <a:solidFill>
                        <a:srgbClr val="000000"/>
                      </a:solidFill>
                    </a:defRPr>
                  </a:pPr>
                  <a:r>
                    <a:t>In general, with a list of size n, n dequeues causes:</a:t>
                  </a:r>
                </a:p>
                <a:p>
                  <a:pPr>
                    <a:lnSpc>
                      <a:spcPct val="90000"/>
                    </a:lnSpc>
                    <a:defRPr sz="2800">
                      <a:solidFill>
                        <a:srgbClr val="000000"/>
                      </a:solidFill>
                    </a:defRPr>
                  </a:pPr>
                  <a:br/>
                  <a14:m>
                    <m:oMath xmlns:m="http://schemas.openxmlformats.org/officeDocument/2006/math">
                      <m:f>
                        <m:fPr>
                          <m:ctrlPr>
                            <a:rPr sz="3350" i="1">
                              <a:solidFill>
                                <a:srgbClr val="000000"/>
                              </a:solidFill>
                              <a:latin typeface="Cambria Math" panose="02040503050406030204" pitchFamily="18" charset="0"/>
                            </a:rPr>
                          </m:ctrlPr>
                        </m:fPr>
                        <m:num>
                          <m:r>
                            <a:rPr sz="3350" i="1">
                              <a:solidFill>
                                <a:srgbClr val="000000"/>
                              </a:solidFill>
                              <a:latin typeface="Cambria Math" panose="02040503050406030204" pitchFamily="18" charset="0"/>
                            </a:rPr>
                            <m:t>𝑛</m:t>
                          </m:r>
                        </m:num>
                        <m:den>
                          <m:r>
                            <a:rPr sz="3350" i="1">
                              <a:solidFill>
                                <a:srgbClr val="000000"/>
                              </a:solidFill>
                              <a:latin typeface="Cambria Math" panose="02040503050406030204" pitchFamily="18" charset="0"/>
                            </a:rPr>
                            <m:t>2</m:t>
                          </m:r>
                        </m:den>
                      </m:f>
                    </m:oMath>
                  </a14:m>
                  <a:r>
                    <a:t>   items to move 0 times</a:t>
                  </a:r>
                </a:p>
                <a:p>
                  <a:pPr>
                    <a:lnSpc>
                      <a:spcPct val="90000"/>
                    </a:lnSpc>
                    <a:defRPr sz="2800">
                      <a:solidFill>
                        <a:srgbClr val="000000"/>
                      </a:solidFill>
                    </a:defRPr>
                  </a:pPr>
                  <a:br/>
                  <a14:m>
                    <m:oMath xmlns:m="http://schemas.openxmlformats.org/officeDocument/2006/math">
                      <m:f>
                        <m:fPr>
                          <m:ctrlPr>
                            <a:rPr sz="3350" i="1">
                              <a:solidFill>
                                <a:srgbClr val="000000"/>
                              </a:solidFill>
                              <a:latin typeface="Cambria Math" panose="02040503050406030204" pitchFamily="18" charset="0"/>
                            </a:rPr>
                          </m:ctrlPr>
                        </m:fPr>
                        <m:num>
                          <m:r>
                            <a:rPr sz="3350" i="1">
                              <a:solidFill>
                                <a:srgbClr val="000000"/>
                              </a:solidFill>
                              <a:latin typeface="Cambria Math" panose="02040503050406030204" pitchFamily="18" charset="0"/>
                            </a:rPr>
                            <m:t>𝑛</m:t>
                          </m:r>
                        </m:num>
                        <m:den>
                          <m:r>
                            <a:rPr sz="3350" i="1">
                              <a:solidFill>
                                <a:srgbClr val="000000"/>
                              </a:solidFill>
                              <a:latin typeface="Cambria Math" panose="02040503050406030204" pitchFamily="18" charset="0"/>
                            </a:rPr>
                            <m:t>4</m:t>
                          </m:r>
                        </m:den>
                      </m:f>
                    </m:oMath>
                  </a14:m>
                  <a:r>
                    <a:t>   items to move 1 times</a:t>
                  </a:r>
                </a:p>
                <a:p>
                  <a:pPr>
                    <a:lnSpc>
                      <a:spcPct val="90000"/>
                    </a:lnSpc>
                    <a:defRPr sz="2800">
                      <a:solidFill>
                        <a:srgbClr val="000000"/>
                      </a:solidFill>
                    </a:defRPr>
                  </a:pPr>
                  <a:endParaRPr/>
                </a:p>
                <a:p>
                  <a:pPr>
                    <a:lnSpc>
                      <a:spcPct val="90000"/>
                    </a:lnSpc>
                    <a:defRPr sz="2800">
                      <a:solidFill>
                        <a:srgbClr val="000000"/>
                      </a:solidFill>
                    </a:defRPr>
                  </a:pPr>
                  <a14:m>
                    <m:oMath xmlns:m="http://schemas.openxmlformats.org/officeDocument/2006/math">
                      <m:f>
                        <m:fPr>
                          <m:ctrlPr>
                            <a:rPr sz="3350" i="1">
                              <a:solidFill>
                                <a:srgbClr val="000000"/>
                              </a:solidFill>
                              <a:latin typeface="Cambria Math" panose="02040503050406030204" pitchFamily="18" charset="0"/>
                            </a:rPr>
                          </m:ctrlPr>
                        </m:fPr>
                        <m:num>
                          <m:r>
                            <a:rPr sz="3350" i="1">
                              <a:solidFill>
                                <a:srgbClr val="000000"/>
                              </a:solidFill>
                              <a:latin typeface="Cambria Math" panose="02040503050406030204" pitchFamily="18" charset="0"/>
                            </a:rPr>
                            <m:t>𝑛</m:t>
                          </m:r>
                        </m:num>
                        <m:den>
                          <m:r>
                            <a:rPr sz="3350" i="1">
                              <a:solidFill>
                                <a:srgbClr val="000000"/>
                              </a:solidFill>
                              <a:latin typeface="Cambria Math" panose="02040503050406030204" pitchFamily="18" charset="0"/>
                            </a:rPr>
                            <m:t>8</m:t>
                          </m:r>
                        </m:den>
                      </m:f>
                    </m:oMath>
                  </a14:m>
                  <a:r>
                    <a:t>   items to move 2 times</a:t>
                  </a:r>
                </a:p>
                <a:p>
                  <a:pPr>
                    <a:lnSpc>
                      <a:spcPct val="90000"/>
                    </a:lnSpc>
                    <a:defRPr sz="2800">
                      <a:solidFill>
                        <a:srgbClr val="000000"/>
                      </a:solidFill>
                    </a:defRPr>
                  </a:pPr>
                  <a:r>
                    <a:t>…</a:t>
                  </a:r>
                </a:p>
                <a:p>
                  <a:pPr>
                    <a:lnSpc>
                      <a:spcPct val="90000"/>
                    </a:lnSpc>
                    <a:defRPr sz="2800">
                      <a:solidFill>
                        <a:srgbClr val="000000"/>
                      </a:solidFill>
                    </a:defRPr>
                  </a:pPr>
                  <a:endParaRPr/>
                </a:p>
                <a:p>
                  <a:pPr>
                    <a:lnSpc>
                      <a:spcPct val="90000"/>
                    </a:lnSpc>
                    <a:defRPr sz="2800">
                      <a:solidFill>
                        <a:srgbClr val="000000"/>
                      </a:solidFill>
                    </a:defRPr>
                  </a:pPr>
                  <a14:m>
                    <m:oMath xmlns:m="http://schemas.openxmlformats.org/officeDocument/2006/math">
                      <m:f>
                        <m:fPr>
                          <m:ctrlPr>
                            <a:rPr sz="3350" i="1">
                              <a:solidFill>
                                <a:srgbClr val="000000"/>
                              </a:solidFill>
                              <a:latin typeface="Cambria Math" panose="02040503050406030204" pitchFamily="18" charset="0"/>
                            </a:rPr>
                          </m:ctrlPr>
                        </m:fPr>
                        <m:num>
                          <m:r>
                            <a:rPr sz="3350" i="1">
                              <a:solidFill>
                                <a:srgbClr val="000000"/>
                              </a:solidFill>
                              <a:latin typeface="Cambria Math" panose="02040503050406030204" pitchFamily="18" charset="0"/>
                            </a:rPr>
                            <m:t>𝑛</m:t>
                          </m:r>
                        </m:num>
                        <m:den>
                          <m:sSup>
                            <m:sSupPr>
                              <m:ctrlPr>
                                <a:rPr sz="3350" i="1">
                                  <a:solidFill>
                                    <a:srgbClr val="000000"/>
                                  </a:solidFill>
                                  <a:latin typeface="Cambria Math" panose="02040503050406030204" pitchFamily="18" charset="0"/>
                                </a:rPr>
                              </m:ctrlPr>
                            </m:sSupPr>
                            <m:e>
                              <m:r>
                                <a:rPr sz="3350" i="1">
                                  <a:solidFill>
                                    <a:srgbClr val="000000"/>
                                  </a:solidFill>
                                  <a:latin typeface="Cambria Math" panose="02040503050406030204" pitchFamily="18" charset="0"/>
                                </a:rPr>
                                <m:t>2</m:t>
                              </m:r>
                            </m:e>
                            <m:sup>
                              <m:r>
                                <a:rPr sz="3350" i="1">
                                  <a:solidFill>
                                    <a:srgbClr val="000000"/>
                                  </a:solidFill>
                                  <a:latin typeface="Cambria Math" panose="02040503050406030204" pitchFamily="18" charset="0"/>
                                </a:rPr>
                                <m:t>𝑖</m:t>
                              </m:r>
                            </m:sup>
                          </m:sSup>
                        </m:den>
                      </m:f>
                    </m:oMath>
                  </a14:m>
                  <a:r>
                    <a:t>   items to move </a:t>
                  </a:r>
                  <a14:m>
                    <m:oMath xmlns:m="http://schemas.openxmlformats.org/officeDocument/2006/math">
                      <m:r>
                        <a:rPr sz="3350" i="1">
                          <a:solidFill>
                            <a:srgbClr val="000000"/>
                          </a:solidFill>
                          <a:latin typeface="Cambria Math" panose="02040503050406030204" pitchFamily="18" charset="0"/>
                        </a:rPr>
                        <m:t>𝑖</m:t>
                      </m:r>
                      <m:r>
                        <a:rPr sz="3350" i="1">
                          <a:solidFill>
                            <a:srgbClr val="000000"/>
                          </a:solidFill>
                          <a:latin typeface="Cambria Math" panose="02040503050406030204" pitchFamily="18" charset="0"/>
                        </a:rPr>
                        <m:t>−1</m:t>
                      </m:r>
                    </m:oMath>
                  </a14:m>
                  <a:r>
                    <a:t> times</a:t>
                  </a:r>
                </a:p>
              </p:txBody>
            </p:sp>
          </mc:Choice>
          <mc:Fallback xmlns="">
            <p:sp>
              <p:nvSpPr>
                <p:cNvPr id="778" name="In general, with a list of size n, n dequeues causes:…"/>
                <p:cNvSpPr txBox="1">
                  <a:spLocks noRot="1" noChangeAspect="1" noMove="1" noResize="1" noEditPoints="1" noAdjustHandles="1" noChangeArrowheads="1" noChangeShapeType="1" noTextEdit="1"/>
                </p:cNvSpPr>
                <p:nvPr/>
              </p:nvSpPr>
              <p:spPr>
                <a:xfrm>
                  <a:off x="38100" y="38099"/>
                  <a:ext cx="8251597" cy="5957777"/>
                </a:xfrm>
                <a:prstGeom prst="rect">
                  <a:avLst/>
                </a:prstGeom>
                <a:blipFill>
                  <a:blip r:embed="rId2"/>
                  <a:stretch>
                    <a:fillRect l="-1536" r="-1536"/>
                  </a:stretch>
                </a:blipFill>
                <a:ln>
                  <a:noFill/>
                </a:ln>
                <a:effectLst/>
                <a:extLst>
                  <a:ext uri="{C572A759-6A51-4108-AA02-DFA0A04FC94B}">
                    <ma14:wrappingTextBoxFlag xmlns:a14="http://schemas.microsoft.com/office/drawing/2010/main" xmlns:ma14="http://schemas.microsoft.com/office/mac/drawingml/2011/main" xmlns:m="http://schemas.openxmlformats.org/officeDocument/2006/math" xmlns="" val="1"/>
                  </a:ext>
                </a:extLst>
              </p:spPr>
              <p:txBody>
                <a:bodyPr/>
                <a:lstStyle/>
                <a:p>
                  <a:r>
                    <a:rPr lang="en-US">
                      <a:noFill/>
                    </a:rPr>
                    <a:t> </a:t>
                  </a:r>
                </a:p>
              </p:txBody>
            </p:sp>
          </mc:Fallback>
        </mc:AlternateContent>
        <p:pic>
          <p:nvPicPr>
            <p:cNvPr id="777" name="In general, with a list of size n, n dequeues causes:… In general, with a list of size n, n dequeues causes:  Equation    items to move 0 times  Equation    items to move 1 times Equation    items to move 2 times… Equation    items to move  Equation  tim" descr="In general, with a list of size n, n dequeues causes:… In general, with a list of size n, n dequeues causes:  Equation    items to move 0 times  Equation    items to move 1 times Equation    items to move 2 times… Equation    items to move  Equation  times"/>
            <p:cNvPicPr>
              <a:picLocks/>
            </p:cNvPicPr>
            <p:nvPr/>
          </p:nvPicPr>
          <p:blipFill>
            <a:blip r:embed="rId3"/>
            <a:stretch>
              <a:fillRect/>
            </a:stretch>
          </p:blipFill>
          <p:spPr>
            <a:xfrm>
              <a:off x="0" y="0"/>
              <a:ext cx="8327797" cy="6033976"/>
            </a:xfrm>
            <a:prstGeom prst="rect">
              <a:avLst/>
            </a:prstGeom>
            <a:effectLst/>
          </p:spPr>
        </p:pic>
      </p:grpSp>
      <p:grpSp>
        <p:nvGrpSpPr>
          <p:cNvPr id="782" name="16 dequeue calls costs ~16 operations"/>
          <p:cNvGrpSpPr/>
          <p:nvPr/>
        </p:nvGrpSpPr>
        <p:grpSpPr>
          <a:xfrm>
            <a:off x="13195420" y="2231034"/>
            <a:ext cx="10817659" cy="960833"/>
            <a:chOff x="0" y="0"/>
            <a:chExt cx="10817657" cy="960832"/>
          </a:xfrm>
        </p:grpSpPr>
        <p:sp>
          <p:nvSpPr>
            <p:cNvPr id="781" name="16 dequeue calls costs ~16 operations"/>
            <p:cNvSpPr txBox="1"/>
            <p:nvPr/>
          </p:nvSpPr>
          <p:spPr>
            <a:xfrm>
              <a:off x="38100" y="38100"/>
              <a:ext cx="10741457" cy="884632"/>
            </a:xfrm>
            <a:prstGeom prst="rect">
              <a:avLst/>
            </a:prstGeom>
            <a:solidFill>
              <a:schemeClr val="accent1"/>
            </a:solidFill>
            <a:ln>
              <a:noFill/>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lgn="l">
                <a:lnSpc>
                  <a:spcPct val="150000"/>
                </a:lnSpc>
                <a:defRPr sz="4800">
                  <a:solidFill>
                    <a:srgbClr val="000000"/>
                  </a:solidFill>
                </a:defRPr>
              </a:lvl1pPr>
            </a:lstStyle>
            <a:p>
              <a:r>
                <a:t>16 dequeue calls costs ~16 operations</a:t>
              </a:r>
            </a:p>
          </p:txBody>
        </p:sp>
        <p:pic>
          <p:nvPicPr>
            <p:cNvPr id="780" name="16 dequeue calls costs ~16 operations 16 dequeue calls costs ~16 operations" descr="16 dequeue calls costs ~16 operations 16 dequeue calls costs ~16 operations"/>
            <p:cNvPicPr>
              <a:picLocks/>
            </p:cNvPicPr>
            <p:nvPr/>
          </p:nvPicPr>
          <p:blipFill>
            <a:blip r:embed="rId4"/>
            <a:stretch>
              <a:fillRect/>
            </a:stretch>
          </p:blipFill>
          <p:spPr>
            <a:xfrm>
              <a:off x="0" y="0"/>
              <a:ext cx="10817657" cy="960832"/>
            </a:xfrm>
            <a:prstGeom prst="rect">
              <a:avLst/>
            </a:prstGeom>
            <a:effectLst/>
          </p:spPr>
        </p:pic>
      </p:grpSp>
      <p:sp>
        <p:nvSpPr>
          <p:cNvPr id="783" name="Rounded Rectangle"/>
          <p:cNvSpPr/>
          <p:nvPr/>
        </p:nvSpPr>
        <p:spPr>
          <a:xfrm>
            <a:off x="6280749" y="3092634"/>
            <a:ext cx="3033454" cy="934780"/>
          </a:xfrm>
          <a:prstGeom prst="roundRect">
            <a:avLst>
              <a:gd name="adj" fmla="val 20379"/>
            </a:avLst>
          </a:prstGeom>
          <a:solidFill>
            <a:schemeClr val="accent1">
              <a:alpha val="30000"/>
            </a:schemeClr>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784" name="Rounded Rectangle"/>
          <p:cNvSpPr/>
          <p:nvPr/>
        </p:nvSpPr>
        <p:spPr>
          <a:xfrm>
            <a:off x="253999" y="5487248"/>
            <a:ext cx="3033454" cy="934780"/>
          </a:xfrm>
          <a:prstGeom prst="roundRect">
            <a:avLst>
              <a:gd name="adj" fmla="val 20379"/>
            </a:avLst>
          </a:prstGeom>
          <a:solidFill>
            <a:schemeClr val="accent1">
              <a:alpha val="30000"/>
            </a:schemeClr>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785" name="Rounded Rectangle"/>
          <p:cNvSpPr/>
          <p:nvPr/>
        </p:nvSpPr>
        <p:spPr>
          <a:xfrm>
            <a:off x="9281804" y="3083006"/>
            <a:ext cx="1636055" cy="934780"/>
          </a:xfrm>
          <a:prstGeom prst="roundRect">
            <a:avLst>
              <a:gd name="adj" fmla="val 20379"/>
            </a:avLst>
          </a:prstGeom>
          <a:solidFill>
            <a:schemeClr val="accent3">
              <a:alpha val="30000"/>
            </a:schemeClr>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786" name="Rounded Rectangle"/>
          <p:cNvSpPr/>
          <p:nvPr/>
        </p:nvSpPr>
        <p:spPr>
          <a:xfrm>
            <a:off x="3296075" y="5489942"/>
            <a:ext cx="1516022" cy="934780"/>
          </a:xfrm>
          <a:prstGeom prst="roundRect">
            <a:avLst>
              <a:gd name="adj" fmla="val 20379"/>
            </a:avLst>
          </a:prstGeom>
          <a:solidFill>
            <a:schemeClr val="accent3">
              <a:alpha val="30000"/>
            </a:schemeClr>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787" name="Rounded Rectangle"/>
          <p:cNvSpPr/>
          <p:nvPr/>
        </p:nvSpPr>
        <p:spPr>
          <a:xfrm>
            <a:off x="253999" y="7173520"/>
            <a:ext cx="1516022" cy="934779"/>
          </a:xfrm>
          <a:prstGeom prst="roundRect">
            <a:avLst>
              <a:gd name="adj" fmla="val 20379"/>
            </a:avLst>
          </a:prstGeom>
          <a:solidFill>
            <a:schemeClr val="accent3">
              <a:alpha val="30000"/>
            </a:schemeClr>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788" name="Rounded Rectangle"/>
          <p:cNvSpPr/>
          <p:nvPr/>
        </p:nvSpPr>
        <p:spPr>
          <a:xfrm>
            <a:off x="10824384" y="3083006"/>
            <a:ext cx="822531" cy="934780"/>
          </a:xfrm>
          <a:prstGeom prst="roundRect">
            <a:avLst>
              <a:gd name="adj" fmla="val 23160"/>
            </a:avLst>
          </a:prstGeom>
          <a:solidFill>
            <a:schemeClr val="accent5">
              <a:alpha val="30000"/>
            </a:schemeClr>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789" name="Rounded Rectangle"/>
          <p:cNvSpPr/>
          <p:nvPr/>
        </p:nvSpPr>
        <p:spPr>
          <a:xfrm>
            <a:off x="1771566" y="7175511"/>
            <a:ext cx="822531" cy="934780"/>
          </a:xfrm>
          <a:prstGeom prst="roundRect">
            <a:avLst>
              <a:gd name="adj" fmla="val 23160"/>
            </a:avLst>
          </a:prstGeom>
          <a:solidFill>
            <a:schemeClr val="accent5">
              <a:alpha val="30000"/>
            </a:schemeClr>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790" name="Rounded Rectangle"/>
          <p:cNvSpPr/>
          <p:nvPr/>
        </p:nvSpPr>
        <p:spPr>
          <a:xfrm>
            <a:off x="222249" y="8905129"/>
            <a:ext cx="822532" cy="934780"/>
          </a:xfrm>
          <a:prstGeom prst="roundRect">
            <a:avLst>
              <a:gd name="adj" fmla="val 23160"/>
            </a:avLst>
          </a:prstGeom>
          <a:solidFill>
            <a:schemeClr val="accent5">
              <a:alpha val="30000"/>
            </a:schemeClr>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791" name="Rounded Rectangle"/>
          <p:cNvSpPr/>
          <p:nvPr/>
        </p:nvSpPr>
        <p:spPr>
          <a:xfrm>
            <a:off x="11645374" y="3092634"/>
            <a:ext cx="822531" cy="934780"/>
          </a:xfrm>
          <a:prstGeom prst="roundRect">
            <a:avLst>
              <a:gd name="adj" fmla="val 23160"/>
            </a:avLst>
          </a:prstGeom>
          <a:solidFill>
            <a:srgbClr val="CB48EB">
              <a:alpha val="30000"/>
            </a:srgbClr>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792" name="Rounded Rectangle"/>
          <p:cNvSpPr/>
          <p:nvPr/>
        </p:nvSpPr>
        <p:spPr>
          <a:xfrm>
            <a:off x="983943" y="8908615"/>
            <a:ext cx="822532" cy="934779"/>
          </a:xfrm>
          <a:prstGeom prst="roundRect">
            <a:avLst>
              <a:gd name="adj" fmla="val 23160"/>
            </a:avLst>
          </a:prstGeom>
          <a:solidFill>
            <a:srgbClr val="CB48EB">
              <a:alpha val="30000"/>
            </a:srgbClr>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793" name="Rounded Rectangle"/>
          <p:cNvSpPr/>
          <p:nvPr/>
        </p:nvSpPr>
        <p:spPr>
          <a:xfrm>
            <a:off x="222249" y="10624432"/>
            <a:ext cx="822532" cy="934779"/>
          </a:xfrm>
          <a:prstGeom prst="roundRect">
            <a:avLst>
              <a:gd name="adj" fmla="val 23160"/>
            </a:avLst>
          </a:prstGeom>
          <a:solidFill>
            <a:srgbClr val="CB48EB">
              <a:alpha val="30000"/>
            </a:srgbClr>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794" name="Rounded Rectangle"/>
          <p:cNvSpPr/>
          <p:nvPr/>
        </p:nvSpPr>
        <p:spPr>
          <a:xfrm>
            <a:off x="4772621" y="5491934"/>
            <a:ext cx="822531" cy="934780"/>
          </a:xfrm>
          <a:prstGeom prst="roundRect">
            <a:avLst>
              <a:gd name="adj" fmla="val 23160"/>
            </a:avLst>
          </a:prstGeom>
          <a:solidFill>
            <a:schemeClr val="accent5">
              <a:alpha val="30000"/>
            </a:schemeClr>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795" name="Rounded Rectangle"/>
          <p:cNvSpPr/>
          <p:nvPr/>
        </p:nvSpPr>
        <p:spPr>
          <a:xfrm>
            <a:off x="5572009" y="5470505"/>
            <a:ext cx="822531" cy="934780"/>
          </a:xfrm>
          <a:prstGeom prst="roundRect">
            <a:avLst>
              <a:gd name="adj" fmla="val 23160"/>
            </a:avLst>
          </a:prstGeom>
          <a:solidFill>
            <a:srgbClr val="CB48EB">
              <a:alpha val="30000"/>
            </a:srgbClr>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Tree>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7"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36</a:t>
            </a:fld>
            <a:endParaRPr/>
          </a:p>
        </p:txBody>
      </p:sp>
      <p:sp>
        <p:nvSpPr>
          <p:cNvPr id="798" name="The Queue ADT"/>
          <p:cNvSpPr txBox="1">
            <a:spLocks noGrp="1"/>
          </p:cNvSpPr>
          <p:nvPr>
            <p:ph type="title"/>
          </p:nvPr>
        </p:nvSpPr>
        <p:spPr>
          <a:prstGeom prst="rect">
            <a:avLst/>
          </a:prstGeom>
        </p:spPr>
        <p:txBody>
          <a:bodyPr/>
          <a:lstStyle/>
          <a:p>
            <a:r>
              <a:t>The Queue ADT</a:t>
            </a:r>
          </a:p>
        </p:txBody>
      </p:sp>
      <p:sp>
        <p:nvSpPr>
          <p:cNvPr id="799" name="Lazy Update: Running Time Analysis"/>
          <p:cNvSpPr txBox="1"/>
          <p:nvPr/>
        </p:nvSpPr>
        <p:spPr>
          <a:xfrm>
            <a:off x="187129" y="1404577"/>
            <a:ext cx="21971001" cy="93477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ormAutofit/>
          </a:bodyPr>
          <a:lstStyle>
            <a:lvl1pPr algn="l" defTabSz="825500">
              <a:defRPr sz="5500" b="1">
                <a:solidFill>
                  <a:srgbClr val="000000"/>
                </a:solidFill>
              </a:defRPr>
            </a:lvl1pPr>
          </a:lstStyle>
          <a:p>
            <a:r>
              <a:t>Lazy Update: Running Time Analysis</a:t>
            </a:r>
          </a:p>
        </p:txBody>
      </p:sp>
      <p:grpSp>
        <p:nvGrpSpPr>
          <p:cNvPr id="816" name="Group"/>
          <p:cNvGrpSpPr/>
          <p:nvPr/>
        </p:nvGrpSpPr>
        <p:grpSpPr>
          <a:xfrm>
            <a:off x="253999" y="3178462"/>
            <a:ext cx="12114710" cy="763124"/>
            <a:chOff x="0" y="0"/>
            <a:chExt cx="12114708" cy="763123"/>
          </a:xfrm>
        </p:grpSpPr>
        <p:sp>
          <p:nvSpPr>
            <p:cNvPr id="800" name="1"/>
            <p:cNvSpPr/>
            <p:nvPr/>
          </p:nvSpPr>
          <p:spPr>
            <a:xfrm>
              <a:off x="0" y="0"/>
              <a:ext cx="759031" cy="763124"/>
            </a:xfrm>
            <a:prstGeom prst="rect">
              <a:avLst/>
            </a:prstGeom>
            <a:solidFill>
              <a:srgbClr val="D5D5D5"/>
            </a:solidFill>
            <a:ln w="254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825500">
                <a:defRPr sz="3200">
                  <a:solidFill>
                    <a:srgbClr val="000000"/>
                  </a:solidFill>
                  <a:latin typeface="Helvetica Neue Medium"/>
                  <a:ea typeface="Helvetica Neue Medium"/>
                  <a:cs typeface="Helvetica Neue Medium"/>
                  <a:sym typeface="Helvetica Neue Medium"/>
                </a:defRPr>
              </a:lvl1pPr>
            </a:lstStyle>
            <a:p>
              <a:r>
                <a:t>1</a:t>
              </a:r>
            </a:p>
          </p:txBody>
        </p:sp>
        <p:sp>
          <p:nvSpPr>
            <p:cNvPr id="801" name="2"/>
            <p:cNvSpPr/>
            <p:nvPr/>
          </p:nvSpPr>
          <p:spPr>
            <a:xfrm>
              <a:off x="756989" y="0"/>
              <a:ext cx="759032" cy="763124"/>
            </a:xfrm>
            <a:prstGeom prst="rect">
              <a:avLst/>
            </a:prstGeom>
            <a:solidFill>
              <a:srgbClr val="D5D5D5"/>
            </a:solidFill>
            <a:ln w="254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825500">
                <a:defRPr sz="3200">
                  <a:solidFill>
                    <a:srgbClr val="000000"/>
                  </a:solidFill>
                  <a:latin typeface="Helvetica Neue Medium"/>
                  <a:ea typeface="Helvetica Neue Medium"/>
                  <a:cs typeface="Helvetica Neue Medium"/>
                  <a:sym typeface="Helvetica Neue Medium"/>
                </a:defRPr>
              </a:lvl1pPr>
            </a:lstStyle>
            <a:p>
              <a:r>
                <a:t>2</a:t>
              </a:r>
            </a:p>
          </p:txBody>
        </p:sp>
        <p:sp>
          <p:nvSpPr>
            <p:cNvPr id="802" name="3"/>
            <p:cNvSpPr/>
            <p:nvPr/>
          </p:nvSpPr>
          <p:spPr>
            <a:xfrm>
              <a:off x="1517432" y="0"/>
              <a:ext cx="759032" cy="763124"/>
            </a:xfrm>
            <a:prstGeom prst="rect">
              <a:avLst/>
            </a:prstGeom>
            <a:solidFill>
              <a:srgbClr val="D5D5D5"/>
            </a:solidFill>
            <a:ln w="254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825500">
                <a:defRPr sz="3200">
                  <a:solidFill>
                    <a:srgbClr val="000000"/>
                  </a:solidFill>
                  <a:latin typeface="Helvetica Neue Medium"/>
                  <a:ea typeface="Helvetica Neue Medium"/>
                  <a:cs typeface="Helvetica Neue Medium"/>
                  <a:sym typeface="Helvetica Neue Medium"/>
                </a:defRPr>
              </a:lvl1pPr>
            </a:lstStyle>
            <a:p>
              <a:r>
                <a:t>3</a:t>
              </a:r>
            </a:p>
          </p:txBody>
        </p:sp>
        <p:sp>
          <p:nvSpPr>
            <p:cNvPr id="803" name="4"/>
            <p:cNvSpPr/>
            <p:nvPr/>
          </p:nvSpPr>
          <p:spPr>
            <a:xfrm>
              <a:off x="2274422" y="0"/>
              <a:ext cx="759031" cy="763124"/>
            </a:xfrm>
            <a:prstGeom prst="rect">
              <a:avLst/>
            </a:prstGeom>
            <a:solidFill>
              <a:srgbClr val="D5D5D5"/>
            </a:solidFill>
            <a:ln w="254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825500">
                <a:defRPr sz="3200">
                  <a:solidFill>
                    <a:srgbClr val="000000"/>
                  </a:solidFill>
                  <a:latin typeface="Helvetica Neue Medium"/>
                  <a:ea typeface="Helvetica Neue Medium"/>
                  <a:cs typeface="Helvetica Neue Medium"/>
                  <a:sym typeface="Helvetica Neue Medium"/>
                </a:defRPr>
              </a:lvl1pPr>
            </a:lstStyle>
            <a:p>
              <a:r>
                <a:t>4</a:t>
              </a:r>
            </a:p>
          </p:txBody>
        </p:sp>
        <p:sp>
          <p:nvSpPr>
            <p:cNvPr id="804" name="5"/>
            <p:cNvSpPr/>
            <p:nvPr/>
          </p:nvSpPr>
          <p:spPr>
            <a:xfrm>
              <a:off x="3027085" y="0"/>
              <a:ext cx="759031" cy="763124"/>
            </a:xfrm>
            <a:prstGeom prst="rect">
              <a:avLst/>
            </a:prstGeom>
            <a:solidFill>
              <a:srgbClr val="D5D5D5"/>
            </a:solidFill>
            <a:ln w="254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825500">
                <a:defRPr sz="3200">
                  <a:solidFill>
                    <a:srgbClr val="000000"/>
                  </a:solidFill>
                  <a:latin typeface="Helvetica Neue Medium"/>
                  <a:ea typeface="Helvetica Neue Medium"/>
                  <a:cs typeface="Helvetica Neue Medium"/>
                  <a:sym typeface="Helvetica Neue Medium"/>
                </a:defRPr>
              </a:lvl1pPr>
            </a:lstStyle>
            <a:p>
              <a:r>
                <a:t>5</a:t>
              </a:r>
            </a:p>
          </p:txBody>
        </p:sp>
        <p:sp>
          <p:nvSpPr>
            <p:cNvPr id="805" name="6"/>
            <p:cNvSpPr/>
            <p:nvPr/>
          </p:nvSpPr>
          <p:spPr>
            <a:xfrm>
              <a:off x="3784075" y="0"/>
              <a:ext cx="759031" cy="763124"/>
            </a:xfrm>
            <a:prstGeom prst="rect">
              <a:avLst/>
            </a:prstGeom>
            <a:solidFill>
              <a:srgbClr val="D5D5D5"/>
            </a:solidFill>
            <a:ln w="254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825500">
                <a:defRPr sz="3200">
                  <a:solidFill>
                    <a:srgbClr val="000000"/>
                  </a:solidFill>
                  <a:latin typeface="Helvetica Neue Medium"/>
                  <a:ea typeface="Helvetica Neue Medium"/>
                  <a:cs typeface="Helvetica Neue Medium"/>
                  <a:sym typeface="Helvetica Neue Medium"/>
                </a:defRPr>
              </a:lvl1pPr>
            </a:lstStyle>
            <a:p>
              <a:r>
                <a:t>6</a:t>
              </a:r>
            </a:p>
          </p:txBody>
        </p:sp>
        <p:sp>
          <p:nvSpPr>
            <p:cNvPr id="806" name="7"/>
            <p:cNvSpPr/>
            <p:nvPr/>
          </p:nvSpPr>
          <p:spPr>
            <a:xfrm>
              <a:off x="4544517" y="0"/>
              <a:ext cx="759032" cy="763124"/>
            </a:xfrm>
            <a:prstGeom prst="rect">
              <a:avLst/>
            </a:prstGeom>
            <a:solidFill>
              <a:srgbClr val="D5D5D5"/>
            </a:solidFill>
            <a:ln w="254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825500">
                <a:defRPr sz="3200">
                  <a:solidFill>
                    <a:srgbClr val="000000"/>
                  </a:solidFill>
                  <a:latin typeface="Helvetica Neue Medium"/>
                  <a:ea typeface="Helvetica Neue Medium"/>
                  <a:cs typeface="Helvetica Neue Medium"/>
                  <a:sym typeface="Helvetica Neue Medium"/>
                </a:defRPr>
              </a:lvl1pPr>
            </a:lstStyle>
            <a:p>
              <a:r>
                <a:t>7</a:t>
              </a:r>
            </a:p>
          </p:txBody>
        </p:sp>
        <p:sp>
          <p:nvSpPr>
            <p:cNvPr id="807" name="8"/>
            <p:cNvSpPr/>
            <p:nvPr/>
          </p:nvSpPr>
          <p:spPr>
            <a:xfrm>
              <a:off x="5301507" y="0"/>
              <a:ext cx="759032" cy="763124"/>
            </a:xfrm>
            <a:prstGeom prst="rect">
              <a:avLst/>
            </a:prstGeom>
            <a:solidFill>
              <a:srgbClr val="D5D5D5"/>
            </a:solidFill>
            <a:ln w="254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825500">
                <a:defRPr sz="3200">
                  <a:solidFill>
                    <a:srgbClr val="000000"/>
                  </a:solidFill>
                  <a:latin typeface="Helvetica Neue Medium"/>
                  <a:ea typeface="Helvetica Neue Medium"/>
                  <a:cs typeface="Helvetica Neue Medium"/>
                  <a:sym typeface="Helvetica Neue Medium"/>
                </a:defRPr>
              </a:lvl1pPr>
            </a:lstStyle>
            <a:p>
              <a:r>
                <a:t>8</a:t>
              </a:r>
            </a:p>
          </p:txBody>
        </p:sp>
        <p:sp>
          <p:nvSpPr>
            <p:cNvPr id="808" name="9"/>
            <p:cNvSpPr/>
            <p:nvPr/>
          </p:nvSpPr>
          <p:spPr>
            <a:xfrm>
              <a:off x="6054171" y="0"/>
              <a:ext cx="759031" cy="763124"/>
            </a:xfrm>
            <a:prstGeom prst="rect">
              <a:avLst/>
            </a:prstGeom>
            <a:solidFill>
              <a:srgbClr val="D5D5D5"/>
            </a:solidFill>
            <a:ln w="254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825500">
                <a:defRPr sz="3200">
                  <a:solidFill>
                    <a:srgbClr val="000000"/>
                  </a:solidFill>
                  <a:latin typeface="Helvetica Neue Medium"/>
                  <a:ea typeface="Helvetica Neue Medium"/>
                  <a:cs typeface="Helvetica Neue Medium"/>
                  <a:sym typeface="Helvetica Neue Medium"/>
                </a:defRPr>
              </a:lvl1pPr>
            </a:lstStyle>
            <a:p>
              <a:r>
                <a:t>9</a:t>
              </a:r>
            </a:p>
          </p:txBody>
        </p:sp>
        <p:sp>
          <p:nvSpPr>
            <p:cNvPr id="809" name="10"/>
            <p:cNvSpPr/>
            <p:nvPr/>
          </p:nvSpPr>
          <p:spPr>
            <a:xfrm>
              <a:off x="6811160" y="0"/>
              <a:ext cx="759031" cy="763124"/>
            </a:xfrm>
            <a:prstGeom prst="rect">
              <a:avLst/>
            </a:prstGeom>
            <a:solidFill>
              <a:srgbClr val="D5D5D5"/>
            </a:solidFill>
            <a:ln w="254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825500">
                <a:defRPr sz="3200">
                  <a:solidFill>
                    <a:srgbClr val="000000"/>
                  </a:solidFill>
                  <a:latin typeface="Helvetica Neue Medium"/>
                  <a:ea typeface="Helvetica Neue Medium"/>
                  <a:cs typeface="Helvetica Neue Medium"/>
                  <a:sym typeface="Helvetica Neue Medium"/>
                </a:defRPr>
              </a:lvl1pPr>
            </a:lstStyle>
            <a:p>
              <a:r>
                <a:t>10</a:t>
              </a:r>
            </a:p>
          </p:txBody>
        </p:sp>
        <p:sp>
          <p:nvSpPr>
            <p:cNvPr id="810" name="11"/>
            <p:cNvSpPr/>
            <p:nvPr/>
          </p:nvSpPr>
          <p:spPr>
            <a:xfrm>
              <a:off x="7571603" y="0"/>
              <a:ext cx="759032" cy="763124"/>
            </a:xfrm>
            <a:prstGeom prst="rect">
              <a:avLst/>
            </a:prstGeom>
            <a:solidFill>
              <a:srgbClr val="D5D5D5"/>
            </a:solidFill>
            <a:ln w="254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825500">
                <a:defRPr sz="3200">
                  <a:solidFill>
                    <a:srgbClr val="000000"/>
                  </a:solidFill>
                  <a:latin typeface="Helvetica Neue Medium"/>
                  <a:ea typeface="Helvetica Neue Medium"/>
                  <a:cs typeface="Helvetica Neue Medium"/>
                  <a:sym typeface="Helvetica Neue Medium"/>
                </a:defRPr>
              </a:lvl1pPr>
            </a:lstStyle>
            <a:p>
              <a:r>
                <a:t>11</a:t>
              </a:r>
            </a:p>
          </p:txBody>
        </p:sp>
        <p:sp>
          <p:nvSpPr>
            <p:cNvPr id="811" name="12"/>
            <p:cNvSpPr/>
            <p:nvPr/>
          </p:nvSpPr>
          <p:spPr>
            <a:xfrm>
              <a:off x="8328593" y="0"/>
              <a:ext cx="759031" cy="763124"/>
            </a:xfrm>
            <a:prstGeom prst="rect">
              <a:avLst/>
            </a:prstGeom>
            <a:solidFill>
              <a:srgbClr val="D5D5D5"/>
            </a:solidFill>
            <a:ln w="254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825500">
                <a:defRPr sz="3200">
                  <a:solidFill>
                    <a:srgbClr val="000000"/>
                  </a:solidFill>
                  <a:latin typeface="Helvetica Neue Medium"/>
                  <a:ea typeface="Helvetica Neue Medium"/>
                  <a:cs typeface="Helvetica Neue Medium"/>
                  <a:sym typeface="Helvetica Neue Medium"/>
                </a:defRPr>
              </a:lvl1pPr>
            </a:lstStyle>
            <a:p>
              <a:r>
                <a:t>12</a:t>
              </a:r>
            </a:p>
          </p:txBody>
        </p:sp>
        <p:sp>
          <p:nvSpPr>
            <p:cNvPr id="812" name="13"/>
            <p:cNvSpPr/>
            <p:nvPr/>
          </p:nvSpPr>
          <p:spPr>
            <a:xfrm>
              <a:off x="9081256" y="0"/>
              <a:ext cx="759031" cy="763124"/>
            </a:xfrm>
            <a:prstGeom prst="rect">
              <a:avLst/>
            </a:prstGeom>
            <a:solidFill>
              <a:srgbClr val="D5D5D5"/>
            </a:solidFill>
            <a:ln w="254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825500">
                <a:defRPr sz="3200">
                  <a:solidFill>
                    <a:srgbClr val="000000"/>
                  </a:solidFill>
                  <a:latin typeface="Helvetica Neue Medium"/>
                  <a:ea typeface="Helvetica Neue Medium"/>
                  <a:cs typeface="Helvetica Neue Medium"/>
                  <a:sym typeface="Helvetica Neue Medium"/>
                </a:defRPr>
              </a:lvl1pPr>
            </a:lstStyle>
            <a:p>
              <a:r>
                <a:t>13</a:t>
              </a:r>
            </a:p>
          </p:txBody>
        </p:sp>
        <p:sp>
          <p:nvSpPr>
            <p:cNvPr id="813" name="14"/>
            <p:cNvSpPr/>
            <p:nvPr/>
          </p:nvSpPr>
          <p:spPr>
            <a:xfrm>
              <a:off x="9838245" y="0"/>
              <a:ext cx="759032" cy="763124"/>
            </a:xfrm>
            <a:prstGeom prst="rect">
              <a:avLst/>
            </a:prstGeom>
            <a:solidFill>
              <a:srgbClr val="D5D5D5"/>
            </a:solidFill>
            <a:ln w="254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825500">
                <a:defRPr sz="3200">
                  <a:solidFill>
                    <a:srgbClr val="000000"/>
                  </a:solidFill>
                  <a:latin typeface="Helvetica Neue Medium"/>
                  <a:ea typeface="Helvetica Neue Medium"/>
                  <a:cs typeface="Helvetica Neue Medium"/>
                  <a:sym typeface="Helvetica Neue Medium"/>
                </a:defRPr>
              </a:lvl1pPr>
            </a:lstStyle>
            <a:p>
              <a:r>
                <a:t>14</a:t>
              </a:r>
            </a:p>
          </p:txBody>
        </p:sp>
        <p:sp>
          <p:nvSpPr>
            <p:cNvPr id="814" name="15"/>
            <p:cNvSpPr/>
            <p:nvPr/>
          </p:nvSpPr>
          <p:spPr>
            <a:xfrm>
              <a:off x="10598688" y="0"/>
              <a:ext cx="759032" cy="763124"/>
            </a:xfrm>
            <a:prstGeom prst="rect">
              <a:avLst/>
            </a:prstGeom>
            <a:solidFill>
              <a:srgbClr val="D5D5D5"/>
            </a:solidFill>
            <a:ln w="254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825500">
                <a:defRPr sz="3200">
                  <a:solidFill>
                    <a:srgbClr val="000000"/>
                  </a:solidFill>
                  <a:latin typeface="Helvetica Neue Medium"/>
                  <a:ea typeface="Helvetica Neue Medium"/>
                  <a:cs typeface="Helvetica Neue Medium"/>
                  <a:sym typeface="Helvetica Neue Medium"/>
                </a:defRPr>
              </a:lvl1pPr>
            </a:lstStyle>
            <a:p>
              <a:r>
                <a:t>15</a:t>
              </a:r>
            </a:p>
          </p:txBody>
        </p:sp>
        <p:sp>
          <p:nvSpPr>
            <p:cNvPr id="815" name="16"/>
            <p:cNvSpPr/>
            <p:nvPr/>
          </p:nvSpPr>
          <p:spPr>
            <a:xfrm>
              <a:off x="11355678" y="0"/>
              <a:ext cx="759031" cy="763124"/>
            </a:xfrm>
            <a:prstGeom prst="rect">
              <a:avLst/>
            </a:prstGeom>
            <a:solidFill>
              <a:srgbClr val="D5D5D5"/>
            </a:solidFill>
            <a:ln w="254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825500">
                <a:defRPr sz="3200">
                  <a:solidFill>
                    <a:srgbClr val="000000"/>
                  </a:solidFill>
                  <a:latin typeface="Helvetica Neue Medium"/>
                  <a:ea typeface="Helvetica Neue Medium"/>
                  <a:cs typeface="Helvetica Neue Medium"/>
                  <a:sym typeface="Helvetica Neue Medium"/>
                </a:defRPr>
              </a:lvl1pPr>
            </a:lstStyle>
            <a:p>
              <a:r>
                <a:t>16</a:t>
              </a:r>
            </a:p>
          </p:txBody>
        </p:sp>
      </p:grpSp>
      <p:sp>
        <p:nvSpPr>
          <p:cNvPr id="817" name="Imagine we’ve have enqueued 16 items."/>
          <p:cNvSpPr txBox="1"/>
          <p:nvPr/>
        </p:nvSpPr>
        <p:spPr>
          <a:xfrm>
            <a:off x="254000" y="2472498"/>
            <a:ext cx="7409181" cy="57282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200">
                <a:solidFill>
                  <a:srgbClr val="000000"/>
                </a:solidFill>
              </a:defRPr>
            </a:lvl1pPr>
          </a:lstStyle>
          <a:p>
            <a:r>
              <a:t>Imagine we’ve have enqueued 16 items.</a:t>
            </a:r>
          </a:p>
        </p:txBody>
      </p:sp>
      <p:sp>
        <p:nvSpPr>
          <p:cNvPr id="818" name="Now imagine we want to dequeue all 16 items. What is the cost of these 16 dequeues?"/>
          <p:cNvSpPr txBox="1"/>
          <p:nvPr/>
        </p:nvSpPr>
        <p:spPr>
          <a:xfrm>
            <a:off x="254000" y="4195378"/>
            <a:ext cx="15899689" cy="57282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200">
                <a:solidFill>
                  <a:srgbClr val="000000"/>
                </a:solidFill>
              </a:defRPr>
            </a:lvl1pPr>
          </a:lstStyle>
          <a:p>
            <a:r>
              <a:t>Now imagine we want to dequeue all 16 items. What is the cost of these 16 dequeues?</a:t>
            </a:r>
          </a:p>
        </p:txBody>
      </p:sp>
      <p:sp>
        <p:nvSpPr>
          <p:cNvPr id="819" name="After 8 dequeues, we have to copy items 9-16 into a new list."/>
          <p:cNvSpPr txBox="1"/>
          <p:nvPr/>
        </p:nvSpPr>
        <p:spPr>
          <a:xfrm>
            <a:off x="253999" y="4822988"/>
            <a:ext cx="11209834" cy="5851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defRPr sz="3200">
                <a:solidFill>
                  <a:srgbClr val="000000"/>
                </a:solidFill>
              </a:defRPr>
            </a:pPr>
            <a:r>
              <a:t>After </a:t>
            </a:r>
            <a:r>
              <a:rPr b="1"/>
              <a:t>8</a:t>
            </a:r>
            <a:r>
              <a:t> dequeues, we have to copy items 9-16 into a new list.</a:t>
            </a:r>
          </a:p>
        </p:txBody>
      </p:sp>
      <p:grpSp>
        <p:nvGrpSpPr>
          <p:cNvPr id="828" name="Group"/>
          <p:cNvGrpSpPr/>
          <p:nvPr/>
        </p:nvGrpSpPr>
        <p:grpSpPr>
          <a:xfrm>
            <a:off x="253999" y="5575770"/>
            <a:ext cx="6060540" cy="763124"/>
            <a:chOff x="0" y="0"/>
            <a:chExt cx="6060538" cy="763123"/>
          </a:xfrm>
        </p:grpSpPr>
        <p:sp>
          <p:nvSpPr>
            <p:cNvPr id="820" name="9"/>
            <p:cNvSpPr/>
            <p:nvPr/>
          </p:nvSpPr>
          <p:spPr>
            <a:xfrm>
              <a:off x="0" y="0"/>
              <a:ext cx="759031" cy="763124"/>
            </a:xfrm>
            <a:prstGeom prst="rect">
              <a:avLst/>
            </a:prstGeom>
            <a:solidFill>
              <a:srgbClr val="D5D5D5"/>
            </a:solidFill>
            <a:ln w="254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825500">
                <a:defRPr sz="3200">
                  <a:solidFill>
                    <a:srgbClr val="000000"/>
                  </a:solidFill>
                  <a:latin typeface="Helvetica Neue Medium"/>
                  <a:ea typeface="Helvetica Neue Medium"/>
                  <a:cs typeface="Helvetica Neue Medium"/>
                  <a:sym typeface="Helvetica Neue Medium"/>
                </a:defRPr>
              </a:lvl1pPr>
            </a:lstStyle>
            <a:p>
              <a:r>
                <a:t>9</a:t>
              </a:r>
            </a:p>
          </p:txBody>
        </p:sp>
        <p:sp>
          <p:nvSpPr>
            <p:cNvPr id="821" name="10"/>
            <p:cNvSpPr/>
            <p:nvPr/>
          </p:nvSpPr>
          <p:spPr>
            <a:xfrm>
              <a:off x="756989" y="0"/>
              <a:ext cx="759031" cy="763124"/>
            </a:xfrm>
            <a:prstGeom prst="rect">
              <a:avLst/>
            </a:prstGeom>
            <a:solidFill>
              <a:srgbClr val="D5D5D5"/>
            </a:solidFill>
            <a:ln w="254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825500">
                <a:defRPr sz="3200">
                  <a:solidFill>
                    <a:srgbClr val="000000"/>
                  </a:solidFill>
                  <a:latin typeface="Helvetica Neue Medium"/>
                  <a:ea typeface="Helvetica Neue Medium"/>
                  <a:cs typeface="Helvetica Neue Medium"/>
                  <a:sym typeface="Helvetica Neue Medium"/>
                </a:defRPr>
              </a:lvl1pPr>
            </a:lstStyle>
            <a:p>
              <a:r>
                <a:t>10</a:t>
              </a:r>
            </a:p>
          </p:txBody>
        </p:sp>
        <p:sp>
          <p:nvSpPr>
            <p:cNvPr id="822" name="11"/>
            <p:cNvSpPr/>
            <p:nvPr/>
          </p:nvSpPr>
          <p:spPr>
            <a:xfrm>
              <a:off x="1517432" y="0"/>
              <a:ext cx="759032" cy="763124"/>
            </a:xfrm>
            <a:prstGeom prst="rect">
              <a:avLst/>
            </a:prstGeom>
            <a:solidFill>
              <a:srgbClr val="D5D5D5"/>
            </a:solidFill>
            <a:ln w="254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825500">
                <a:defRPr sz="3200">
                  <a:solidFill>
                    <a:srgbClr val="000000"/>
                  </a:solidFill>
                  <a:latin typeface="Helvetica Neue Medium"/>
                  <a:ea typeface="Helvetica Neue Medium"/>
                  <a:cs typeface="Helvetica Neue Medium"/>
                  <a:sym typeface="Helvetica Neue Medium"/>
                </a:defRPr>
              </a:lvl1pPr>
            </a:lstStyle>
            <a:p>
              <a:r>
                <a:t>11</a:t>
              </a:r>
            </a:p>
          </p:txBody>
        </p:sp>
        <p:sp>
          <p:nvSpPr>
            <p:cNvPr id="823" name="12"/>
            <p:cNvSpPr/>
            <p:nvPr/>
          </p:nvSpPr>
          <p:spPr>
            <a:xfrm>
              <a:off x="2274423" y="0"/>
              <a:ext cx="759031" cy="763124"/>
            </a:xfrm>
            <a:prstGeom prst="rect">
              <a:avLst/>
            </a:prstGeom>
            <a:solidFill>
              <a:srgbClr val="D5D5D5"/>
            </a:solidFill>
            <a:ln w="254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825500">
                <a:defRPr sz="3200">
                  <a:solidFill>
                    <a:srgbClr val="000000"/>
                  </a:solidFill>
                  <a:latin typeface="Helvetica Neue Medium"/>
                  <a:ea typeface="Helvetica Neue Medium"/>
                  <a:cs typeface="Helvetica Neue Medium"/>
                  <a:sym typeface="Helvetica Neue Medium"/>
                </a:defRPr>
              </a:lvl1pPr>
            </a:lstStyle>
            <a:p>
              <a:r>
                <a:t>12</a:t>
              </a:r>
            </a:p>
          </p:txBody>
        </p:sp>
        <p:sp>
          <p:nvSpPr>
            <p:cNvPr id="824" name="13"/>
            <p:cNvSpPr/>
            <p:nvPr/>
          </p:nvSpPr>
          <p:spPr>
            <a:xfrm>
              <a:off x="3027085" y="0"/>
              <a:ext cx="759032" cy="763124"/>
            </a:xfrm>
            <a:prstGeom prst="rect">
              <a:avLst/>
            </a:prstGeom>
            <a:solidFill>
              <a:srgbClr val="D5D5D5"/>
            </a:solidFill>
            <a:ln w="254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825500">
                <a:defRPr sz="3200">
                  <a:solidFill>
                    <a:srgbClr val="000000"/>
                  </a:solidFill>
                  <a:latin typeface="Helvetica Neue Medium"/>
                  <a:ea typeface="Helvetica Neue Medium"/>
                  <a:cs typeface="Helvetica Neue Medium"/>
                  <a:sym typeface="Helvetica Neue Medium"/>
                </a:defRPr>
              </a:lvl1pPr>
            </a:lstStyle>
            <a:p>
              <a:r>
                <a:t>13</a:t>
              </a:r>
            </a:p>
          </p:txBody>
        </p:sp>
        <p:sp>
          <p:nvSpPr>
            <p:cNvPr id="825" name="14"/>
            <p:cNvSpPr/>
            <p:nvPr/>
          </p:nvSpPr>
          <p:spPr>
            <a:xfrm>
              <a:off x="3784075" y="0"/>
              <a:ext cx="759031" cy="763124"/>
            </a:xfrm>
            <a:prstGeom prst="rect">
              <a:avLst/>
            </a:prstGeom>
            <a:solidFill>
              <a:srgbClr val="D5D5D5"/>
            </a:solidFill>
            <a:ln w="254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825500">
                <a:defRPr sz="3200">
                  <a:solidFill>
                    <a:srgbClr val="000000"/>
                  </a:solidFill>
                  <a:latin typeface="Helvetica Neue Medium"/>
                  <a:ea typeface="Helvetica Neue Medium"/>
                  <a:cs typeface="Helvetica Neue Medium"/>
                  <a:sym typeface="Helvetica Neue Medium"/>
                </a:defRPr>
              </a:lvl1pPr>
            </a:lstStyle>
            <a:p>
              <a:r>
                <a:t>14</a:t>
              </a:r>
            </a:p>
          </p:txBody>
        </p:sp>
        <p:sp>
          <p:nvSpPr>
            <p:cNvPr id="826" name="15"/>
            <p:cNvSpPr/>
            <p:nvPr/>
          </p:nvSpPr>
          <p:spPr>
            <a:xfrm>
              <a:off x="4544517" y="0"/>
              <a:ext cx="759032" cy="763124"/>
            </a:xfrm>
            <a:prstGeom prst="rect">
              <a:avLst/>
            </a:prstGeom>
            <a:solidFill>
              <a:srgbClr val="D5D5D5"/>
            </a:solidFill>
            <a:ln w="254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825500">
                <a:defRPr sz="3200">
                  <a:solidFill>
                    <a:srgbClr val="000000"/>
                  </a:solidFill>
                  <a:latin typeface="Helvetica Neue Medium"/>
                  <a:ea typeface="Helvetica Neue Medium"/>
                  <a:cs typeface="Helvetica Neue Medium"/>
                  <a:sym typeface="Helvetica Neue Medium"/>
                </a:defRPr>
              </a:lvl1pPr>
            </a:lstStyle>
            <a:p>
              <a:r>
                <a:t>15</a:t>
              </a:r>
            </a:p>
          </p:txBody>
        </p:sp>
        <p:sp>
          <p:nvSpPr>
            <p:cNvPr id="827" name="16"/>
            <p:cNvSpPr/>
            <p:nvPr/>
          </p:nvSpPr>
          <p:spPr>
            <a:xfrm>
              <a:off x="5301508" y="0"/>
              <a:ext cx="759031" cy="763124"/>
            </a:xfrm>
            <a:prstGeom prst="rect">
              <a:avLst/>
            </a:prstGeom>
            <a:solidFill>
              <a:srgbClr val="D5D5D5"/>
            </a:solidFill>
            <a:ln w="254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825500">
                <a:defRPr sz="3200">
                  <a:solidFill>
                    <a:srgbClr val="000000"/>
                  </a:solidFill>
                  <a:latin typeface="Helvetica Neue Medium"/>
                  <a:ea typeface="Helvetica Neue Medium"/>
                  <a:cs typeface="Helvetica Neue Medium"/>
                  <a:sym typeface="Helvetica Neue Medium"/>
                </a:defRPr>
              </a:lvl1pPr>
            </a:lstStyle>
            <a:p>
              <a:r>
                <a:t>16</a:t>
              </a:r>
            </a:p>
          </p:txBody>
        </p:sp>
      </p:grpSp>
      <p:sp>
        <p:nvSpPr>
          <p:cNvPr id="829" name="After 4 more dequeues, we have to copy items 13-16 into a new list."/>
          <p:cNvSpPr txBox="1"/>
          <p:nvPr/>
        </p:nvSpPr>
        <p:spPr>
          <a:xfrm>
            <a:off x="254000" y="6506564"/>
            <a:ext cx="12474957" cy="58511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defRPr sz="3200">
                <a:solidFill>
                  <a:srgbClr val="000000"/>
                </a:solidFill>
              </a:defRPr>
            </a:pPr>
            <a:r>
              <a:t>After </a:t>
            </a:r>
            <a:r>
              <a:rPr b="1"/>
              <a:t>4</a:t>
            </a:r>
            <a:r>
              <a:t> more dequeues, we have to copy items 13-16 into a new list.</a:t>
            </a:r>
          </a:p>
        </p:txBody>
      </p:sp>
      <p:grpSp>
        <p:nvGrpSpPr>
          <p:cNvPr id="834" name="Group"/>
          <p:cNvGrpSpPr/>
          <p:nvPr/>
        </p:nvGrpSpPr>
        <p:grpSpPr>
          <a:xfrm>
            <a:off x="253999" y="7259347"/>
            <a:ext cx="3033454" cy="763125"/>
            <a:chOff x="0" y="0"/>
            <a:chExt cx="3033452" cy="763123"/>
          </a:xfrm>
        </p:grpSpPr>
        <p:sp>
          <p:nvSpPr>
            <p:cNvPr id="830" name="13"/>
            <p:cNvSpPr/>
            <p:nvPr/>
          </p:nvSpPr>
          <p:spPr>
            <a:xfrm>
              <a:off x="0" y="0"/>
              <a:ext cx="759031" cy="763124"/>
            </a:xfrm>
            <a:prstGeom prst="rect">
              <a:avLst/>
            </a:prstGeom>
            <a:solidFill>
              <a:srgbClr val="D5D5D5"/>
            </a:solidFill>
            <a:ln w="254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825500">
                <a:defRPr sz="3200">
                  <a:solidFill>
                    <a:srgbClr val="000000"/>
                  </a:solidFill>
                  <a:latin typeface="Helvetica Neue Medium"/>
                  <a:ea typeface="Helvetica Neue Medium"/>
                  <a:cs typeface="Helvetica Neue Medium"/>
                  <a:sym typeface="Helvetica Neue Medium"/>
                </a:defRPr>
              </a:lvl1pPr>
            </a:lstStyle>
            <a:p>
              <a:r>
                <a:t>13</a:t>
              </a:r>
            </a:p>
          </p:txBody>
        </p:sp>
        <p:sp>
          <p:nvSpPr>
            <p:cNvPr id="831" name="14"/>
            <p:cNvSpPr/>
            <p:nvPr/>
          </p:nvSpPr>
          <p:spPr>
            <a:xfrm>
              <a:off x="756989" y="0"/>
              <a:ext cx="759031" cy="763124"/>
            </a:xfrm>
            <a:prstGeom prst="rect">
              <a:avLst/>
            </a:prstGeom>
            <a:solidFill>
              <a:srgbClr val="D5D5D5"/>
            </a:solidFill>
            <a:ln w="254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825500">
                <a:defRPr sz="3200">
                  <a:solidFill>
                    <a:srgbClr val="000000"/>
                  </a:solidFill>
                  <a:latin typeface="Helvetica Neue Medium"/>
                  <a:ea typeface="Helvetica Neue Medium"/>
                  <a:cs typeface="Helvetica Neue Medium"/>
                  <a:sym typeface="Helvetica Neue Medium"/>
                </a:defRPr>
              </a:lvl1pPr>
            </a:lstStyle>
            <a:p>
              <a:r>
                <a:t>14</a:t>
              </a:r>
            </a:p>
          </p:txBody>
        </p:sp>
        <p:sp>
          <p:nvSpPr>
            <p:cNvPr id="832" name="15"/>
            <p:cNvSpPr/>
            <p:nvPr/>
          </p:nvSpPr>
          <p:spPr>
            <a:xfrm>
              <a:off x="1517432" y="0"/>
              <a:ext cx="759031" cy="763124"/>
            </a:xfrm>
            <a:prstGeom prst="rect">
              <a:avLst/>
            </a:prstGeom>
            <a:solidFill>
              <a:srgbClr val="D5D5D5"/>
            </a:solidFill>
            <a:ln w="254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825500">
                <a:defRPr sz="3200">
                  <a:solidFill>
                    <a:srgbClr val="000000"/>
                  </a:solidFill>
                  <a:latin typeface="Helvetica Neue Medium"/>
                  <a:ea typeface="Helvetica Neue Medium"/>
                  <a:cs typeface="Helvetica Neue Medium"/>
                  <a:sym typeface="Helvetica Neue Medium"/>
                </a:defRPr>
              </a:lvl1pPr>
            </a:lstStyle>
            <a:p>
              <a:r>
                <a:t>15</a:t>
              </a:r>
            </a:p>
          </p:txBody>
        </p:sp>
        <p:sp>
          <p:nvSpPr>
            <p:cNvPr id="833" name="16"/>
            <p:cNvSpPr/>
            <p:nvPr/>
          </p:nvSpPr>
          <p:spPr>
            <a:xfrm>
              <a:off x="2274422" y="0"/>
              <a:ext cx="759031" cy="763124"/>
            </a:xfrm>
            <a:prstGeom prst="rect">
              <a:avLst/>
            </a:prstGeom>
            <a:solidFill>
              <a:srgbClr val="D5D5D5"/>
            </a:solidFill>
            <a:ln w="254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825500">
                <a:defRPr sz="3200">
                  <a:solidFill>
                    <a:srgbClr val="000000"/>
                  </a:solidFill>
                  <a:latin typeface="Helvetica Neue Medium"/>
                  <a:ea typeface="Helvetica Neue Medium"/>
                  <a:cs typeface="Helvetica Neue Medium"/>
                  <a:sym typeface="Helvetica Neue Medium"/>
                </a:defRPr>
              </a:lvl1pPr>
            </a:lstStyle>
            <a:p>
              <a:r>
                <a:t>16</a:t>
              </a:r>
            </a:p>
          </p:txBody>
        </p:sp>
      </p:grpSp>
      <p:sp>
        <p:nvSpPr>
          <p:cNvPr id="835" name="After 2 more dequeues, we have to copy items 15-16 into a new list."/>
          <p:cNvSpPr txBox="1"/>
          <p:nvPr/>
        </p:nvSpPr>
        <p:spPr>
          <a:xfrm>
            <a:off x="254000" y="8218737"/>
            <a:ext cx="12474957" cy="5851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defRPr sz="3200">
                <a:solidFill>
                  <a:srgbClr val="000000"/>
                </a:solidFill>
              </a:defRPr>
            </a:pPr>
            <a:r>
              <a:t>After </a:t>
            </a:r>
            <a:r>
              <a:rPr b="1"/>
              <a:t>2</a:t>
            </a:r>
            <a:r>
              <a:t> more dequeues, we have to copy items 15-16 into a new list.</a:t>
            </a:r>
          </a:p>
        </p:txBody>
      </p:sp>
      <p:grpSp>
        <p:nvGrpSpPr>
          <p:cNvPr id="838" name="Group"/>
          <p:cNvGrpSpPr/>
          <p:nvPr/>
        </p:nvGrpSpPr>
        <p:grpSpPr>
          <a:xfrm>
            <a:off x="253999" y="8990956"/>
            <a:ext cx="1516022" cy="763125"/>
            <a:chOff x="0" y="0"/>
            <a:chExt cx="1516020" cy="763123"/>
          </a:xfrm>
        </p:grpSpPr>
        <p:sp>
          <p:nvSpPr>
            <p:cNvPr id="836" name="15"/>
            <p:cNvSpPr/>
            <p:nvPr/>
          </p:nvSpPr>
          <p:spPr>
            <a:xfrm>
              <a:off x="0" y="0"/>
              <a:ext cx="759031" cy="763124"/>
            </a:xfrm>
            <a:prstGeom prst="rect">
              <a:avLst/>
            </a:prstGeom>
            <a:solidFill>
              <a:srgbClr val="D5D5D5"/>
            </a:solidFill>
            <a:ln w="254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825500">
                <a:defRPr sz="3200">
                  <a:solidFill>
                    <a:srgbClr val="000000"/>
                  </a:solidFill>
                  <a:latin typeface="Helvetica Neue Medium"/>
                  <a:ea typeface="Helvetica Neue Medium"/>
                  <a:cs typeface="Helvetica Neue Medium"/>
                  <a:sym typeface="Helvetica Neue Medium"/>
                </a:defRPr>
              </a:lvl1pPr>
            </a:lstStyle>
            <a:p>
              <a:r>
                <a:t>15</a:t>
              </a:r>
            </a:p>
          </p:txBody>
        </p:sp>
        <p:sp>
          <p:nvSpPr>
            <p:cNvPr id="837" name="16"/>
            <p:cNvSpPr/>
            <p:nvPr/>
          </p:nvSpPr>
          <p:spPr>
            <a:xfrm>
              <a:off x="756990" y="0"/>
              <a:ext cx="759031" cy="763124"/>
            </a:xfrm>
            <a:prstGeom prst="rect">
              <a:avLst/>
            </a:prstGeom>
            <a:solidFill>
              <a:srgbClr val="D5D5D5"/>
            </a:solidFill>
            <a:ln w="254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825500">
                <a:defRPr sz="3200">
                  <a:solidFill>
                    <a:srgbClr val="000000"/>
                  </a:solidFill>
                  <a:latin typeface="Helvetica Neue Medium"/>
                  <a:ea typeface="Helvetica Neue Medium"/>
                  <a:cs typeface="Helvetica Neue Medium"/>
                  <a:sym typeface="Helvetica Neue Medium"/>
                </a:defRPr>
              </a:lvl1pPr>
            </a:lstStyle>
            <a:p>
              <a:r>
                <a:t>16</a:t>
              </a:r>
            </a:p>
          </p:txBody>
        </p:sp>
      </p:grpSp>
      <p:sp>
        <p:nvSpPr>
          <p:cNvPr id="839" name="After 1 more dequeue, we have to copy item 16 into a new list."/>
          <p:cNvSpPr txBox="1"/>
          <p:nvPr/>
        </p:nvSpPr>
        <p:spPr>
          <a:xfrm>
            <a:off x="253999" y="9941187"/>
            <a:ext cx="11458551" cy="58511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defRPr sz="3200">
                <a:solidFill>
                  <a:srgbClr val="000000"/>
                </a:solidFill>
              </a:defRPr>
            </a:pPr>
            <a:r>
              <a:t>After </a:t>
            </a:r>
            <a:r>
              <a:rPr b="1"/>
              <a:t>1</a:t>
            </a:r>
            <a:r>
              <a:t> more dequeue, we have to copy item 16 into a new list.</a:t>
            </a:r>
          </a:p>
        </p:txBody>
      </p:sp>
      <p:sp>
        <p:nvSpPr>
          <p:cNvPr id="840" name="Group"/>
          <p:cNvSpPr/>
          <p:nvPr/>
        </p:nvSpPr>
        <p:spPr>
          <a:xfrm>
            <a:off x="254000" y="10722564"/>
            <a:ext cx="759031" cy="763125"/>
          </a:xfrm>
          <a:prstGeom prst="rect">
            <a:avLst/>
          </a:prstGeom>
          <a:solidFill>
            <a:srgbClr val="D5D5D5"/>
          </a:solidFill>
          <a:ln w="254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defTabSz="825500">
              <a:defRPr sz="3200">
                <a:solidFill>
                  <a:srgbClr val="000000"/>
                </a:solidFill>
                <a:latin typeface="Helvetica Neue Medium"/>
                <a:ea typeface="Helvetica Neue Medium"/>
                <a:cs typeface="Helvetica Neue Medium"/>
                <a:sym typeface="Helvetica Neue Medium"/>
              </a:defRPr>
            </a:lvl1pPr>
          </a:lstStyle>
          <a:p>
            <a:r>
              <a:t>16</a:t>
            </a:r>
          </a:p>
        </p:txBody>
      </p:sp>
      <p:sp>
        <p:nvSpPr>
          <p:cNvPr id="841" name="After 1 more dequeue, we create a new empty list."/>
          <p:cNvSpPr txBox="1"/>
          <p:nvPr/>
        </p:nvSpPr>
        <p:spPr>
          <a:xfrm>
            <a:off x="254000" y="11681954"/>
            <a:ext cx="9237574" cy="5851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defRPr sz="3200">
                <a:solidFill>
                  <a:srgbClr val="000000"/>
                </a:solidFill>
              </a:defRPr>
            </a:pPr>
            <a:r>
              <a:t>After </a:t>
            </a:r>
            <a:r>
              <a:rPr b="1"/>
              <a:t>1</a:t>
            </a:r>
            <a:r>
              <a:t> more dequeue, we create a new empty list.</a:t>
            </a:r>
          </a:p>
        </p:txBody>
      </p:sp>
      <p:sp>
        <p:nvSpPr>
          <p:cNvPr id="842" name="Square"/>
          <p:cNvSpPr/>
          <p:nvPr/>
        </p:nvSpPr>
        <p:spPr>
          <a:xfrm>
            <a:off x="254000" y="12463331"/>
            <a:ext cx="759031" cy="763124"/>
          </a:xfrm>
          <a:prstGeom prst="rect">
            <a:avLst/>
          </a:prstGeom>
          <a:solidFill>
            <a:srgbClr val="FFFFFF"/>
          </a:solidFill>
          <a:ln w="63500">
            <a:solidFill>
              <a:srgbClr val="000000"/>
            </a:solidFill>
            <a:custDash>
              <a:ds d="200000" sp="200000"/>
            </a:custDash>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endParaRPr/>
          </a:p>
        </p:txBody>
      </p:sp>
      <p:grpSp>
        <p:nvGrpSpPr>
          <p:cNvPr id="845" name="In general, with a list of size n, n dequeues causes:…"/>
          <p:cNvGrpSpPr/>
          <p:nvPr/>
        </p:nvGrpSpPr>
        <p:grpSpPr>
          <a:xfrm>
            <a:off x="14908077" y="4945791"/>
            <a:ext cx="8327797" cy="6033977"/>
            <a:chOff x="0" y="0"/>
            <a:chExt cx="8327796" cy="6033975"/>
          </a:xfrm>
        </p:grpSpPr>
        <mc:AlternateContent xmlns:mc="http://schemas.openxmlformats.org/markup-compatibility/2006" xmlns:a14="http://schemas.microsoft.com/office/drawing/2010/main">
          <mc:Choice Requires="a14">
            <p:sp>
              <p:nvSpPr>
                <p:cNvPr id="844" name="In general, with a list of size n, n dequeues causes:…"/>
                <p:cNvSpPr txBox="1"/>
                <p:nvPr/>
              </p:nvSpPr>
              <p:spPr>
                <a:xfrm>
                  <a:off x="38100" y="38099"/>
                  <a:ext cx="8251597" cy="5957777"/>
                </a:xfrm>
                <a:prstGeom prst="rect">
                  <a:avLst/>
                </a:prstGeom>
                <a:solidFill>
                  <a:schemeClr val="accent4">
                    <a:hueOff val="-476017"/>
                    <a:lumOff val="-10042"/>
                  </a:schemeClr>
                </a:solidFill>
                <a:ln>
                  <a:noFill/>
                </a:ln>
                <a:effectLst/>
                <a:extLst>
                  <a:ext uri="{C572A759-6A51-4108-AA02-DFA0A04FC94B}">
                    <ma14:wrappingTextBoxFlag xmlns="" xmlns:m="http://schemas.openxmlformats.org/officeDocument/2006/math" xmlns:ma14="http://schemas.microsoft.com/office/mac/drawingml/2011/main" val="1"/>
                  </a:ext>
                </a:extLst>
              </p:spPr>
              <p:txBody>
                <a:bodyPr wrap="none" lIns="50800" tIns="50800" rIns="50800" bIns="50800" numCol="1" anchor="ctr">
                  <a:spAutoFit/>
                </a:bodyPr>
                <a:lstStyle/>
                <a:p>
                  <a:pPr>
                    <a:lnSpc>
                      <a:spcPct val="90000"/>
                    </a:lnSpc>
                    <a:defRPr sz="2800">
                      <a:solidFill>
                        <a:srgbClr val="000000"/>
                      </a:solidFill>
                    </a:defRPr>
                  </a:pPr>
                  <a:r>
                    <a:t>In general, with a list of size n, n dequeues causes:</a:t>
                  </a:r>
                </a:p>
                <a:p>
                  <a:pPr>
                    <a:lnSpc>
                      <a:spcPct val="90000"/>
                    </a:lnSpc>
                    <a:defRPr sz="2800">
                      <a:solidFill>
                        <a:srgbClr val="000000"/>
                      </a:solidFill>
                    </a:defRPr>
                  </a:pPr>
                  <a:br/>
                  <a14:m>
                    <m:oMath xmlns:m="http://schemas.openxmlformats.org/officeDocument/2006/math">
                      <m:f>
                        <m:fPr>
                          <m:ctrlPr>
                            <a:rPr sz="3350" i="1">
                              <a:solidFill>
                                <a:srgbClr val="000000"/>
                              </a:solidFill>
                              <a:latin typeface="Cambria Math" panose="02040503050406030204" pitchFamily="18" charset="0"/>
                            </a:rPr>
                          </m:ctrlPr>
                        </m:fPr>
                        <m:num>
                          <m:r>
                            <a:rPr sz="3350" i="1">
                              <a:solidFill>
                                <a:srgbClr val="000000"/>
                              </a:solidFill>
                              <a:latin typeface="Cambria Math" panose="02040503050406030204" pitchFamily="18" charset="0"/>
                            </a:rPr>
                            <m:t>𝑛</m:t>
                          </m:r>
                        </m:num>
                        <m:den>
                          <m:r>
                            <a:rPr sz="3350" i="1">
                              <a:solidFill>
                                <a:srgbClr val="000000"/>
                              </a:solidFill>
                              <a:latin typeface="Cambria Math" panose="02040503050406030204" pitchFamily="18" charset="0"/>
                            </a:rPr>
                            <m:t>2</m:t>
                          </m:r>
                        </m:den>
                      </m:f>
                    </m:oMath>
                  </a14:m>
                  <a:r>
                    <a:t>   items to move 0 times</a:t>
                  </a:r>
                </a:p>
                <a:p>
                  <a:pPr>
                    <a:lnSpc>
                      <a:spcPct val="90000"/>
                    </a:lnSpc>
                    <a:defRPr sz="2800">
                      <a:solidFill>
                        <a:srgbClr val="000000"/>
                      </a:solidFill>
                    </a:defRPr>
                  </a:pPr>
                  <a:br/>
                  <a14:m>
                    <m:oMath xmlns:m="http://schemas.openxmlformats.org/officeDocument/2006/math">
                      <m:f>
                        <m:fPr>
                          <m:ctrlPr>
                            <a:rPr sz="3350" i="1">
                              <a:solidFill>
                                <a:srgbClr val="000000"/>
                              </a:solidFill>
                              <a:latin typeface="Cambria Math" panose="02040503050406030204" pitchFamily="18" charset="0"/>
                            </a:rPr>
                          </m:ctrlPr>
                        </m:fPr>
                        <m:num>
                          <m:r>
                            <a:rPr sz="3350" i="1">
                              <a:solidFill>
                                <a:srgbClr val="000000"/>
                              </a:solidFill>
                              <a:latin typeface="Cambria Math" panose="02040503050406030204" pitchFamily="18" charset="0"/>
                            </a:rPr>
                            <m:t>𝑛</m:t>
                          </m:r>
                        </m:num>
                        <m:den>
                          <m:r>
                            <a:rPr sz="3350" i="1">
                              <a:solidFill>
                                <a:srgbClr val="000000"/>
                              </a:solidFill>
                              <a:latin typeface="Cambria Math" panose="02040503050406030204" pitchFamily="18" charset="0"/>
                            </a:rPr>
                            <m:t>4</m:t>
                          </m:r>
                        </m:den>
                      </m:f>
                    </m:oMath>
                  </a14:m>
                  <a:r>
                    <a:t>   items to move 1 times</a:t>
                  </a:r>
                </a:p>
                <a:p>
                  <a:pPr>
                    <a:lnSpc>
                      <a:spcPct val="90000"/>
                    </a:lnSpc>
                    <a:defRPr sz="2800">
                      <a:solidFill>
                        <a:srgbClr val="000000"/>
                      </a:solidFill>
                    </a:defRPr>
                  </a:pPr>
                  <a:endParaRPr/>
                </a:p>
                <a:p>
                  <a:pPr>
                    <a:lnSpc>
                      <a:spcPct val="90000"/>
                    </a:lnSpc>
                    <a:defRPr sz="2800">
                      <a:solidFill>
                        <a:srgbClr val="000000"/>
                      </a:solidFill>
                    </a:defRPr>
                  </a:pPr>
                  <a14:m>
                    <m:oMath xmlns:m="http://schemas.openxmlformats.org/officeDocument/2006/math">
                      <m:f>
                        <m:fPr>
                          <m:ctrlPr>
                            <a:rPr sz="3350" i="1">
                              <a:solidFill>
                                <a:srgbClr val="000000"/>
                              </a:solidFill>
                              <a:latin typeface="Cambria Math" panose="02040503050406030204" pitchFamily="18" charset="0"/>
                            </a:rPr>
                          </m:ctrlPr>
                        </m:fPr>
                        <m:num>
                          <m:r>
                            <a:rPr sz="3350" i="1">
                              <a:solidFill>
                                <a:srgbClr val="000000"/>
                              </a:solidFill>
                              <a:latin typeface="Cambria Math" panose="02040503050406030204" pitchFamily="18" charset="0"/>
                            </a:rPr>
                            <m:t>𝑛</m:t>
                          </m:r>
                        </m:num>
                        <m:den>
                          <m:r>
                            <a:rPr sz="3350" i="1">
                              <a:solidFill>
                                <a:srgbClr val="000000"/>
                              </a:solidFill>
                              <a:latin typeface="Cambria Math" panose="02040503050406030204" pitchFamily="18" charset="0"/>
                            </a:rPr>
                            <m:t>8</m:t>
                          </m:r>
                        </m:den>
                      </m:f>
                    </m:oMath>
                  </a14:m>
                  <a:r>
                    <a:t>   items to move 3 times</a:t>
                  </a:r>
                </a:p>
                <a:p>
                  <a:pPr>
                    <a:lnSpc>
                      <a:spcPct val="90000"/>
                    </a:lnSpc>
                    <a:defRPr sz="2800">
                      <a:solidFill>
                        <a:srgbClr val="000000"/>
                      </a:solidFill>
                    </a:defRPr>
                  </a:pPr>
                  <a:r>
                    <a:t>…</a:t>
                  </a:r>
                </a:p>
                <a:p>
                  <a:pPr>
                    <a:lnSpc>
                      <a:spcPct val="90000"/>
                    </a:lnSpc>
                    <a:defRPr sz="2800">
                      <a:solidFill>
                        <a:srgbClr val="000000"/>
                      </a:solidFill>
                    </a:defRPr>
                  </a:pPr>
                  <a:endParaRPr/>
                </a:p>
                <a:p>
                  <a:pPr>
                    <a:lnSpc>
                      <a:spcPct val="90000"/>
                    </a:lnSpc>
                    <a:defRPr sz="2800">
                      <a:solidFill>
                        <a:srgbClr val="000000"/>
                      </a:solidFill>
                    </a:defRPr>
                  </a:pPr>
                  <a14:m>
                    <m:oMath xmlns:m="http://schemas.openxmlformats.org/officeDocument/2006/math">
                      <m:f>
                        <m:fPr>
                          <m:ctrlPr>
                            <a:rPr sz="3350" i="1">
                              <a:solidFill>
                                <a:srgbClr val="000000"/>
                              </a:solidFill>
                              <a:latin typeface="Cambria Math" panose="02040503050406030204" pitchFamily="18" charset="0"/>
                            </a:rPr>
                          </m:ctrlPr>
                        </m:fPr>
                        <m:num>
                          <m:r>
                            <a:rPr sz="3350" i="1">
                              <a:solidFill>
                                <a:srgbClr val="000000"/>
                              </a:solidFill>
                              <a:latin typeface="Cambria Math" panose="02040503050406030204" pitchFamily="18" charset="0"/>
                            </a:rPr>
                            <m:t>𝑛</m:t>
                          </m:r>
                        </m:num>
                        <m:den>
                          <m:sSup>
                            <m:sSupPr>
                              <m:ctrlPr>
                                <a:rPr sz="3350" i="1">
                                  <a:solidFill>
                                    <a:srgbClr val="000000"/>
                                  </a:solidFill>
                                  <a:latin typeface="Cambria Math" panose="02040503050406030204" pitchFamily="18" charset="0"/>
                                </a:rPr>
                              </m:ctrlPr>
                            </m:sSupPr>
                            <m:e>
                              <m:r>
                                <a:rPr sz="3350" i="1">
                                  <a:solidFill>
                                    <a:srgbClr val="000000"/>
                                  </a:solidFill>
                                  <a:latin typeface="Cambria Math" panose="02040503050406030204" pitchFamily="18" charset="0"/>
                                </a:rPr>
                                <m:t>2</m:t>
                              </m:r>
                            </m:e>
                            <m:sup>
                              <m:r>
                                <a:rPr sz="3350" i="1">
                                  <a:solidFill>
                                    <a:srgbClr val="000000"/>
                                  </a:solidFill>
                                  <a:latin typeface="Cambria Math" panose="02040503050406030204" pitchFamily="18" charset="0"/>
                                </a:rPr>
                                <m:t>𝑖</m:t>
                              </m:r>
                            </m:sup>
                          </m:sSup>
                        </m:den>
                      </m:f>
                    </m:oMath>
                  </a14:m>
                  <a:r>
                    <a:t>   items to move </a:t>
                  </a:r>
                  <a14:m>
                    <m:oMath xmlns:m="http://schemas.openxmlformats.org/officeDocument/2006/math">
                      <m:r>
                        <a:rPr sz="3350" i="1">
                          <a:solidFill>
                            <a:srgbClr val="000000"/>
                          </a:solidFill>
                          <a:latin typeface="Cambria Math" panose="02040503050406030204" pitchFamily="18" charset="0"/>
                        </a:rPr>
                        <m:t>𝑖</m:t>
                      </m:r>
                      <m:r>
                        <a:rPr sz="3350" i="1">
                          <a:solidFill>
                            <a:srgbClr val="000000"/>
                          </a:solidFill>
                          <a:latin typeface="Cambria Math" panose="02040503050406030204" pitchFamily="18" charset="0"/>
                        </a:rPr>
                        <m:t>−1</m:t>
                      </m:r>
                    </m:oMath>
                  </a14:m>
                  <a:r>
                    <a:t> times</a:t>
                  </a:r>
                </a:p>
              </p:txBody>
            </p:sp>
          </mc:Choice>
          <mc:Fallback xmlns="">
            <p:sp>
              <p:nvSpPr>
                <p:cNvPr id="844" name="In general, with a list of size n, n dequeues causes:…"/>
                <p:cNvSpPr txBox="1">
                  <a:spLocks noRot="1" noChangeAspect="1" noMove="1" noResize="1" noEditPoints="1" noAdjustHandles="1" noChangeArrowheads="1" noChangeShapeType="1" noTextEdit="1"/>
                </p:cNvSpPr>
                <p:nvPr/>
              </p:nvSpPr>
              <p:spPr>
                <a:xfrm>
                  <a:off x="38100" y="38099"/>
                  <a:ext cx="8251597" cy="5957777"/>
                </a:xfrm>
                <a:prstGeom prst="rect">
                  <a:avLst/>
                </a:prstGeom>
                <a:blipFill>
                  <a:blip r:embed="rId2"/>
                  <a:stretch>
                    <a:fillRect l="-1536" r="-1536"/>
                  </a:stretch>
                </a:blipFill>
                <a:ln>
                  <a:noFill/>
                </a:ln>
                <a:effectLst/>
                <a:extLst>
                  <a:ext uri="{C572A759-6A51-4108-AA02-DFA0A04FC94B}">
                    <ma14:wrappingTextBoxFlag xmlns:a14="http://schemas.microsoft.com/office/drawing/2010/main" xmlns:ma14="http://schemas.microsoft.com/office/mac/drawingml/2011/main" xmlns:m="http://schemas.openxmlformats.org/officeDocument/2006/math" xmlns="" val="1"/>
                  </a:ext>
                </a:extLst>
              </p:spPr>
              <p:txBody>
                <a:bodyPr/>
                <a:lstStyle/>
                <a:p>
                  <a:r>
                    <a:rPr lang="en-US">
                      <a:noFill/>
                    </a:rPr>
                    <a:t> </a:t>
                  </a:r>
                </a:p>
              </p:txBody>
            </p:sp>
          </mc:Fallback>
        </mc:AlternateContent>
        <p:pic>
          <p:nvPicPr>
            <p:cNvPr id="843" name="In general, with a list of size n, n dequeues causes:… In general, with a list of size n, n dequeues causes:  Equation    items to move 0 times  Equation    items to move 1 times Equation    items to move 3 times… Equation    items to move  Equation  tim" descr="In general, with a list of size n, n dequeues causes:… In general, with a list of size n, n dequeues causes:  Equation    items to move 0 times  Equation    items to move 1 times Equation    items to move 3 times… Equation    items to move  Equation  times"/>
            <p:cNvPicPr>
              <a:picLocks/>
            </p:cNvPicPr>
            <p:nvPr/>
          </p:nvPicPr>
          <p:blipFill>
            <a:blip r:embed="rId3"/>
            <a:stretch>
              <a:fillRect/>
            </a:stretch>
          </p:blipFill>
          <p:spPr>
            <a:xfrm>
              <a:off x="0" y="0"/>
              <a:ext cx="8327797" cy="6033976"/>
            </a:xfrm>
            <a:prstGeom prst="rect">
              <a:avLst/>
            </a:prstGeom>
            <a:effectLst/>
          </p:spPr>
        </p:pic>
      </p:grpSp>
      <p:grpSp>
        <p:nvGrpSpPr>
          <p:cNvPr id="848" name="Text"/>
          <p:cNvGrpSpPr/>
          <p:nvPr/>
        </p:nvGrpSpPr>
        <p:grpSpPr>
          <a:xfrm>
            <a:off x="12918802" y="11356023"/>
            <a:ext cx="3635645" cy="1886671"/>
            <a:chOff x="0" y="0"/>
            <a:chExt cx="3635643" cy="1886670"/>
          </a:xfrm>
        </p:grpSpPr>
        <mc:AlternateContent xmlns:mc="http://schemas.openxmlformats.org/markup-compatibility/2006" xmlns:a14="http://schemas.microsoft.com/office/drawing/2010/main">
          <mc:Choice Requires="a14">
            <p:sp>
              <p:nvSpPr>
                <p:cNvPr id="847" name="Text"/>
                <p:cNvSpPr txBox="1"/>
                <p:nvPr/>
              </p:nvSpPr>
              <p:spPr>
                <a:xfrm>
                  <a:off x="38100" y="38099"/>
                  <a:ext cx="3559444" cy="1810472"/>
                </a:xfrm>
                <a:prstGeom prst="rect">
                  <a:avLst/>
                </a:prstGeom>
                <a:solidFill>
                  <a:schemeClr val="accent3"/>
                </a:solidFill>
                <a:ln>
                  <a:noFill/>
                </a:ln>
                <a:effectLst/>
                <a:extLst>
                  <a:ext uri="{C572A759-6A51-4108-AA02-DFA0A04FC94B}">
                    <ma14:wrappingTextBoxFlag xmlns="" xmlns:m="http://schemas.openxmlformats.org/officeDocument/2006/math" xmlns:ma14="http://schemas.microsoft.com/office/mac/drawingml/2011/main" val="1"/>
                  </a:ext>
                </a:extLst>
              </p:spPr>
              <p:txBody>
                <a:bodyPr wrap="none" lIns="50800" tIns="50800" rIns="50800" bIns="50800" numCol="1" anchor="ctr">
                  <a:spAutoFit/>
                </a:bodyPr>
                <a:lstStyle>
                  <a:lvl1pPr>
                    <a:lnSpc>
                      <a:spcPct val="90000"/>
                    </a:lnSpc>
                    <a:defRPr sz="3600">
                      <a:solidFill>
                        <a:srgbClr val="000000"/>
                      </a:solidFill>
                    </a:defRPr>
                  </a:lvl1pPr>
                </a:lstStyle>
                <a:p>
                  <a:pPr/>
                  <a14:m>
                    <m:oMathPara xmlns:m="http://schemas.openxmlformats.org/officeDocument/2006/math">
                      <m:oMathParaPr>
                        <m:jc m:val="center"/>
                      </m:oMathParaPr>
                      <m:oMath xmlns:m="http://schemas.openxmlformats.org/officeDocument/2006/math">
                        <m:r>
                          <a:rPr sz="4300" i="1">
                            <a:solidFill>
                              <a:srgbClr val="000000"/>
                            </a:solidFill>
                            <a:latin typeface="Cambria Math" panose="02040503050406030204" pitchFamily="18" charset="0"/>
                          </a:rPr>
                          <m:t>𝑛</m:t>
                        </m:r>
                        <m:limUpp>
                          <m:limUppPr>
                            <m:ctrlPr>
                              <a:rPr sz="4300" i="1">
                                <a:solidFill>
                                  <a:srgbClr val="000000"/>
                                </a:solidFill>
                                <a:latin typeface="Cambria Math" panose="02040503050406030204" pitchFamily="18" charset="0"/>
                              </a:rPr>
                            </m:ctrlPr>
                          </m:limUppPr>
                          <m:e>
                            <m:limLow>
                              <m:limLowPr>
                                <m:ctrlPr>
                                  <a:rPr sz="4300" i="1">
                                    <a:solidFill>
                                      <a:srgbClr val="000000"/>
                                    </a:solidFill>
                                    <a:latin typeface="Cambria Math" panose="02040503050406030204" pitchFamily="18" charset="0"/>
                                  </a:rPr>
                                </m:ctrlPr>
                              </m:limLowPr>
                              <m:e>
                                <m:r>
                                  <a:rPr sz="4300" i="1">
                                    <a:solidFill>
                                      <a:srgbClr val="000000"/>
                                    </a:solidFill>
                                    <a:latin typeface="Cambria Math" panose="02040503050406030204" pitchFamily="18" charset="0"/>
                                  </a:rPr>
                                  <m:t>∑</m:t>
                                </m:r>
                              </m:e>
                              <m:lim>
                                <m:r>
                                  <a:rPr sz="4300" i="1">
                                    <a:solidFill>
                                      <a:srgbClr val="000000"/>
                                    </a:solidFill>
                                    <a:latin typeface="Cambria Math" panose="02040503050406030204" pitchFamily="18" charset="0"/>
                                  </a:rPr>
                                  <m:t>𝑖</m:t>
                                </m:r>
                                <m:r>
                                  <a:rPr sz="4300" i="1">
                                    <a:solidFill>
                                      <a:srgbClr val="000000"/>
                                    </a:solidFill>
                                    <a:latin typeface="Cambria Math" panose="02040503050406030204" pitchFamily="18" charset="0"/>
                                  </a:rPr>
                                  <m:t>=1</m:t>
                                </m:r>
                              </m:lim>
                            </m:limLow>
                          </m:e>
                          <m:lim>
                            <m:r>
                              <m:rPr>
                                <m:sty m:val="p"/>
                              </m:rPr>
                              <a:rPr sz="4300" i="1">
                                <a:solidFill>
                                  <a:srgbClr val="000000"/>
                                </a:solidFill>
                                <a:latin typeface="Cambria Math" panose="02040503050406030204" pitchFamily="18" charset="0"/>
                              </a:rPr>
                              <m:t>log</m:t>
                            </m:r>
                            <m:r>
                              <a:rPr sz="4300" i="1">
                                <a:solidFill>
                                  <a:srgbClr val="000000"/>
                                </a:solidFill>
                                <a:latin typeface="Cambria Math" panose="02040503050406030204" pitchFamily="18" charset="0"/>
                              </a:rPr>
                              <m:t>𝑛</m:t>
                            </m:r>
                          </m:lim>
                        </m:limUpp>
                        <m:f>
                          <m:fPr>
                            <m:ctrlPr>
                              <a:rPr sz="4300" i="1">
                                <a:solidFill>
                                  <a:srgbClr val="000000"/>
                                </a:solidFill>
                                <a:latin typeface="Cambria Math" panose="02040503050406030204" pitchFamily="18" charset="0"/>
                              </a:rPr>
                            </m:ctrlPr>
                          </m:fPr>
                          <m:num>
                            <m:r>
                              <a:rPr sz="4300" i="1">
                                <a:solidFill>
                                  <a:srgbClr val="000000"/>
                                </a:solidFill>
                                <a:latin typeface="Cambria Math" panose="02040503050406030204" pitchFamily="18" charset="0"/>
                              </a:rPr>
                              <m:t>𝑖</m:t>
                            </m:r>
                            <m:r>
                              <a:rPr sz="4300" i="1">
                                <a:solidFill>
                                  <a:srgbClr val="000000"/>
                                </a:solidFill>
                                <a:latin typeface="Cambria Math" panose="02040503050406030204" pitchFamily="18" charset="0"/>
                              </a:rPr>
                              <m:t>−1</m:t>
                            </m:r>
                          </m:num>
                          <m:den>
                            <m:sSup>
                              <m:sSupPr>
                                <m:ctrlPr>
                                  <a:rPr sz="4300" i="1">
                                    <a:solidFill>
                                      <a:srgbClr val="000000"/>
                                    </a:solidFill>
                                    <a:latin typeface="Cambria Math" panose="02040503050406030204" pitchFamily="18" charset="0"/>
                                  </a:rPr>
                                </m:ctrlPr>
                              </m:sSupPr>
                              <m:e>
                                <m:r>
                                  <a:rPr sz="4300" i="1">
                                    <a:solidFill>
                                      <a:srgbClr val="000000"/>
                                    </a:solidFill>
                                    <a:latin typeface="Cambria Math" panose="02040503050406030204" pitchFamily="18" charset="0"/>
                                  </a:rPr>
                                  <m:t>2</m:t>
                                </m:r>
                              </m:e>
                              <m:sup>
                                <m:r>
                                  <a:rPr sz="4300" i="1">
                                    <a:solidFill>
                                      <a:srgbClr val="000000"/>
                                    </a:solidFill>
                                    <a:latin typeface="Cambria Math" panose="02040503050406030204" pitchFamily="18" charset="0"/>
                                  </a:rPr>
                                  <m:t>𝑖</m:t>
                                </m:r>
                              </m:sup>
                            </m:sSup>
                          </m:den>
                        </m:f>
                        <m:r>
                          <a:rPr sz="4300" i="1">
                            <a:solidFill>
                              <a:srgbClr val="000000"/>
                            </a:solidFill>
                            <a:latin typeface="Cambria Math" panose="02040503050406030204" pitchFamily="18" charset="0"/>
                          </a:rPr>
                          <m:t>&lt;</m:t>
                        </m:r>
                        <m:r>
                          <a:rPr sz="4300" i="1">
                            <a:solidFill>
                              <a:srgbClr val="000000"/>
                            </a:solidFill>
                            <a:latin typeface="Cambria Math" panose="02040503050406030204" pitchFamily="18" charset="0"/>
                          </a:rPr>
                          <m:t>𝑛</m:t>
                        </m:r>
                      </m:oMath>
                    </m:oMathPara>
                  </a14:m>
                  <a:endParaRPr/>
                </a:p>
              </p:txBody>
            </p:sp>
          </mc:Choice>
          <mc:Fallback xmlns="">
            <p:sp>
              <p:nvSpPr>
                <p:cNvPr id="847" name="Text"/>
                <p:cNvSpPr txBox="1">
                  <a:spLocks noRot="1" noChangeAspect="1" noMove="1" noResize="1" noEditPoints="1" noAdjustHandles="1" noChangeArrowheads="1" noChangeShapeType="1" noTextEdit="1"/>
                </p:cNvSpPr>
                <p:nvPr/>
              </p:nvSpPr>
              <p:spPr>
                <a:xfrm>
                  <a:off x="38100" y="38099"/>
                  <a:ext cx="3559444" cy="1810472"/>
                </a:xfrm>
                <a:prstGeom prst="rect">
                  <a:avLst/>
                </a:prstGeom>
                <a:blipFill>
                  <a:blip r:embed="rId4"/>
                  <a:stretch>
                    <a:fillRect l="-4270"/>
                  </a:stretch>
                </a:blipFill>
                <a:ln>
                  <a:noFill/>
                </a:ln>
                <a:effectLst/>
                <a:extLst>
                  <a:ext uri="{C572A759-6A51-4108-AA02-DFA0A04FC94B}">
                    <ma14:wrappingTextBoxFlag xmlns:a14="http://schemas.microsoft.com/office/drawing/2010/main" xmlns:ma14="http://schemas.microsoft.com/office/mac/drawingml/2011/main" xmlns:m="http://schemas.openxmlformats.org/officeDocument/2006/math" xmlns="" val="1"/>
                  </a:ext>
                </a:extLst>
              </p:spPr>
              <p:txBody>
                <a:bodyPr/>
                <a:lstStyle/>
                <a:p>
                  <a:r>
                    <a:rPr lang="en-US">
                      <a:noFill/>
                    </a:rPr>
                    <a:t> </a:t>
                  </a:r>
                </a:p>
              </p:txBody>
            </p:sp>
          </mc:Fallback>
        </mc:AlternateContent>
        <p:pic>
          <p:nvPicPr>
            <p:cNvPr id="846" name="Text Equation Square" descr="Text Equation Square"/>
            <p:cNvPicPr>
              <a:picLocks/>
            </p:cNvPicPr>
            <p:nvPr/>
          </p:nvPicPr>
          <p:blipFill>
            <a:blip r:embed="rId5"/>
            <a:stretch>
              <a:fillRect/>
            </a:stretch>
          </p:blipFill>
          <p:spPr>
            <a:xfrm>
              <a:off x="0" y="0"/>
              <a:ext cx="3635644" cy="1886671"/>
            </a:xfrm>
            <a:prstGeom prst="rect">
              <a:avLst/>
            </a:prstGeom>
            <a:effectLst/>
          </p:spPr>
        </p:pic>
      </p:grpSp>
      <p:sp>
        <p:nvSpPr>
          <p:cNvPr id="849" name="Arrow"/>
          <p:cNvSpPr/>
          <p:nvPr/>
        </p:nvSpPr>
        <p:spPr>
          <a:xfrm>
            <a:off x="11212795" y="11664358"/>
            <a:ext cx="1270001" cy="1270001"/>
          </a:xfrm>
          <a:prstGeom prst="rightArrow">
            <a:avLst>
              <a:gd name="adj1" fmla="val 32000"/>
              <a:gd name="adj2" fmla="val 64000"/>
            </a:avLst>
          </a:prstGeom>
          <a:solidFill>
            <a:srgbClr val="000000"/>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850" name="So at worst, n dequeues causes about  n items to be moved. On average, dequeue is O(1)!"/>
          <p:cNvSpPr txBox="1"/>
          <p:nvPr/>
        </p:nvSpPr>
        <p:spPr>
          <a:xfrm>
            <a:off x="17094972" y="11568092"/>
            <a:ext cx="6776086" cy="14625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defRPr sz="3000">
                <a:solidFill>
                  <a:srgbClr val="000000"/>
                </a:solidFill>
              </a:defRPr>
            </a:pPr>
            <a:r>
              <a:t>So at worst, n dequeues causes about </a:t>
            </a:r>
            <a:br/>
            <a:r>
              <a:t>n items to be moved.</a:t>
            </a:r>
            <a:br/>
            <a:r>
              <a:t>On </a:t>
            </a:r>
            <a:r>
              <a:rPr i="1"/>
              <a:t>average</a:t>
            </a:r>
            <a:r>
              <a:t>, dequeue is O(1)!</a:t>
            </a:r>
          </a:p>
        </p:txBody>
      </p:sp>
      <p:grpSp>
        <p:nvGrpSpPr>
          <p:cNvPr id="853" name="16 dequeue calls costs ~16 operations"/>
          <p:cNvGrpSpPr/>
          <p:nvPr/>
        </p:nvGrpSpPr>
        <p:grpSpPr>
          <a:xfrm>
            <a:off x="13195420" y="2231034"/>
            <a:ext cx="10817658" cy="960832"/>
            <a:chOff x="0" y="0"/>
            <a:chExt cx="10817656" cy="960831"/>
          </a:xfrm>
        </p:grpSpPr>
        <p:sp>
          <p:nvSpPr>
            <p:cNvPr id="852" name="16 dequeue calls costs ~16 operations"/>
            <p:cNvSpPr txBox="1"/>
            <p:nvPr/>
          </p:nvSpPr>
          <p:spPr>
            <a:xfrm>
              <a:off x="38100" y="38100"/>
              <a:ext cx="10741457" cy="884632"/>
            </a:xfrm>
            <a:prstGeom prst="rect">
              <a:avLst/>
            </a:prstGeom>
            <a:solidFill>
              <a:schemeClr val="accent1"/>
            </a:solidFill>
            <a:ln>
              <a:noFill/>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lgn="l">
                <a:lnSpc>
                  <a:spcPct val="150000"/>
                </a:lnSpc>
                <a:defRPr sz="4800">
                  <a:solidFill>
                    <a:srgbClr val="000000"/>
                  </a:solidFill>
                </a:defRPr>
              </a:lvl1pPr>
            </a:lstStyle>
            <a:p>
              <a:r>
                <a:t>16 dequeue calls costs ~16 operations</a:t>
              </a:r>
            </a:p>
          </p:txBody>
        </p:sp>
        <p:pic>
          <p:nvPicPr>
            <p:cNvPr id="851" name="16 dequeue calls costs ~16 operations 16 dequeue calls costs ~16 operations" descr="16 dequeue calls costs ~16 operations 16 dequeue calls costs ~16 operations"/>
            <p:cNvPicPr>
              <a:picLocks/>
            </p:cNvPicPr>
            <p:nvPr/>
          </p:nvPicPr>
          <p:blipFill>
            <a:blip r:embed="rId6"/>
            <a:stretch>
              <a:fillRect/>
            </a:stretch>
          </p:blipFill>
          <p:spPr>
            <a:xfrm>
              <a:off x="0" y="0"/>
              <a:ext cx="10817657" cy="960832"/>
            </a:xfrm>
            <a:prstGeom prst="rect">
              <a:avLst/>
            </a:prstGeom>
            <a:effectLst/>
          </p:spPr>
        </p:pic>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8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0" grpId="0" animBg="1" advAuto="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5"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37</a:t>
            </a:fld>
            <a:endParaRPr/>
          </a:p>
        </p:txBody>
      </p:sp>
      <p:sp>
        <p:nvSpPr>
          <p:cNvPr id="856" name="The Queue ADT"/>
          <p:cNvSpPr txBox="1">
            <a:spLocks noGrp="1"/>
          </p:cNvSpPr>
          <p:nvPr>
            <p:ph type="title"/>
          </p:nvPr>
        </p:nvSpPr>
        <p:spPr>
          <a:prstGeom prst="rect">
            <a:avLst/>
          </a:prstGeom>
        </p:spPr>
        <p:txBody>
          <a:bodyPr/>
          <a:lstStyle/>
          <a:p>
            <a:r>
              <a:t>The Queue ADT</a:t>
            </a:r>
          </a:p>
        </p:txBody>
      </p:sp>
      <p:sp>
        <p:nvSpPr>
          <p:cNvPr id="857" name="Lazy Update: Running Time Analysis"/>
          <p:cNvSpPr txBox="1"/>
          <p:nvPr/>
        </p:nvSpPr>
        <p:spPr>
          <a:xfrm>
            <a:off x="187129" y="1404577"/>
            <a:ext cx="21971001" cy="93477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ormAutofit/>
          </a:bodyPr>
          <a:lstStyle>
            <a:lvl1pPr algn="l" defTabSz="825500">
              <a:defRPr sz="5500" b="1">
                <a:solidFill>
                  <a:srgbClr val="000000"/>
                </a:solidFill>
              </a:defRPr>
            </a:lvl1pPr>
          </a:lstStyle>
          <a:p>
            <a:r>
              <a:t>Lazy Update: Running Time Analysis</a:t>
            </a:r>
          </a:p>
        </p:txBody>
      </p:sp>
      <p:grpSp>
        <p:nvGrpSpPr>
          <p:cNvPr id="874" name="Group"/>
          <p:cNvGrpSpPr/>
          <p:nvPr/>
        </p:nvGrpSpPr>
        <p:grpSpPr>
          <a:xfrm>
            <a:off x="253999" y="3178462"/>
            <a:ext cx="12114709" cy="763125"/>
            <a:chOff x="0" y="0"/>
            <a:chExt cx="12114709" cy="763124"/>
          </a:xfrm>
        </p:grpSpPr>
        <p:sp>
          <p:nvSpPr>
            <p:cNvPr id="858" name="1"/>
            <p:cNvSpPr/>
            <p:nvPr/>
          </p:nvSpPr>
          <p:spPr>
            <a:xfrm>
              <a:off x="0" y="0"/>
              <a:ext cx="759031" cy="763124"/>
            </a:xfrm>
            <a:prstGeom prst="rect">
              <a:avLst/>
            </a:prstGeom>
            <a:solidFill>
              <a:srgbClr val="D5D5D5"/>
            </a:solidFill>
            <a:ln w="254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825500">
                <a:defRPr sz="3200">
                  <a:solidFill>
                    <a:srgbClr val="000000"/>
                  </a:solidFill>
                  <a:latin typeface="Helvetica Neue Medium"/>
                  <a:ea typeface="Helvetica Neue Medium"/>
                  <a:cs typeface="Helvetica Neue Medium"/>
                  <a:sym typeface="Helvetica Neue Medium"/>
                </a:defRPr>
              </a:lvl1pPr>
            </a:lstStyle>
            <a:p>
              <a:r>
                <a:t>1</a:t>
              </a:r>
            </a:p>
          </p:txBody>
        </p:sp>
        <p:sp>
          <p:nvSpPr>
            <p:cNvPr id="859" name="2"/>
            <p:cNvSpPr/>
            <p:nvPr/>
          </p:nvSpPr>
          <p:spPr>
            <a:xfrm>
              <a:off x="756989" y="0"/>
              <a:ext cx="759032" cy="763124"/>
            </a:xfrm>
            <a:prstGeom prst="rect">
              <a:avLst/>
            </a:prstGeom>
            <a:solidFill>
              <a:srgbClr val="D5D5D5"/>
            </a:solidFill>
            <a:ln w="254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825500">
                <a:defRPr sz="3200">
                  <a:solidFill>
                    <a:srgbClr val="000000"/>
                  </a:solidFill>
                  <a:latin typeface="Helvetica Neue Medium"/>
                  <a:ea typeface="Helvetica Neue Medium"/>
                  <a:cs typeface="Helvetica Neue Medium"/>
                  <a:sym typeface="Helvetica Neue Medium"/>
                </a:defRPr>
              </a:lvl1pPr>
            </a:lstStyle>
            <a:p>
              <a:r>
                <a:t>2</a:t>
              </a:r>
            </a:p>
          </p:txBody>
        </p:sp>
        <p:sp>
          <p:nvSpPr>
            <p:cNvPr id="860" name="3"/>
            <p:cNvSpPr/>
            <p:nvPr/>
          </p:nvSpPr>
          <p:spPr>
            <a:xfrm>
              <a:off x="1517432" y="0"/>
              <a:ext cx="759032" cy="763124"/>
            </a:xfrm>
            <a:prstGeom prst="rect">
              <a:avLst/>
            </a:prstGeom>
            <a:solidFill>
              <a:srgbClr val="D5D5D5"/>
            </a:solidFill>
            <a:ln w="254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825500">
                <a:defRPr sz="3200">
                  <a:solidFill>
                    <a:srgbClr val="000000"/>
                  </a:solidFill>
                  <a:latin typeface="Helvetica Neue Medium"/>
                  <a:ea typeface="Helvetica Neue Medium"/>
                  <a:cs typeface="Helvetica Neue Medium"/>
                  <a:sym typeface="Helvetica Neue Medium"/>
                </a:defRPr>
              </a:lvl1pPr>
            </a:lstStyle>
            <a:p>
              <a:r>
                <a:t>3</a:t>
              </a:r>
            </a:p>
          </p:txBody>
        </p:sp>
        <p:sp>
          <p:nvSpPr>
            <p:cNvPr id="861" name="4"/>
            <p:cNvSpPr/>
            <p:nvPr/>
          </p:nvSpPr>
          <p:spPr>
            <a:xfrm>
              <a:off x="2274422" y="0"/>
              <a:ext cx="759031" cy="763124"/>
            </a:xfrm>
            <a:prstGeom prst="rect">
              <a:avLst/>
            </a:prstGeom>
            <a:solidFill>
              <a:srgbClr val="D5D5D5"/>
            </a:solidFill>
            <a:ln w="254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825500">
                <a:defRPr sz="3200">
                  <a:solidFill>
                    <a:srgbClr val="000000"/>
                  </a:solidFill>
                  <a:latin typeface="Helvetica Neue Medium"/>
                  <a:ea typeface="Helvetica Neue Medium"/>
                  <a:cs typeface="Helvetica Neue Medium"/>
                  <a:sym typeface="Helvetica Neue Medium"/>
                </a:defRPr>
              </a:lvl1pPr>
            </a:lstStyle>
            <a:p>
              <a:r>
                <a:t>4</a:t>
              </a:r>
            </a:p>
          </p:txBody>
        </p:sp>
        <p:sp>
          <p:nvSpPr>
            <p:cNvPr id="862" name="5"/>
            <p:cNvSpPr/>
            <p:nvPr/>
          </p:nvSpPr>
          <p:spPr>
            <a:xfrm>
              <a:off x="3027085" y="0"/>
              <a:ext cx="759031" cy="763124"/>
            </a:xfrm>
            <a:prstGeom prst="rect">
              <a:avLst/>
            </a:prstGeom>
            <a:solidFill>
              <a:srgbClr val="D5D5D5"/>
            </a:solidFill>
            <a:ln w="254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825500">
                <a:defRPr sz="3200">
                  <a:solidFill>
                    <a:srgbClr val="000000"/>
                  </a:solidFill>
                  <a:latin typeface="Helvetica Neue Medium"/>
                  <a:ea typeface="Helvetica Neue Medium"/>
                  <a:cs typeface="Helvetica Neue Medium"/>
                  <a:sym typeface="Helvetica Neue Medium"/>
                </a:defRPr>
              </a:lvl1pPr>
            </a:lstStyle>
            <a:p>
              <a:r>
                <a:t>5</a:t>
              </a:r>
            </a:p>
          </p:txBody>
        </p:sp>
        <p:sp>
          <p:nvSpPr>
            <p:cNvPr id="863" name="6"/>
            <p:cNvSpPr/>
            <p:nvPr/>
          </p:nvSpPr>
          <p:spPr>
            <a:xfrm>
              <a:off x="3784075" y="0"/>
              <a:ext cx="759031" cy="763124"/>
            </a:xfrm>
            <a:prstGeom prst="rect">
              <a:avLst/>
            </a:prstGeom>
            <a:solidFill>
              <a:srgbClr val="D5D5D5"/>
            </a:solidFill>
            <a:ln w="254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825500">
                <a:defRPr sz="3200">
                  <a:solidFill>
                    <a:srgbClr val="000000"/>
                  </a:solidFill>
                  <a:latin typeface="Helvetica Neue Medium"/>
                  <a:ea typeface="Helvetica Neue Medium"/>
                  <a:cs typeface="Helvetica Neue Medium"/>
                  <a:sym typeface="Helvetica Neue Medium"/>
                </a:defRPr>
              </a:lvl1pPr>
            </a:lstStyle>
            <a:p>
              <a:r>
                <a:t>6</a:t>
              </a:r>
            </a:p>
          </p:txBody>
        </p:sp>
        <p:sp>
          <p:nvSpPr>
            <p:cNvPr id="864" name="7"/>
            <p:cNvSpPr/>
            <p:nvPr/>
          </p:nvSpPr>
          <p:spPr>
            <a:xfrm>
              <a:off x="4544517" y="0"/>
              <a:ext cx="759032" cy="763124"/>
            </a:xfrm>
            <a:prstGeom prst="rect">
              <a:avLst/>
            </a:prstGeom>
            <a:solidFill>
              <a:srgbClr val="D5D5D5"/>
            </a:solidFill>
            <a:ln w="254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825500">
                <a:defRPr sz="3200">
                  <a:solidFill>
                    <a:srgbClr val="000000"/>
                  </a:solidFill>
                  <a:latin typeface="Helvetica Neue Medium"/>
                  <a:ea typeface="Helvetica Neue Medium"/>
                  <a:cs typeface="Helvetica Neue Medium"/>
                  <a:sym typeface="Helvetica Neue Medium"/>
                </a:defRPr>
              </a:lvl1pPr>
            </a:lstStyle>
            <a:p>
              <a:r>
                <a:t>7</a:t>
              </a:r>
            </a:p>
          </p:txBody>
        </p:sp>
        <p:sp>
          <p:nvSpPr>
            <p:cNvPr id="865" name="8"/>
            <p:cNvSpPr/>
            <p:nvPr/>
          </p:nvSpPr>
          <p:spPr>
            <a:xfrm>
              <a:off x="5301507" y="0"/>
              <a:ext cx="759032" cy="763124"/>
            </a:xfrm>
            <a:prstGeom prst="rect">
              <a:avLst/>
            </a:prstGeom>
            <a:solidFill>
              <a:srgbClr val="D5D5D5"/>
            </a:solidFill>
            <a:ln w="254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825500">
                <a:defRPr sz="3200">
                  <a:solidFill>
                    <a:srgbClr val="000000"/>
                  </a:solidFill>
                  <a:latin typeface="Helvetica Neue Medium"/>
                  <a:ea typeface="Helvetica Neue Medium"/>
                  <a:cs typeface="Helvetica Neue Medium"/>
                  <a:sym typeface="Helvetica Neue Medium"/>
                </a:defRPr>
              </a:lvl1pPr>
            </a:lstStyle>
            <a:p>
              <a:r>
                <a:t>8</a:t>
              </a:r>
            </a:p>
          </p:txBody>
        </p:sp>
        <p:sp>
          <p:nvSpPr>
            <p:cNvPr id="866" name="9"/>
            <p:cNvSpPr/>
            <p:nvPr/>
          </p:nvSpPr>
          <p:spPr>
            <a:xfrm>
              <a:off x="6054171" y="0"/>
              <a:ext cx="759031" cy="763124"/>
            </a:xfrm>
            <a:prstGeom prst="rect">
              <a:avLst/>
            </a:prstGeom>
            <a:solidFill>
              <a:srgbClr val="D5D5D5"/>
            </a:solidFill>
            <a:ln w="254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825500">
                <a:defRPr sz="3200">
                  <a:solidFill>
                    <a:srgbClr val="000000"/>
                  </a:solidFill>
                  <a:latin typeface="Helvetica Neue Medium"/>
                  <a:ea typeface="Helvetica Neue Medium"/>
                  <a:cs typeface="Helvetica Neue Medium"/>
                  <a:sym typeface="Helvetica Neue Medium"/>
                </a:defRPr>
              </a:lvl1pPr>
            </a:lstStyle>
            <a:p>
              <a:r>
                <a:t>9</a:t>
              </a:r>
            </a:p>
          </p:txBody>
        </p:sp>
        <p:sp>
          <p:nvSpPr>
            <p:cNvPr id="867" name="10"/>
            <p:cNvSpPr/>
            <p:nvPr/>
          </p:nvSpPr>
          <p:spPr>
            <a:xfrm>
              <a:off x="6811160" y="0"/>
              <a:ext cx="759031" cy="763124"/>
            </a:xfrm>
            <a:prstGeom prst="rect">
              <a:avLst/>
            </a:prstGeom>
            <a:solidFill>
              <a:srgbClr val="D5D5D5"/>
            </a:solidFill>
            <a:ln w="254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825500">
                <a:defRPr sz="3200">
                  <a:solidFill>
                    <a:srgbClr val="000000"/>
                  </a:solidFill>
                  <a:latin typeface="Helvetica Neue Medium"/>
                  <a:ea typeface="Helvetica Neue Medium"/>
                  <a:cs typeface="Helvetica Neue Medium"/>
                  <a:sym typeface="Helvetica Neue Medium"/>
                </a:defRPr>
              </a:lvl1pPr>
            </a:lstStyle>
            <a:p>
              <a:r>
                <a:t>10</a:t>
              </a:r>
            </a:p>
          </p:txBody>
        </p:sp>
        <p:sp>
          <p:nvSpPr>
            <p:cNvPr id="868" name="11"/>
            <p:cNvSpPr/>
            <p:nvPr/>
          </p:nvSpPr>
          <p:spPr>
            <a:xfrm>
              <a:off x="7571603" y="0"/>
              <a:ext cx="759032" cy="763124"/>
            </a:xfrm>
            <a:prstGeom prst="rect">
              <a:avLst/>
            </a:prstGeom>
            <a:solidFill>
              <a:srgbClr val="D5D5D5"/>
            </a:solidFill>
            <a:ln w="254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825500">
                <a:defRPr sz="3200">
                  <a:solidFill>
                    <a:srgbClr val="000000"/>
                  </a:solidFill>
                  <a:latin typeface="Helvetica Neue Medium"/>
                  <a:ea typeface="Helvetica Neue Medium"/>
                  <a:cs typeface="Helvetica Neue Medium"/>
                  <a:sym typeface="Helvetica Neue Medium"/>
                </a:defRPr>
              </a:lvl1pPr>
            </a:lstStyle>
            <a:p>
              <a:r>
                <a:t>11</a:t>
              </a:r>
            </a:p>
          </p:txBody>
        </p:sp>
        <p:sp>
          <p:nvSpPr>
            <p:cNvPr id="869" name="12"/>
            <p:cNvSpPr/>
            <p:nvPr/>
          </p:nvSpPr>
          <p:spPr>
            <a:xfrm>
              <a:off x="8328593" y="0"/>
              <a:ext cx="759031" cy="763124"/>
            </a:xfrm>
            <a:prstGeom prst="rect">
              <a:avLst/>
            </a:prstGeom>
            <a:solidFill>
              <a:srgbClr val="D5D5D5"/>
            </a:solidFill>
            <a:ln w="254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825500">
                <a:defRPr sz="3200">
                  <a:solidFill>
                    <a:srgbClr val="000000"/>
                  </a:solidFill>
                  <a:latin typeface="Helvetica Neue Medium"/>
                  <a:ea typeface="Helvetica Neue Medium"/>
                  <a:cs typeface="Helvetica Neue Medium"/>
                  <a:sym typeface="Helvetica Neue Medium"/>
                </a:defRPr>
              </a:lvl1pPr>
            </a:lstStyle>
            <a:p>
              <a:r>
                <a:t>12</a:t>
              </a:r>
            </a:p>
          </p:txBody>
        </p:sp>
        <p:sp>
          <p:nvSpPr>
            <p:cNvPr id="870" name="13"/>
            <p:cNvSpPr/>
            <p:nvPr/>
          </p:nvSpPr>
          <p:spPr>
            <a:xfrm>
              <a:off x="9081256" y="0"/>
              <a:ext cx="759031" cy="763124"/>
            </a:xfrm>
            <a:prstGeom prst="rect">
              <a:avLst/>
            </a:prstGeom>
            <a:solidFill>
              <a:srgbClr val="D5D5D5"/>
            </a:solidFill>
            <a:ln w="254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825500">
                <a:defRPr sz="3200">
                  <a:solidFill>
                    <a:srgbClr val="000000"/>
                  </a:solidFill>
                  <a:latin typeface="Helvetica Neue Medium"/>
                  <a:ea typeface="Helvetica Neue Medium"/>
                  <a:cs typeface="Helvetica Neue Medium"/>
                  <a:sym typeface="Helvetica Neue Medium"/>
                </a:defRPr>
              </a:lvl1pPr>
            </a:lstStyle>
            <a:p>
              <a:r>
                <a:t>13</a:t>
              </a:r>
            </a:p>
          </p:txBody>
        </p:sp>
        <p:sp>
          <p:nvSpPr>
            <p:cNvPr id="871" name="14"/>
            <p:cNvSpPr/>
            <p:nvPr/>
          </p:nvSpPr>
          <p:spPr>
            <a:xfrm>
              <a:off x="9838245" y="0"/>
              <a:ext cx="759032" cy="763124"/>
            </a:xfrm>
            <a:prstGeom prst="rect">
              <a:avLst/>
            </a:prstGeom>
            <a:solidFill>
              <a:srgbClr val="D5D5D5"/>
            </a:solidFill>
            <a:ln w="254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825500">
                <a:defRPr sz="3200">
                  <a:solidFill>
                    <a:srgbClr val="000000"/>
                  </a:solidFill>
                  <a:latin typeface="Helvetica Neue Medium"/>
                  <a:ea typeface="Helvetica Neue Medium"/>
                  <a:cs typeface="Helvetica Neue Medium"/>
                  <a:sym typeface="Helvetica Neue Medium"/>
                </a:defRPr>
              </a:lvl1pPr>
            </a:lstStyle>
            <a:p>
              <a:r>
                <a:t>14</a:t>
              </a:r>
            </a:p>
          </p:txBody>
        </p:sp>
        <p:sp>
          <p:nvSpPr>
            <p:cNvPr id="872" name="15"/>
            <p:cNvSpPr/>
            <p:nvPr/>
          </p:nvSpPr>
          <p:spPr>
            <a:xfrm>
              <a:off x="10598688" y="0"/>
              <a:ext cx="759032" cy="763124"/>
            </a:xfrm>
            <a:prstGeom prst="rect">
              <a:avLst/>
            </a:prstGeom>
            <a:solidFill>
              <a:srgbClr val="D5D5D5"/>
            </a:solidFill>
            <a:ln w="254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825500">
                <a:defRPr sz="3200">
                  <a:solidFill>
                    <a:srgbClr val="000000"/>
                  </a:solidFill>
                  <a:latin typeface="Helvetica Neue Medium"/>
                  <a:ea typeface="Helvetica Neue Medium"/>
                  <a:cs typeface="Helvetica Neue Medium"/>
                  <a:sym typeface="Helvetica Neue Medium"/>
                </a:defRPr>
              </a:lvl1pPr>
            </a:lstStyle>
            <a:p>
              <a:r>
                <a:t>15</a:t>
              </a:r>
            </a:p>
          </p:txBody>
        </p:sp>
        <p:sp>
          <p:nvSpPr>
            <p:cNvPr id="873" name="16"/>
            <p:cNvSpPr/>
            <p:nvPr/>
          </p:nvSpPr>
          <p:spPr>
            <a:xfrm>
              <a:off x="11355678" y="0"/>
              <a:ext cx="759031" cy="763124"/>
            </a:xfrm>
            <a:prstGeom prst="rect">
              <a:avLst/>
            </a:prstGeom>
            <a:solidFill>
              <a:srgbClr val="D5D5D5"/>
            </a:solidFill>
            <a:ln w="254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825500">
                <a:defRPr sz="3200">
                  <a:solidFill>
                    <a:srgbClr val="000000"/>
                  </a:solidFill>
                  <a:latin typeface="Helvetica Neue Medium"/>
                  <a:ea typeface="Helvetica Neue Medium"/>
                  <a:cs typeface="Helvetica Neue Medium"/>
                  <a:sym typeface="Helvetica Neue Medium"/>
                </a:defRPr>
              </a:lvl1pPr>
            </a:lstStyle>
            <a:p>
              <a:r>
                <a:t>16</a:t>
              </a:r>
            </a:p>
          </p:txBody>
        </p:sp>
      </p:grpSp>
      <p:sp>
        <p:nvSpPr>
          <p:cNvPr id="875" name="Imagine we’ve have enqueued 16 items."/>
          <p:cNvSpPr txBox="1"/>
          <p:nvPr/>
        </p:nvSpPr>
        <p:spPr>
          <a:xfrm>
            <a:off x="254000" y="2472498"/>
            <a:ext cx="7409181" cy="57282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200">
                <a:solidFill>
                  <a:srgbClr val="000000"/>
                </a:solidFill>
              </a:defRPr>
            </a:lvl1pPr>
          </a:lstStyle>
          <a:p>
            <a:r>
              <a:t>Imagine we’ve have enqueued 16 items.</a:t>
            </a:r>
          </a:p>
        </p:txBody>
      </p:sp>
      <p:sp>
        <p:nvSpPr>
          <p:cNvPr id="876" name="Now imagine we want to dequeue all 16 items. What is the cost of these 16 dequeues?"/>
          <p:cNvSpPr txBox="1"/>
          <p:nvPr/>
        </p:nvSpPr>
        <p:spPr>
          <a:xfrm>
            <a:off x="254000" y="4195378"/>
            <a:ext cx="15899689" cy="57282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200">
                <a:solidFill>
                  <a:srgbClr val="000000"/>
                </a:solidFill>
              </a:defRPr>
            </a:lvl1pPr>
          </a:lstStyle>
          <a:p>
            <a:r>
              <a:t>Now imagine we want to dequeue all 16 items. What is the cost of these 16 dequeues?</a:t>
            </a:r>
          </a:p>
        </p:txBody>
      </p:sp>
      <p:sp>
        <p:nvSpPr>
          <p:cNvPr id="877" name="After 8 dequeues, we have to copy items 9-16 into a new list."/>
          <p:cNvSpPr txBox="1"/>
          <p:nvPr/>
        </p:nvSpPr>
        <p:spPr>
          <a:xfrm>
            <a:off x="253999" y="4822988"/>
            <a:ext cx="11209834" cy="5851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defRPr sz="3200">
                <a:solidFill>
                  <a:srgbClr val="000000"/>
                </a:solidFill>
              </a:defRPr>
            </a:pPr>
            <a:r>
              <a:t>After </a:t>
            </a:r>
            <a:r>
              <a:rPr b="1"/>
              <a:t>8</a:t>
            </a:r>
            <a:r>
              <a:t> dequeues, we have to copy items 9-16 into a new list.</a:t>
            </a:r>
          </a:p>
        </p:txBody>
      </p:sp>
      <p:grpSp>
        <p:nvGrpSpPr>
          <p:cNvPr id="886" name="Group"/>
          <p:cNvGrpSpPr/>
          <p:nvPr/>
        </p:nvGrpSpPr>
        <p:grpSpPr>
          <a:xfrm>
            <a:off x="253999" y="5575770"/>
            <a:ext cx="6060539" cy="763125"/>
            <a:chOff x="0" y="0"/>
            <a:chExt cx="6060539" cy="763124"/>
          </a:xfrm>
        </p:grpSpPr>
        <p:sp>
          <p:nvSpPr>
            <p:cNvPr id="878" name="9"/>
            <p:cNvSpPr/>
            <p:nvPr/>
          </p:nvSpPr>
          <p:spPr>
            <a:xfrm>
              <a:off x="0" y="0"/>
              <a:ext cx="759031" cy="763124"/>
            </a:xfrm>
            <a:prstGeom prst="rect">
              <a:avLst/>
            </a:prstGeom>
            <a:solidFill>
              <a:srgbClr val="D5D5D5"/>
            </a:solidFill>
            <a:ln w="254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825500">
                <a:defRPr sz="3200">
                  <a:solidFill>
                    <a:srgbClr val="000000"/>
                  </a:solidFill>
                  <a:latin typeface="Helvetica Neue Medium"/>
                  <a:ea typeface="Helvetica Neue Medium"/>
                  <a:cs typeface="Helvetica Neue Medium"/>
                  <a:sym typeface="Helvetica Neue Medium"/>
                </a:defRPr>
              </a:lvl1pPr>
            </a:lstStyle>
            <a:p>
              <a:r>
                <a:t>9</a:t>
              </a:r>
            </a:p>
          </p:txBody>
        </p:sp>
        <p:sp>
          <p:nvSpPr>
            <p:cNvPr id="879" name="10"/>
            <p:cNvSpPr/>
            <p:nvPr/>
          </p:nvSpPr>
          <p:spPr>
            <a:xfrm>
              <a:off x="756989" y="0"/>
              <a:ext cx="759031" cy="763124"/>
            </a:xfrm>
            <a:prstGeom prst="rect">
              <a:avLst/>
            </a:prstGeom>
            <a:solidFill>
              <a:srgbClr val="D5D5D5"/>
            </a:solidFill>
            <a:ln w="254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825500">
                <a:defRPr sz="3200">
                  <a:solidFill>
                    <a:srgbClr val="000000"/>
                  </a:solidFill>
                  <a:latin typeface="Helvetica Neue Medium"/>
                  <a:ea typeface="Helvetica Neue Medium"/>
                  <a:cs typeface="Helvetica Neue Medium"/>
                  <a:sym typeface="Helvetica Neue Medium"/>
                </a:defRPr>
              </a:lvl1pPr>
            </a:lstStyle>
            <a:p>
              <a:r>
                <a:t>10</a:t>
              </a:r>
            </a:p>
          </p:txBody>
        </p:sp>
        <p:sp>
          <p:nvSpPr>
            <p:cNvPr id="880" name="11"/>
            <p:cNvSpPr/>
            <p:nvPr/>
          </p:nvSpPr>
          <p:spPr>
            <a:xfrm>
              <a:off x="1517432" y="0"/>
              <a:ext cx="759032" cy="763124"/>
            </a:xfrm>
            <a:prstGeom prst="rect">
              <a:avLst/>
            </a:prstGeom>
            <a:solidFill>
              <a:srgbClr val="D5D5D5"/>
            </a:solidFill>
            <a:ln w="254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825500">
                <a:defRPr sz="3200">
                  <a:solidFill>
                    <a:srgbClr val="000000"/>
                  </a:solidFill>
                  <a:latin typeface="Helvetica Neue Medium"/>
                  <a:ea typeface="Helvetica Neue Medium"/>
                  <a:cs typeface="Helvetica Neue Medium"/>
                  <a:sym typeface="Helvetica Neue Medium"/>
                </a:defRPr>
              </a:lvl1pPr>
            </a:lstStyle>
            <a:p>
              <a:r>
                <a:t>11</a:t>
              </a:r>
            </a:p>
          </p:txBody>
        </p:sp>
        <p:sp>
          <p:nvSpPr>
            <p:cNvPr id="881" name="12"/>
            <p:cNvSpPr/>
            <p:nvPr/>
          </p:nvSpPr>
          <p:spPr>
            <a:xfrm>
              <a:off x="2274423" y="0"/>
              <a:ext cx="759031" cy="763124"/>
            </a:xfrm>
            <a:prstGeom prst="rect">
              <a:avLst/>
            </a:prstGeom>
            <a:solidFill>
              <a:srgbClr val="D5D5D5"/>
            </a:solidFill>
            <a:ln w="254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825500">
                <a:defRPr sz="3200">
                  <a:solidFill>
                    <a:srgbClr val="000000"/>
                  </a:solidFill>
                  <a:latin typeface="Helvetica Neue Medium"/>
                  <a:ea typeface="Helvetica Neue Medium"/>
                  <a:cs typeface="Helvetica Neue Medium"/>
                  <a:sym typeface="Helvetica Neue Medium"/>
                </a:defRPr>
              </a:lvl1pPr>
            </a:lstStyle>
            <a:p>
              <a:r>
                <a:t>12</a:t>
              </a:r>
            </a:p>
          </p:txBody>
        </p:sp>
        <p:sp>
          <p:nvSpPr>
            <p:cNvPr id="882" name="13"/>
            <p:cNvSpPr/>
            <p:nvPr/>
          </p:nvSpPr>
          <p:spPr>
            <a:xfrm>
              <a:off x="3027085" y="0"/>
              <a:ext cx="759032" cy="763124"/>
            </a:xfrm>
            <a:prstGeom prst="rect">
              <a:avLst/>
            </a:prstGeom>
            <a:solidFill>
              <a:srgbClr val="D5D5D5"/>
            </a:solidFill>
            <a:ln w="254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825500">
                <a:defRPr sz="3200">
                  <a:solidFill>
                    <a:srgbClr val="000000"/>
                  </a:solidFill>
                  <a:latin typeface="Helvetica Neue Medium"/>
                  <a:ea typeface="Helvetica Neue Medium"/>
                  <a:cs typeface="Helvetica Neue Medium"/>
                  <a:sym typeface="Helvetica Neue Medium"/>
                </a:defRPr>
              </a:lvl1pPr>
            </a:lstStyle>
            <a:p>
              <a:r>
                <a:t>13</a:t>
              </a:r>
            </a:p>
          </p:txBody>
        </p:sp>
        <p:sp>
          <p:nvSpPr>
            <p:cNvPr id="883" name="14"/>
            <p:cNvSpPr/>
            <p:nvPr/>
          </p:nvSpPr>
          <p:spPr>
            <a:xfrm>
              <a:off x="3784075" y="0"/>
              <a:ext cx="759031" cy="763124"/>
            </a:xfrm>
            <a:prstGeom prst="rect">
              <a:avLst/>
            </a:prstGeom>
            <a:solidFill>
              <a:srgbClr val="D5D5D5"/>
            </a:solidFill>
            <a:ln w="254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825500">
                <a:defRPr sz="3200">
                  <a:solidFill>
                    <a:srgbClr val="000000"/>
                  </a:solidFill>
                  <a:latin typeface="Helvetica Neue Medium"/>
                  <a:ea typeface="Helvetica Neue Medium"/>
                  <a:cs typeface="Helvetica Neue Medium"/>
                  <a:sym typeface="Helvetica Neue Medium"/>
                </a:defRPr>
              </a:lvl1pPr>
            </a:lstStyle>
            <a:p>
              <a:r>
                <a:t>14</a:t>
              </a:r>
            </a:p>
          </p:txBody>
        </p:sp>
        <p:sp>
          <p:nvSpPr>
            <p:cNvPr id="884" name="15"/>
            <p:cNvSpPr/>
            <p:nvPr/>
          </p:nvSpPr>
          <p:spPr>
            <a:xfrm>
              <a:off x="4544517" y="0"/>
              <a:ext cx="759032" cy="763124"/>
            </a:xfrm>
            <a:prstGeom prst="rect">
              <a:avLst/>
            </a:prstGeom>
            <a:solidFill>
              <a:srgbClr val="D5D5D5"/>
            </a:solidFill>
            <a:ln w="254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825500">
                <a:defRPr sz="3200">
                  <a:solidFill>
                    <a:srgbClr val="000000"/>
                  </a:solidFill>
                  <a:latin typeface="Helvetica Neue Medium"/>
                  <a:ea typeface="Helvetica Neue Medium"/>
                  <a:cs typeface="Helvetica Neue Medium"/>
                  <a:sym typeface="Helvetica Neue Medium"/>
                </a:defRPr>
              </a:lvl1pPr>
            </a:lstStyle>
            <a:p>
              <a:r>
                <a:t>15</a:t>
              </a:r>
            </a:p>
          </p:txBody>
        </p:sp>
        <p:sp>
          <p:nvSpPr>
            <p:cNvPr id="885" name="16"/>
            <p:cNvSpPr/>
            <p:nvPr/>
          </p:nvSpPr>
          <p:spPr>
            <a:xfrm>
              <a:off x="5301508" y="0"/>
              <a:ext cx="759031" cy="763124"/>
            </a:xfrm>
            <a:prstGeom prst="rect">
              <a:avLst/>
            </a:prstGeom>
            <a:solidFill>
              <a:srgbClr val="D5D5D5"/>
            </a:solidFill>
            <a:ln w="254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825500">
                <a:defRPr sz="3200">
                  <a:solidFill>
                    <a:srgbClr val="000000"/>
                  </a:solidFill>
                  <a:latin typeface="Helvetica Neue Medium"/>
                  <a:ea typeface="Helvetica Neue Medium"/>
                  <a:cs typeface="Helvetica Neue Medium"/>
                  <a:sym typeface="Helvetica Neue Medium"/>
                </a:defRPr>
              </a:lvl1pPr>
            </a:lstStyle>
            <a:p>
              <a:r>
                <a:t>16</a:t>
              </a:r>
            </a:p>
          </p:txBody>
        </p:sp>
      </p:grpSp>
      <p:sp>
        <p:nvSpPr>
          <p:cNvPr id="887" name="After 4 more dequeues, we have to copy items 13-16 into a new list."/>
          <p:cNvSpPr txBox="1"/>
          <p:nvPr/>
        </p:nvSpPr>
        <p:spPr>
          <a:xfrm>
            <a:off x="254000" y="6506564"/>
            <a:ext cx="12474957" cy="58511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defRPr sz="3200">
                <a:solidFill>
                  <a:srgbClr val="000000"/>
                </a:solidFill>
              </a:defRPr>
            </a:pPr>
            <a:r>
              <a:t>After </a:t>
            </a:r>
            <a:r>
              <a:rPr b="1"/>
              <a:t>4</a:t>
            </a:r>
            <a:r>
              <a:t> more dequeues, we have to copy items 13-16 into a new list.</a:t>
            </a:r>
          </a:p>
        </p:txBody>
      </p:sp>
      <p:grpSp>
        <p:nvGrpSpPr>
          <p:cNvPr id="892" name="Group"/>
          <p:cNvGrpSpPr/>
          <p:nvPr/>
        </p:nvGrpSpPr>
        <p:grpSpPr>
          <a:xfrm>
            <a:off x="253999" y="7259347"/>
            <a:ext cx="3033457" cy="763126"/>
            <a:chOff x="0" y="0"/>
            <a:chExt cx="3033453" cy="763124"/>
          </a:xfrm>
        </p:grpSpPr>
        <p:sp>
          <p:nvSpPr>
            <p:cNvPr id="888" name="13"/>
            <p:cNvSpPr/>
            <p:nvPr/>
          </p:nvSpPr>
          <p:spPr>
            <a:xfrm>
              <a:off x="0" y="0"/>
              <a:ext cx="759031" cy="763124"/>
            </a:xfrm>
            <a:prstGeom prst="rect">
              <a:avLst/>
            </a:prstGeom>
            <a:solidFill>
              <a:srgbClr val="D5D5D5"/>
            </a:solidFill>
            <a:ln w="254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825500">
                <a:defRPr sz="3200">
                  <a:solidFill>
                    <a:srgbClr val="000000"/>
                  </a:solidFill>
                  <a:latin typeface="Helvetica Neue Medium"/>
                  <a:ea typeface="Helvetica Neue Medium"/>
                  <a:cs typeface="Helvetica Neue Medium"/>
                  <a:sym typeface="Helvetica Neue Medium"/>
                </a:defRPr>
              </a:lvl1pPr>
            </a:lstStyle>
            <a:p>
              <a:r>
                <a:t>13</a:t>
              </a:r>
            </a:p>
          </p:txBody>
        </p:sp>
        <p:sp>
          <p:nvSpPr>
            <p:cNvPr id="889" name="14"/>
            <p:cNvSpPr/>
            <p:nvPr/>
          </p:nvSpPr>
          <p:spPr>
            <a:xfrm>
              <a:off x="756989" y="0"/>
              <a:ext cx="759031" cy="763124"/>
            </a:xfrm>
            <a:prstGeom prst="rect">
              <a:avLst/>
            </a:prstGeom>
            <a:solidFill>
              <a:srgbClr val="D5D5D5"/>
            </a:solidFill>
            <a:ln w="254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825500">
                <a:defRPr sz="3200">
                  <a:solidFill>
                    <a:srgbClr val="000000"/>
                  </a:solidFill>
                  <a:latin typeface="Helvetica Neue Medium"/>
                  <a:ea typeface="Helvetica Neue Medium"/>
                  <a:cs typeface="Helvetica Neue Medium"/>
                  <a:sym typeface="Helvetica Neue Medium"/>
                </a:defRPr>
              </a:lvl1pPr>
            </a:lstStyle>
            <a:p>
              <a:r>
                <a:t>14</a:t>
              </a:r>
            </a:p>
          </p:txBody>
        </p:sp>
        <p:sp>
          <p:nvSpPr>
            <p:cNvPr id="890" name="15"/>
            <p:cNvSpPr/>
            <p:nvPr/>
          </p:nvSpPr>
          <p:spPr>
            <a:xfrm>
              <a:off x="1517432" y="0"/>
              <a:ext cx="759031" cy="763124"/>
            </a:xfrm>
            <a:prstGeom prst="rect">
              <a:avLst/>
            </a:prstGeom>
            <a:solidFill>
              <a:srgbClr val="D5D5D5"/>
            </a:solidFill>
            <a:ln w="254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825500">
                <a:defRPr sz="3200">
                  <a:solidFill>
                    <a:srgbClr val="000000"/>
                  </a:solidFill>
                  <a:latin typeface="Helvetica Neue Medium"/>
                  <a:ea typeface="Helvetica Neue Medium"/>
                  <a:cs typeface="Helvetica Neue Medium"/>
                  <a:sym typeface="Helvetica Neue Medium"/>
                </a:defRPr>
              </a:lvl1pPr>
            </a:lstStyle>
            <a:p>
              <a:r>
                <a:t>15</a:t>
              </a:r>
            </a:p>
          </p:txBody>
        </p:sp>
        <p:sp>
          <p:nvSpPr>
            <p:cNvPr id="891" name="16"/>
            <p:cNvSpPr/>
            <p:nvPr/>
          </p:nvSpPr>
          <p:spPr>
            <a:xfrm>
              <a:off x="2274422" y="0"/>
              <a:ext cx="759031" cy="763124"/>
            </a:xfrm>
            <a:prstGeom prst="rect">
              <a:avLst/>
            </a:prstGeom>
            <a:solidFill>
              <a:srgbClr val="D5D5D5"/>
            </a:solidFill>
            <a:ln w="254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825500">
                <a:defRPr sz="3200">
                  <a:solidFill>
                    <a:srgbClr val="000000"/>
                  </a:solidFill>
                  <a:latin typeface="Helvetica Neue Medium"/>
                  <a:ea typeface="Helvetica Neue Medium"/>
                  <a:cs typeface="Helvetica Neue Medium"/>
                  <a:sym typeface="Helvetica Neue Medium"/>
                </a:defRPr>
              </a:lvl1pPr>
            </a:lstStyle>
            <a:p>
              <a:r>
                <a:t>16</a:t>
              </a:r>
            </a:p>
          </p:txBody>
        </p:sp>
      </p:grpSp>
      <p:sp>
        <p:nvSpPr>
          <p:cNvPr id="893" name="After 2 more dequeues, we have to copy items 15-16 into a new list."/>
          <p:cNvSpPr txBox="1"/>
          <p:nvPr/>
        </p:nvSpPr>
        <p:spPr>
          <a:xfrm>
            <a:off x="254000" y="8218737"/>
            <a:ext cx="12474957" cy="5851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defRPr sz="3200">
                <a:solidFill>
                  <a:srgbClr val="000000"/>
                </a:solidFill>
              </a:defRPr>
            </a:pPr>
            <a:r>
              <a:t>After </a:t>
            </a:r>
            <a:r>
              <a:rPr b="1"/>
              <a:t>2</a:t>
            </a:r>
            <a:r>
              <a:t> more dequeues, we have to copy items 15-16 into a new list.</a:t>
            </a:r>
          </a:p>
        </p:txBody>
      </p:sp>
      <p:grpSp>
        <p:nvGrpSpPr>
          <p:cNvPr id="896" name="Group"/>
          <p:cNvGrpSpPr/>
          <p:nvPr/>
        </p:nvGrpSpPr>
        <p:grpSpPr>
          <a:xfrm>
            <a:off x="253999" y="8990956"/>
            <a:ext cx="1516023" cy="763126"/>
            <a:chOff x="0" y="0"/>
            <a:chExt cx="1516021" cy="763124"/>
          </a:xfrm>
        </p:grpSpPr>
        <p:sp>
          <p:nvSpPr>
            <p:cNvPr id="894" name="15"/>
            <p:cNvSpPr/>
            <p:nvPr/>
          </p:nvSpPr>
          <p:spPr>
            <a:xfrm>
              <a:off x="0" y="0"/>
              <a:ext cx="759031" cy="763124"/>
            </a:xfrm>
            <a:prstGeom prst="rect">
              <a:avLst/>
            </a:prstGeom>
            <a:solidFill>
              <a:srgbClr val="D5D5D5"/>
            </a:solidFill>
            <a:ln w="254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825500">
                <a:defRPr sz="3200">
                  <a:solidFill>
                    <a:srgbClr val="000000"/>
                  </a:solidFill>
                  <a:latin typeface="Helvetica Neue Medium"/>
                  <a:ea typeface="Helvetica Neue Medium"/>
                  <a:cs typeface="Helvetica Neue Medium"/>
                  <a:sym typeface="Helvetica Neue Medium"/>
                </a:defRPr>
              </a:lvl1pPr>
            </a:lstStyle>
            <a:p>
              <a:r>
                <a:t>15</a:t>
              </a:r>
            </a:p>
          </p:txBody>
        </p:sp>
        <p:sp>
          <p:nvSpPr>
            <p:cNvPr id="895" name="16"/>
            <p:cNvSpPr/>
            <p:nvPr/>
          </p:nvSpPr>
          <p:spPr>
            <a:xfrm>
              <a:off x="756990" y="0"/>
              <a:ext cx="759031" cy="763124"/>
            </a:xfrm>
            <a:prstGeom prst="rect">
              <a:avLst/>
            </a:prstGeom>
            <a:solidFill>
              <a:srgbClr val="D5D5D5"/>
            </a:solidFill>
            <a:ln w="254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825500">
                <a:defRPr sz="3200">
                  <a:solidFill>
                    <a:srgbClr val="000000"/>
                  </a:solidFill>
                  <a:latin typeface="Helvetica Neue Medium"/>
                  <a:ea typeface="Helvetica Neue Medium"/>
                  <a:cs typeface="Helvetica Neue Medium"/>
                  <a:sym typeface="Helvetica Neue Medium"/>
                </a:defRPr>
              </a:lvl1pPr>
            </a:lstStyle>
            <a:p>
              <a:r>
                <a:t>16</a:t>
              </a:r>
            </a:p>
          </p:txBody>
        </p:sp>
      </p:grpSp>
      <p:sp>
        <p:nvSpPr>
          <p:cNvPr id="897" name="After 1 more dequeue, we have to copy item 16 into a new list."/>
          <p:cNvSpPr txBox="1"/>
          <p:nvPr/>
        </p:nvSpPr>
        <p:spPr>
          <a:xfrm>
            <a:off x="253999" y="9941187"/>
            <a:ext cx="11458551" cy="58511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defRPr sz="3200">
                <a:solidFill>
                  <a:srgbClr val="000000"/>
                </a:solidFill>
              </a:defRPr>
            </a:pPr>
            <a:r>
              <a:t>After </a:t>
            </a:r>
            <a:r>
              <a:rPr b="1"/>
              <a:t>1</a:t>
            </a:r>
            <a:r>
              <a:t> more dequeue, we have to copy item 16 into a new list.</a:t>
            </a:r>
          </a:p>
        </p:txBody>
      </p:sp>
      <p:sp>
        <p:nvSpPr>
          <p:cNvPr id="898" name="Group"/>
          <p:cNvSpPr/>
          <p:nvPr/>
        </p:nvSpPr>
        <p:spPr>
          <a:xfrm>
            <a:off x="254000" y="10722564"/>
            <a:ext cx="759031" cy="763125"/>
          </a:xfrm>
          <a:prstGeom prst="rect">
            <a:avLst/>
          </a:prstGeom>
          <a:solidFill>
            <a:srgbClr val="D5D5D5"/>
          </a:solidFill>
          <a:ln w="254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defTabSz="825500">
              <a:defRPr sz="3200">
                <a:solidFill>
                  <a:srgbClr val="000000"/>
                </a:solidFill>
                <a:latin typeface="Helvetica Neue Medium"/>
                <a:ea typeface="Helvetica Neue Medium"/>
                <a:cs typeface="Helvetica Neue Medium"/>
                <a:sym typeface="Helvetica Neue Medium"/>
              </a:defRPr>
            </a:lvl1pPr>
          </a:lstStyle>
          <a:p>
            <a:r>
              <a:t>16</a:t>
            </a:r>
          </a:p>
        </p:txBody>
      </p:sp>
      <p:sp>
        <p:nvSpPr>
          <p:cNvPr id="899" name="After 1 more dequeue, we create a new empty list."/>
          <p:cNvSpPr txBox="1"/>
          <p:nvPr/>
        </p:nvSpPr>
        <p:spPr>
          <a:xfrm>
            <a:off x="254000" y="11681954"/>
            <a:ext cx="9237574" cy="5851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defRPr sz="3200">
                <a:solidFill>
                  <a:srgbClr val="000000"/>
                </a:solidFill>
              </a:defRPr>
            </a:pPr>
            <a:r>
              <a:t>After </a:t>
            </a:r>
            <a:r>
              <a:rPr b="1"/>
              <a:t>1</a:t>
            </a:r>
            <a:r>
              <a:t> more dequeue, we create a new empty list.</a:t>
            </a:r>
          </a:p>
        </p:txBody>
      </p:sp>
      <p:sp>
        <p:nvSpPr>
          <p:cNvPr id="900" name="Square"/>
          <p:cNvSpPr/>
          <p:nvPr/>
        </p:nvSpPr>
        <p:spPr>
          <a:xfrm>
            <a:off x="254000" y="12463331"/>
            <a:ext cx="759031" cy="763124"/>
          </a:xfrm>
          <a:prstGeom prst="rect">
            <a:avLst/>
          </a:prstGeom>
          <a:solidFill>
            <a:srgbClr val="FFFFFF"/>
          </a:solidFill>
          <a:ln w="63500">
            <a:solidFill>
              <a:srgbClr val="000000"/>
            </a:solidFill>
            <a:custDash>
              <a:ds d="200000" sp="200000"/>
            </a:custDash>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endParaRPr/>
          </a:p>
        </p:txBody>
      </p:sp>
      <p:grpSp>
        <p:nvGrpSpPr>
          <p:cNvPr id="903" name="In general, with a list of size n, n dequeues causes:…"/>
          <p:cNvGrpSpPr/>
          <p:nvPr/>
        </p:nvGrpSpPr>
        <p:grpSpPr>
          <a:xfrm>
            <a:off x="14908077" y="4945791"/>
            <a:ext cx="8327798" cy="6033978"/>
            <a:chOff x="0" y="0"/>
            <a:chExt cx="8327797" cy="6033976"/>
          </a:xfrm>
        </p:grpSpPr>
        <mc:AlternateContent xmlns:mc="http://schemas.openxmlformats.org/markup-compatibility/2006" xmlns:a14="http://schemas.microsoft.com/office/drawing/2010/main">
          <mc:Choice Requires="a14">
            <p:sp>
              <p:nvSpPr>
                <p:cNvPr id="902" name="In general, with a list of size n, n dequeues causes:…"/>
                <p:cNvSpPr txBox="1"/>
                <p:nvPr/>
              </p:nvSpPr>
              <p:spPr>
                <a:xfrm>
                  <a:off x="38100" y="38099"/>
                  <a:ext cx="8251597" cy="5957777"/>
                </a:xfrm>
                <a:prstGeom prst="rect">
                  <a:avLst/>
                </a:prstGeom>
                <a:solidFill>
                  <a:schemeClr val="accent4">
                    <a:hueOff val="-476017"/>
                    <a:lumOff val="-10042"/>
                  </a:schemeClr>
                </a:solidFill>
                <a:ln>
                  <a:noFill/>
                </a:ln>
                <a:effectLst/>
                <a:extLst>
                  <a:ext uri="{C572A759-6A51-4108-AA02-DFA0A04FC94B}">
                    <ma14:wrappingTextBoxFlag xmlns="" xmlns:m="http://schemas.openxmlformats.org/officeDocument/2006/math" xmlns:ma14="http://schemas.microsoft.com/office/mac/drawingml/2011/main" val="1"/>
                  </a:ext>
                </a:extLst>
              </p:spPr>
              <p:txBody>
                <a:bodyPr wrap="none" lIns="50800" tIns="50800" rIns="50800" bIns="50800" numCol="1" anchor="ctr">
                  <a:spAutoFit/>
                </a:bodyPr>
                <a:lstStyle/>
                <a:p>
                  <a:pPr>
                    <a:lnSpc>
                      <a:spcPct val="90000"/>
                    </a:lnSpc>
                    <a:defRPr sz="2800">
                      <a:solidFill>
                        <a:srgbClr val="000000"/>
                      </a:solidFill>
                    </a:defRPr>
                  </a:pPr>
                  <a:r>
                    <a:t>In general, with a list of size n, n dequeues causes:</a:t>
                  </a:r>
                </a:p>
                <a:p>
                  <a:pPr>
                    <a:lnSpc>
                      <a:spcPct val="90000"/>
                    </a:lnSpc>
                    <a:defRPr sz="2800">
                      <a:solidFill>
                        <a:srgbClr val="000000"/>
                      </a:solidFill>
                    </a:defRPr>
                  </a:pPr>
                  <a:br/>
                  <a14:m>
                    <m:oMath xmlns:m="http://schemas.openxmlformats.org/officeDocument/2006/math">
                      <m:f>
                        <m:fPr>
                          <m:ctrlPr>
                            <a:rPr sz="3350" i="1">
                              <a:solidFill>
                                <a:srgbClr val="000000"/>
                              </a:solidFill>
                              <a:latin typeface="Cambria Math" panose="02040503050406030204" pitchFamily="18" charset="0"/>
                            </a:rPr>
                          </m:ctrlPr>
                        </m:fPr>
                        <m:num>
                          <m:r>
                            <a:rPr sz="3350" i="1">
                              <a:solidFill>
                                <a:srgbClr val="000000"/>
                              </a:solidFill>
                              <a:latin typeface="Cambria Math" panose="02040503050406030204" pitchFamily="18" charset="0"/>
                            </a:rPr>
                            <m:t>𝑛</m:t>
                          </m:r>
                        </m:num>
                        <m:den>
                          <m:r>
                            <a:rPr sz="3350" i="1">
                              <a:solidFill>
                                <a:srgbClr val="000000"/>
                              </a:solidFill>
                              <a:latin typeface="Cambria Math" panose="02040503050406030204" pitchFamily="18" charset="0"/>
                            </a:rPr>
                            <m:t>2</m:t>
                          </m:r>
                        </m:den>
                      </m:f>
                    </m:oMath>
                  </a14:m>
                  <a:r>
                    <a:t>   items to move 0 times</a:t>
                  </a:r>
                </a:p>
                <a:p>
                  <a:pPr>
                    <a:lnSpc>
                      <a:spcPct val="90000"/>
                    </a:lnSpc>
                    <a:defRPr sz="2800">
                      <a:solidFill>
                        <a:srgbClr val="000000"/>
                      </a:solidFill>
                    </a:defRPr>
                  </a:pPr>
                  <a:br/>
                  <a14:m>
                    <m:oMath xmlns:m="http://schemas.openxmlformats.org/officeDocument/2006/math">
                      <m:f>
                        <m:fPr>
                          <m:ctrlPr>
                            <a:rPr sz="3350" i="1">
                              <a:solidFill>
                                <a:srgbClr val="000000"/>
                              </a:solidFill>
                              <a:latin typeface="Cambria Math" panose="02040503050406030204" pitchFamily="18" charset="0"/>
                            </a:rPr>
                          </m:ctrlPr>
                        </m:fPr>
                        <m:num>
                          <m:r>
                            <a:rPr sz="3350" i="1">
                              <a:solidFill>
                                <a:srgbClr val="000000"/>
                              </a:solidFill>
                              <a:latin typeface="Cambria Math" panose="02040503050406030204" pitchFamily="18" charset="0"/>
                            </a:rPr>
                            <m:t>𝑛</m:t>
                          </m:r>
                        </m:num>
                        <m:den>
                          <m:r>
                            <a:rPr sz="3350" i="1">
                              <a:solidFill>
                                <a:srgbClr val="000000"/>
                              </a:solidFill>
                              <a:latin typeface="Cambria Math" panose="02040503050406030204" pitchFamily="18" charset="0"/>
                            </a:rPr>
                            <m:t>4</m:t>
                          </m:r>
                        </m:den>
                      </m:f>
                    </m:oMath>
                  </a14:m>
                  <a:r>
                    <a:t>   items to move 1 times</a:t>
                  </a:r>
                </a:p>
                <a:p>
                  <a:pPr>
                    <a:lnSpc>
                      <a:spcPct val="90000"/>
                    </a:lnSpc>
                    <a:defRPr sz="2800">
                      <a:solidFill>
                        <a:srgbClr val="000000"/>
                      </a:solidFill>
                    </a:defRPr>
                  </a:pPr>
                  <a:endParaRPr/>
                </a:p>
                <a:p>
                  <a:pPr>
                    <a:lnSpc>
                      <a:spcPct val="90000"/>
                    </a:lnSpc>
                    <a:defRPr sz="2800">
                      <a:solidFill>
                        <a:srgbClr val="000000"/>
                      </a:solidFill>
                    </a:defRPr>
                  </a:pPr>
                  <a14:m>
                    <m:oMath xmlns:m="http://schemas.openxmlformats.org/officeDocument/2006/math">
                      <m:f>
                        <m:fPr>
                          <m:ctrlPr>
                            <a:rPr sz="3350" i="1">
                              <a:solidFill>
                                <a:srgbClr val="000000"/>
                              </a:solidFill>
                              <a:latin typeface="Cambria Math" panose="02040503050406030204" pitchFamily="18" charset="0"/>
                            </a:rPr>
                          </m:ctrlPr>
                        </m:fPr>
                        <m:num>
                          <m:r>
                            <a:rPr sz="3350" i="1">
                              <a:solidFill>
                                <a:srgbClr val="000000"/>
                              </a:solidFill>
                              <a:latin typeface="Cambria Math" panose="02040503050406030204" pitchFamily="18" charset="0"/>
                            </a:rPr>
                            <m:t>𝑛</m:t>
                          </m:r>
                        </m:num>
                        <m:den>
                          <m:r>
                            <a:rPr sz="3350" i="1">
                              <a:solidFill>
                                <a:srgbClr val="000000"/>
                              </a:solidFill>
                              <a:latin typeface="Cambria Math" panose="02040503050406030204" pitchFamily="18" charset="0"/>
                            </a:rPr>
                            <m:t>8</m:t>
                          </m:r>
                        </m:den>
                      </m:f>
                    </m:oMath>
                  </a14:m>
                  <a:r>
                    <a:t>   items to move 3 times</a:t>
                  </a:r>
                </a:p>
                <a:p>
                  <a:pPr>
                    <a:lnSpc>
                      <a:spcPct val="90000"/>
                    </a:lnSpc>
                    <a:defRPr sz="2800">
                      <a:solidFill>
                        <a:srgbClr val="000000"/>
                      </a:solidFill>
                    </a:defRPr>
                  </a:pPr>
                  <a:r>
                    <a:t>…</a:t>
                  </a:r>
                </a:p>
                <a:p>
                  <a:pPr>
                    <a:lnSpc>
                      <a:spcPct val="90000"/>
                    </a:lnSpc>
                    <a:defRPr sz="2800">
                      <a:solidFill>
                        <a:srgbClr val="000000"/>
                      </a:solidFill>
                    </a:defRPr>
                  </a:pPr>
                  <a:endParaRPr/>
                </a:p>
                <a:p>
                  <a:pPr>
                    <a:lnSpc>
                      <a:spcPct val="90000"/>
                    </a:lnSpc>
                    <a:defRPr sz="2800">
                      <a:solidFill>
                        <a:srgbClr val="000000"/>
                      </a:solidFill>
                    </a:defRPr>
                  </a:pPr>
                  <a14:m>
                    <m:oMath xmlns:m="http://schemas.openxmlformats.org/officeDocument/2006/math">
                      <m:f>
                        <m:fPr>
                          <m:ctrlPr>
                            <a:rPr sz="3350" i="1">
                              <a:solidFill>
                                <a:srgbClr val="000000"/>
                              </a:solidFill>
                              <a:latin typeface="Cambria Math" panose="02040503050406030204" pitchFamily="18" charset="0"/>
                            </a:rPr>
                          </m:ctrlPr>
                        </m:fPr>
                        <m:num>
                          <m:r>
                            <a:rPr sz="3350" i="1">
                              <a:solidFill>
                                <a:srgbClr val="000000"/>
                              </a:solidFill>
                              <a:latin typeface="Cambria Math" panose="02040503050406030204" pitchFamily="18" charset="0"/>
                            </a:rPr>
                            <m:t>𝑛</m:t>
                          </m:r>
                        </m:num>
                        <m:den>
                          <m:sSup>
                            <m:sSupPr>
                              <m:ctrlPr>
                                <a:rPr sz="3350" i="1">
                                  <a:solidFill>
                                    <a:srgbClr val="000000"/>
                                  </a:solidFill>
                                  <a:latin typeface="Cambria Math" panose="02040503050406030204" pitchFamily="18" charset="0"/>
                                </a:rPr>
                              </m:ctrlPr>
                            </m:sSupPr>
                            <m:e>
                              <m:r>
                                <a:rPr sz="3350" i="1">
                                  <a:solidFill>
                                    <a:srgbClr val="000000"/>
                                  </a:solidFill>
                                  <a:latin typeface="Cambria Math" panose="02040503050406030204" pitchFamily="18" charset="0"/>
                                </a:rPr>
                                <m:t>2</m:t>
                              </m:r>
                            </m:e>
                            <m:sup>
                              <m:r>
                                <a:rPr sz="3350" i="1">
                                  <a:solidFill>
                                    <a:srgbClr val="000000"/>
                                  </a:solidFill>
                                  <a:latin typeface="Cambria Math" panose="02040503050406030204" pitchFamily="18" charset="0"/>
                                </a:rPr>
                                <m:t>𝑖</m:t>
                              </m:r>
                            </m:sup>
                          </m:sSup>
                        </m:den>
                      </m:f>
                    </m:oMath>
                  </a14:m>
                  <a:r>
                    <a:t>   items to move </a:t>
                  </a:r>
                  <a14:m>
                    <m:oMath xmlns:m="http://schemas.openxmlformats.org/officeDocument/2006/math">
                      <m:r>
                        <a:rPr sz="3350" i="1">
                          <a:solidFill>
                            <a:srgbClr val="000000"/>
                          </a:solidFill>
                          <a:latin typeface="Cambria Math" panose="02040503050406030204" pitchFamily="18" charset="0"/>
                        </a:rPr>
                        <m:t>𝑖</m:t>
                      </m:r>
                      <m:r>
                        <a:rPr sz="3350" i="1">
                          <a:solidFill>
                            <a:srgbClr val="000000"/>
                          </a:solidFill>
                          <a:latin typeface="Cambria Math" panose="02040503050406030204" pitchFamily="18" charset="0"/>
                        </a:rPr>
                        <m:t>−1</m:t>
                      </m:r>
                    </m:oMath>
                  </a14:m>
                  <a:r>
                    <a:t> times</a:t>
                  </a:r>
                </a:p>
              </p:txBody>
            </p:sp>
          </mc:Choice>
          <mc:Fallback xmlns="">
            <p:sp>
              <p:nvSpPr>
                <p:cNvPr id="902" name="In general, with a list of size n, n dequeues causes:…"/>
                <p:cNvSpPr txBox="1">
                  <a:spLocks noRot="1" noChangeAspect="1" noMove="1" noResize="1" noEditPoints="1" noAdjustHandles="1" noChangeArrowheads="1" noChangeShapeType="1" noTextEdit="1"/>
                </p:cNvSpPr>
                <p:nvPr/>
              </p:nvSpPr>
              <p:spPr>
                <a:xfrm>
                  <a:off x="38100" y="38099"/>
                  <a:ext cx="8251597" cy="5957777"/>
                </a:xfrm>
                <a:prstGeom prst="rect">
                  <a:avLst/>
                </a:prstGeom>
                <a:blipFill>
                  <a:blip r:embed="rId2"/>
                  <a:stretch>
                    <a:fillRect l="-1536" r="-1536"/>
                  </a:stretch>
                </a:blipFill>
                <a:ln>
                  <a:noFill/>
                </a:ln>
                <a:effectLst/>
                <a:extLst>
                  <a:ext uri="{C572A759-6A51-4108-AA02-DFA0A04FC94B}">
                    <ma14:wrappingTextBoxFlag xmlns:a14="http://schemas.microsoft.com/office/drawing/2010/main" xmlns:ma14="http://schemas.microsoft.com/office/mac/drawingml/2011/main" xmlns:m="http://schemas.openxmlformats.org/officeDocument/2006/math" xmlns="" val="1"/>
                  </a:ext>
                </a:extLst>
              </p:spPr>
              <p:txBody>
                <a:bodyPr/>
                <a:lstStyle/>
                <a:p>
                  <a:r>
                    <a:rPr lang="en-US">
                      <a:noFill/>
                    </a:rPr>
                    <a:t> </a:t>
                  </a:r>
                </a:p>
              </p:txBody>
            </p:sp>
          </mc:Fallback>
        </mc:AlternateContent>
        <p:pic>
          <p:nvPicPr>
            <p:cNvPr id="901" name="In general, with a list of size n, n dequeues causes:… In general, with a list of size n, n dequeues causes:  Equation    items to move 0 times  Equation    items to move 1 times Equation    items to move 3 times… Equation    items to move  Equation  tim" descr="In general, with a list of size n, n dequeues causes:… In general, with a list of size n, n dequeues causes:  Equation    items to move 0 times  Equation    items to move 1 times Equation    items to move 3 times… Equation    items to move  Equation  times"/>
            <p:cNvPicPr>
              <a:picLocks/>
            </p:cNvPicPr>
            <p:nvPr/>
          </p:nvPicPr>
          <p:blipFill>
            <a:blip r:embed="rId3"/>
            <a:stretch>
              <a:fillRect/>
            </a:stretch>
          </p:blipFill>
          <p:spPr>
            <a:xfrm>
              <a:off x="0" y="0"/>
              <a:ext cx="8327797" cy="6033976"/>
            </a:xfrm>
            <a:prstGeom prst="rect">
              <a:avLst/>
            </a:prstGeom>
            <a:effectLst/>
          </p:spPr>
        </p:pic>
      </p:grpSp>
      <p:grpSp>
        <p:nvGrpSpPr>
          <p:cNvPr id="906" name="Text"/>
          <p:cNvGrpSpPr/>
          <p:nvPr/>
        </p:nvGrpSpPr>
        <p:grpSpPr>
          <a:xfrm>
            <a:off x="12918802" y="11356023"/>
            <a:ext cx="3635646" cy="1886672"/>
            <a:chOff x="0" y="0"/>
            <a:chExt cx="3635644" cy="1886671"/>
          </a:xfrm>
        </p:grpSpPr>
        <mc:AlternateContent xmlns:mc="http://schemas.openxmlformats.org/markup-compatibility/2006" xmlns:a14="http://schemas.microsoft.com/office/drawing/2010/main">
          <mc:Choice Requires="a14">
            <p:sp>
              <p:nvSpPr>
                <p:cNvPr id="905" name="Text"/>
                <p:cNvSpPr txBox="1"/>
                <p:nvPr/>
              </p:nvSpPr>
              <p:spPr>
                <a:xfrm>
                  <a:off x="38100" y="38099"/>
                  <a:ext cx="3559444" cy="1810472"/>
                </a:xfrm>
                <a:prstGeom prst="rect">
                  <a:avLst/>
                </a:prstGeom>
                <a:solidFill>
                  <a:schemeClr val="accent3"/>
                </a:solidFill>
                <a:ln>
                  <a:noFill/>
                </a:ln>
                <a:effectLst/>
                <a:extLst>
                  <a:ext uri="{C572A759-6A51-4108-AA02-DFA0A04FC94B}">
                    <ma14:wrappingTextBoxFlag xmlns="" xmlns:m="http://schemas.openxmlformats.org/officeDocument/2006/math" xmlns:ma14="http://schemas.microsoft.com/office/mac/drawingml/2011/main" val="1"/>
                  </a:ext>
                </a:extLst>
              </p:spPr>
              <p:txBody>
                <a:bodyPr wrap="none" lIns="50800" tIns="50800" rIns="50800" bIns="50800" numCol="1" anchor="ctr">
                  <a:spAutoFit/>
                </a:bodyPr>
                <a:lstStyle>
                  <a:lvl1pPr>
                    <a:lnSpc>
                      <a:spcPct val="90000"/>
                    </a:lnSpc>
                    <a:defRPr sz="3600">
                      <a:solidFill>
                        <a:srgbClr val="000000"/>
                      </a:solidFill>
                    </a:defRPr>
                  </a:lvl1pPr>
                </a:lstStyle>
                <a:p>
                  <a:pPr/>
                  <a14:m>
                    <m:oMathPara xmlns:m="http://schemas.openxmlformats.org/officeDocument/2006/math">
                      <m:oMathParaPr>
                        <m:jc m:val="center"/>
                      </m:oMathParaPr>
                      <m:oMath xmlns:m="http://schemas.openxmlformats.org/officeDocument/2006/math">
                        <m:r>
                          <a:rPr sz="4300" i="1">
                            <a:solidFill>
                              <a:srgbClr val="000000"/>
                            </a:solidFill>
                            <a:latin typeface="Cambria Math" panose="02040503050406030204" pitchFamily="18" charset="0"/>
                          </a:rPr>
                          <m:t>𝑛</m:t>
                        </m:r>
                        <m:limUpp>
                          <m:limUppPr>
                            <m:ctrlPr>
                              <a:rPr sz="4300" i="1">
                                <a:solidFill>
                                  <a:srgbClr val="000000"/>
                                </a:solidFill>
                                <a:latin typeface="Cambria Math" panose="02040503050406030204" pitchFamily="18" charset="0"/>
                              </a:rPr>
                            </m:ctrlPr>
                          </m:limUppPr>
                          <m:e>
                            <m:limLow>
                              <m:limLowPr>
                                <m:ctrlPr>
                                  <a:rPr sz="4300" i="1">
                                    <a:solidFill>
                                      <a:srgbClr val="000000"/>
                                    </a:solidFill>
                                    <a:latin typeface="Cambria Math" panose="02040503050406030204" pitchFamily="18" charset="0"/>
                                  </a:rPr>
                                </m:ctrlPr>
                              </m:limLowPr>
                              <m:e>
                                <m:r>
                                  <a:rPr sz="4300" i="1">
                                    <a:solidFill>
                                      <a:srgbClr val="000000"/>
                                    </a:solidFill>
                                    <a:latin typeface="Cambria Math" panose="02040503050406030204" pitchFamily="18" charset="0"/>
                                  </a:rPr>
                                  <m:t>∑</m:t>
                                </m:r>
                              </m:e>
                              <m:lim>
                                <m:r>
                                  <a:rPr sz="4300" i="1">
                                    <a:solidFill>
                                      <a:srgbClr val="000000"/>
                                    </a:solidFill>
                                    <a:latin typeface="Cambria Math" panose="02040503050406030204" pitchFamily="18" charset="0"/>
                                  </a:rPr>
                                  <m:t>𝑖</m:t>
                                </m:r>
                                <m:r>
                                  <a:rPr sz="4300" i="1">
                                    <a:solidFill>
                                      <a:srgbClr val="000000"/>
                                    </a:solidFill>
                                    <a:latin typeface="Cambria Math" panose="02040503050406030204" pitchFamily="18" charset="0"/>
                                  </a:rPr>
                                  <m:t>=1</m:t>
                                </m:r>
                              </m:lim>
                            </m:limLow>
                          </m:e>
                          <m:lim>
                            <m:r>
                              <m:rPr>
                                <m:sty m:val="p"/>
                              </m:rPr>
                              <a:rPr sz="4300" i="1">
                                <a:solidFill>
                                  <a:srgbClr val="000000"/>
                                </a:solidFill>
                                <a:latin typeface="Cambria Math" panose="02040503050406030204" pitchFamily="18" charset="0"/>
                              </a:rPr>
                              <m:t>log</m:t>
                            </m:r>
                            <m:r>
                              <a:rPr sz="4300" i="1">
                                <a:solidFill>
                                  <a:srgbClr val="000000"/>
                                </a:solidFill>
                                <a:latin typeface="Cambria Math" panose="02040503050406030204" pitchFamily="18" charset="0"/>
                              </a:rPr>
                              <m:t>𝑛</m:t>
                            </m:r>
                          </m:lim>
                        </m:limUpp>
                        <m:f>
                          <m:fPr>
                            <m:ctrlPr>
                              <a:rPr sz="4300" i="1">
                                <a:solidFill>
                                  <a:srgbClr val="000000"/>
                                </a:solidFill>
                                <a:latin typeface="Cambria Math" panose="02040503050406030204" pitchFamily="18" charset="0"/>
                              </a:rPr>
                            </m:ctrlPr>
                          </m:fPr>
                          <m:num>
                            <m:r>
                              <a:rPr sz="4300" i="1">
                                <a:solidFill>
                                  <a:srgbClr val="000000"/>
                                </a:solidFill>
                                <a:latin typeface="Cambria Math" panose="02040503050406030204" pitchFamily="18" charset="0"/>
                              </a:rPr>
                              <m:t>𝑖</m:t>
                            </m:r>
                            <m:r>
                              <a:rPr sz="4300" i="1">
                                <a:solidFill>
                                  <a:srgbClr val="000000"/>
                                </a:solidFill>
                                <a:latin typeface="Cambria Math" panose="02040503050406030204" pitchFamily="18" charset="0"/>
                              </a:rPr>
                              <m:t>−1</m:t>
                            </m:r>
                          </m:num>
                          <m:den>
                            <m:sSup>
                              <m:sSupPr>
                                <m:ctrlPr>
                                  <a:rPr sz="4300" i="1">
                                    <a:solidFill>
                                      <a:srgbClr val="000000"/>
                                    </a:solidFill>
                                    <a:latin typeface="Cambria Math" panose="02040503050406030204" pitchFamily="18" charset="0"/>
                                  </a:rPr>
                                </m:ctrlPr>
                              </m:sSupPr>
                              <m:e>
                                <m:r>
                                  <a:rPr sz="4300" i="1">
                                    <a:solidFill>
                                      <a:srgbClr val="000000"/>
                                    </a:solidFill>
                                    <a:latin typeface="Cambria Math" panose="02040503050406030204" pitchFamily="18" charset="0"/>
                                  </a:rPr>
                                  <m:t>2</m:t>
                                </m:r>
                              </m:e>
                              <m:sup>
                                <m:r>
                                  <a:rPr sz="4300" i="1">
                                    <a:solidFill>
                                      <a:srgbClr val="000000"/>
                                    </a:solidFill>
                                    <a:latin typeface="Cambria Math" panose="02040503050406030204" pitchFamily="18" charset="0"/>
                                  </a:rPr>
                                  <m:t>𝑖</m:t>
                                </m:r>
                              </m:sup>
                            </m:sSup>
                          </m:den>
                        </m:f>
                        <m:r>
                          <a:rPr sz="4300" i="1">
                            <a:solidFill>
                              <a:srgbClr val="000000"/>
                            </a:solidFill>
                            <a:latin typeface="Cambria Math" panose="02040503050406030204" pitchFamily="18" charset="0"/>
                          </a:rPr>
                          <m:t>&lt;</m:t>
                        </m:r>
                        <m:r>
                          <a:rPr sz="4300" i="1">
                            <a:solidFill>
                              <a:srgbClr val="000000"/>
                            </a:solidFill>
                            <a:latin typeface="Cambria Math" panose="02040503050406030204" pitchFamily="18" charset="0"/>
                          </a:rPr>
                          <m:t>𝑛</m:t>
                        </m:r>
                      </m:oMath>
                    </m:oMathPara>
                  </a14:m>
                  <a:endParaRPr/>
                </a:p>
              </p:txBody>
            </p:sp>
          </mc:Choice>
          <mc:Fallback xmlns="">
            <p:sp>
              <p:nvSpPr>
                <p:cNvPr id="905" name="Text"/>
                <p:cNvSpPr txBox="1">
                  <a:spLocks noRot="1" noChangeAspect="1" noMove="1" noResize="1" noEditPoints="1" noAdjustHandles="1" noChangeArrowheads="1" noChangeShapeType="1" noTextEdit="1"/>
                </p:cNvSpPr>
                <p:nvPr/>
              </p:nvSpPr>
              <p:spPr>
                <a:xfrm>
                  <a:off x="38100" y="38099"/>
                  <a:ext cx="3559444" cy="1810472"/>
                </a:xfrm>
                <a:prstGeom prst="rect">
                  <a:avLst/>
                </a:prstGeom>
                <a:blipFill>
                  <a:blip r:embed="rId4"/>
                  <a:stretch>
                    <a:fillRect l="-4270"/>
                  </a:stretch>
                </a:blipFill>
                <a:ln>
                  <a:noFill/>
                </a:ln>
                <a:effectLst/>
                <a:extLst>
                  <a:ext uri="{C572A759-6A51-4108-AA02-DFA0A04FC94B}">
                    <ma14:wrappingTextBoxFlag xmlns:a14="http://schemas.microsoft.com/office/drawing/2010/main" xmlns:ma14="http://schemas.microsoft.com/office/mac/drawingml/2011/main" xmlns:m="http://schemas.openxmlformats.org/officeDocument/2006/math" xmlns="" val="1"/>
                  </a:ext>
                </a:extLst>
              </p:spPr>
              <p:txBody>
                <a:bodyPr/>
                <a:lstStyle/>
                <a:p>
                  <a:r>
                    <a:rPr lang="en-US">
                      <a:noFill/>
                    </a:rPr>
                    <a:t> </a:t>
                  </a:r>
                </a:p>
              </p:txBody>
            </p:sp>
          </mc:Fallback>
        </mc:AlternateContent>
        <p:pic>
          <p:nvPicPr>
            <p:cNvPr id="904" name="Text Equation Square" descr="Text Equation Square"/>
            <p:cNvPicPr>
              <a:picLocks/>
            </p:cNvPicPr>
            <p:nvPr/>
          </p:nvPicPr>
          <p:blipFill>
            <a:blip r:embed="rId5"/>
            <a:stretch>
              <a:fillRect/>
            </a:stretch>
          </p:blipFill>
          <p:spPr>
            <a:xfrm>
              <a:off x="0" y="0"/>
              <a:ext cx="3635644" cy="1886671"/>
            </a:xfrm>
            <a:prstGeom prst="rect">
              <a:avLst/>
            </a:prstGeom>
            <a:effectLst/>
          </p:spPr>
        </p:pic>
      </p:grpSp>
      <p:sp>
        <p:nvSpPr>
          <p:cNvPr id="907" name="Arrow"/>
          <p:cNvSpPr/>
          <p:nvPr/>
        </p:nvSpPr>
        <p:spPr>
          <a:xfrm>
            <a:off x="11212795" y="11664358"/>
            <a:ext cx="1270001" cy="1270001"/>
          </a:xfrm>
          <a:prstGeom prst="rightArrow">
            <a:avLst>
              <a:gd name="adj1" fmla="val 32000"/>
              <a:gd name="adj2" fmla="val 64000"/>
            </a:avLst>
          </a:prstGeom>
          <a:solidFill>
            <a:srgbClr val="000000"/>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908" name="So at worst, n dequeues causes about  n items to be moved. On average, dequeue is O(1)!"/>
          <p:cNvSpPr txBox="1"/>
          <p:nvPr/>
        </p:nvSpPr>
        <p:spPr>
          <a:xfrm>
            <a:off x="17094972" y="11568092"/>
            <a:ext cx="6776086" cy="14625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defRPr sz="3000">
                <a:solidFill>
                  <a:srgbClr val="000000"/>
                </a:solidFill>
              </a:defRPr>
            </a:pPr>
            <a:r>
              <a:t>So at worst, n dequeues causes about </a:t>
            </a:r>
            <a:br/>
            <a:r>
              <a:t>n items to be moved.</a:t>
            </a:r>
            <a:br/>
            <a:r>
              <a:t>On </a:t>
            </a:r>
            <a:r>
              <a:rPr i="1"/>
              <a:t>average</a:t>
            </a:r>
            <a:r>
              <a:t>, dequeue is O(1)!</a:t>
            </a:r>
          </a:p>
        </p:txBody>
      </p:sp>
      <p:grpSp>
        <p:nvGrpSpPr>
          <p:cNvPr id="911" name="Amortized Analysis: average of the running times of operations  in a sequence over number of operations performed  within the sequence"/>
          <p:cNvGrpSpPr/>
          <p:nvPr/>
        </p:nvGrpSpPr>
        <p:grpSpPr>
          <a:xfrm>
            <a:off x="932428" y="5767726"/>
            <a:ext cx="13411913" cy="3884904"/>
            <a:chOff x="0" y="0"/>
            <a:chExt cx="13411912" cy="3884903"/>
          </a:xfrm>
        </p:grpSpPr>
        <p:sp>
          <p:nvSpPr>
            <p:cNvPr id="910" name="Amortized Analysis: average of the running times of operations  in a sequence over number of operations performed  within the sequence"/>
            <p:cNvSpPr txBox="1"/>
            <p:nvPr/>
          </p:nvSpPr>
          <p:spPr>
            <a:xfrm>
              <a:off x="38099" y="38100"/>
              <a:ext cx="13335713" cy="3808703"/>
            </a:xfrm>
            <a:prstGeom prst="rect">
              <a:avLst/>
            </a:prstGeom>
            <a:solidFill>
              <a:schemeClr val="accent5"/>
            </a:solidFill>
            <a:ln>
              <a:noFill/>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p>
              <a:pPr algn="l">
                <a:lnSpc>
                  <a:spcPct val="150000"/>
                </a:lnSpc>
                <a:defRPr sz="4400">
                  <a:solidFill>
                    <a:srgbClr val="000000"/>
                  </a:solidFill>
                </a:defRPr>
              </a:pPr>
              <a:r>
                <a:rPr b="1"/>
                <a:t>Amortized Analysis</a:t>
              </a:r>
              <a:r>
                <a:t>:</a:t>
              </a:r>
              <a:br/>
              <a:r>
                <a:t>average of the running times of operations </a:t>
              </a:r>
              <a:br/>
              <a:r>
                <a:t>in a sequence over number of operations performed </a:t>
              </a:r>
              <a:br/>
              <a:r>
                <a:t>within the sequence</a:t>
              </a:r>
            </a:p>
          </p:txBody>
        </p:sp>
        <p:pic>
          <p:nvPicPr>
            <p:cNvPr id="909" name="Amortized Analysis: average of the running times of operations  in a sequence over number of operations performed  within the sequence Amortized Analysis: average of the running times of operations  in a sequence over number of operations performed  with" descr="Amortized Analysis: average of the running times of operations  in a sequence over number of operations performed  within the sequence Amortized Analysis: average of the running times of operations  in a sequence over number of operations performed  within the sequence"/>
            <p:cNvPicPr>
              <a:picLocks/>
            </p:cNvPicPr>
            <p:nvPr/>
          </p:nvPicPr>
          <p:blipFill>
            <a:blip r:embed="rId6"/>
            <a:stretch>
              <a:fillRect/>
            </a:stretch>
          </p:blipFill>
          <p:spPr>
            <a:xfrm>
              <a:off x="0" y="0"/>
              <a:ext cx="13411912" cy="3884903"/>
            </a:xfrm>
            <a:prstGeom prst="rect">
              <a:avLst/>
            </a:prstGeom>
            <a:effectLst/>
          </p:spPr>
        </p:pic>
      </p:grpSp>
      <p:grpSp>
        <p:nvGrpSpPr>
          <p:cNvPr id="914" name="16 dequeue calls costs ~16 operations"/>
          <p:cNvGrpSpPr/>
          <p:nvPr/>
        </p:nvGrpSpPr>
        <p:grpSpPr>
          <a:xfrm>
            <a:off x="13195420" y="2231034"/>
            <a:ext cx="10817659" cy="960833"/>
            <a:chOff x="0" y="0"/>
            <a:chExt cx="10817657" cy="960832"/>
          </a:xfrm>
        </p:grpSpPr>
        <p:sp>
          <p:nvSpPr>
            <p:cNvPr id="913" name="16 dequeue calls costs ~16 operations"/>
            <p:cNvSpPr txBox="1"/>
            <p:nvPr/>
          </p:nvSpPr>
          <p:spPr>
            <a:xfrm>
              <a:off x="38100" y="38100"/>
              <a:ext cx="10741457" cy="884632"/>
            </a:xfrm>
            <a:prstGeom prst="rect">
              <a:avLst/>
            </a:prstGeom>
            <a:solidFill>
              <a:schemeClr val="accent1"/>
            </a:solidFill>
            <a:ln>
              <a:noFill/>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lgn="l">
                <a:lnSpc>
                  <a:spcPct val="150000"/>
                </a:lnSpc>
                <a:defRPr sz="4800">
                  <a:solidFill>
                    <a:srgbClr val="000000"/>
                  </a:solidFill>
                </a:defRPr>
              </a:lvl1pPr>
            </a:lstStyle>
            <a:p>
              <a:r>
                <a:t>16 dequeue calls costs ~16 operations</a:t>
              </a:r>
            </a:p>
          </p:txBody>
        </p:sp>
        <p:pic>
          <p:nvPicPr>
            <p:cNvPr id="912" name="16 dequeue calls costs ~16 operations 16 dequeue calls costs ~16 operations" descr="16 dequeue calls costs ~16 operations 16 dequeue calls costs ~16 operations"/>
            <p:cNvPicPr>
              <a:picLocks/>
            </p:cNvPicPr>
            <p:nvPr/>
          </p:nvPicPr>
          <p:blipFill>
            <a:blip r:embed="rId7"/>
            <a:stretch>
              <a:fillRect/>
            </a:stretch>
          </p:blipFill>
          <p:spPr>
            <a:xfrm>
              <a:off x="0" y="0"/>
              <a:ext cx="10817657" cy="960832"/>
            </a:xfrm>
            <a:prstGeom prst="rect">
              <a:avLst/>
            </a:prstGeom>
            <a:effectLst/>
          </p:spPr>
        </p:pic>
      </p:grpSp>
    </p:spTree>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16" name="Image" descr="Image"/>
          <p:cNvPicPr>
            <a:picLocks noChangeAspect="1"/>
          </p:cNvPicPr>
          <p:nvPr/>
        </p:nvPicPr>
        <p:blipFill>
          <a:blip r:embed="rId2"/>
          <a:stretch>
            <a:fillRect/>
          </a:stretch>
        </p:blipFill>
        <p:spPr>
          <a:xfrm>
            <a:off x="774700" y="3035300"/>
            <a:ext cx="8890000" cy="9724888"/>
          </a:xfrm>
          <a:prstGeom prst="rect">
            <a:avLst/>
          </a:prstGeom>
          <a:ln w="25400">
            <a:miter lim="400000"/>
          </a:ln>
          <a:effectLst>
            <a:outerShdw blurRad="254000" dist="127000" dir="5400000" rotWithShape="0">
              <a:srgbClr val="000000">
                <a:alpha val="70000"/>
              </a:srgbClr>
            </a:outerShdw>
          </a:effectLst>
        </p:spPr>
      </p:pic>
      <p:sp>
        <p:nvSpPr>
          <p:cNvPr id="917" name="The Queue ADT"/>
          <p:cNvSpPr txBox="1">
            <a:spLocks noGrp="1"/>
          </p:cNvSpPr>
          <p:nvPr>
            <p:ph type="title"/>
          </p:nvPr>
        </p:nvSpPr>
        <p:spPr>
          <a:prstGeom prst="rect">
            <a:avLst/>
          </a:prstGeom>
        </p:spPr>
        <p:txBody>
          <a:bodyPr/>
          <a:lstStyle/>
          <a:p>
            <a:r>
              <a:t>The Queue ADT</a:t>
            </a:r>
          </a:p>
        </p:txBody>
      </p:sp>
      <p:sp>
        <p:nvSpPr>
          <p:cNvPr id="918"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38</a:t>
            </a:fld>
            <a:endParaRPr/>
          </a:p>
        </p:txBody>
      </p:sp>
      <p:sp>
        <p:nvSpPr>
          <p:cNvPr id="919" name="Running Time Analysis with Lazy Updates"/>
          <p:cNvSpPr txBox="1"/>
          <p:nvPr/>
        </p:nvSpPr>
        <p:spPr>
          <a:xfrm>
            <a:off x="187129" y="1404577"/>
            <a:ext cx="14244392" cy="93477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ormAutofit/>
          </a:bodyPr>
          <a:lstStyle>
            <a:lvl1pPr algn="l" defTabSz="825500">
              <a:defRPr sz="5500" b="1">
                <a:solidFill>
                  <a:srgbClr val="000000"/>
                </a:solidFill>
              </a:defRPr>
            </a:lvl1pPr>
          </a:lstStyle>
          <a:p>
            <a:r>
              <a:t>Running Time Analysis with Lazy Updates</a:t>
            </a:r>
          </a:p>
        </p:txBody>
      </p:sp>
      <p:grpSp>
        <p:nvGrpSpPr>
          <p:cNvPr id="922" name="O(1)"/>
          <p:cNvGrpSpPr/>
          <p:nvPr/>
        </p:nvGrpSpPr>
        <p:grpSpPr>
          <a:xfrm>
            <a:off x="8725097" y="4623868"/>
            <a:ext cx="2751239" cy="1070836"/>
            <a:chOff x="0" y="0"/>
            <a:chExt cx="2751237" cy="1070834"/>
          </a:xfrm>
        </p:grpSpPr>
        <p:sp>
          <p:nvSpPr>
            <p:cNvPr id="921" name="O(1)"/>
            <p:cNvSpPr/>
            <p:nvPr/>
          </p:nvSpPr>
          <p:spPr>
            <a:xfrm>
              <a:off x="38100" y="38100"/>
              <a:ext cx="2675037" cy="994634"/>
            </a:xfrm>
            <a:prstGeom prst="rect">
              <a:avLst/>
            </a:prstGeom>
            <a:solidFill>
              <a:schemeClr val="accent4">
                <a:hueOff val="-476017"/>
                <a:lumOff val="-10042"/>
              </a:schemeClr>
            </a:solidFill>
            <a:ln>
              <a:noFill/>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825500">
                <a:defRPr sz="4800">
                  <a:solidFill>
                    <a:srgbClr val="000000"/>
                  </a:solidFill>
                  <a:latin typeface="Helvetica Neue Medium"/>
                  <a:ea typeface="Helvetica Neue Medium"/>
                  <a:cs typeface="Helvetica Neue Medium"/>
                  <a:sym typeface="Helvetica Neue Medium"/>
                </a:defRPr>
              </a:lvl1pPr>
            </a:lstStyle>
            <a:p>
              <a:r>
                <a:t>O(1)</a:t>
              </a:r>
            </a:p>
          </p:txBody>
        </p:sp>
        <p:pic>
          <p:nvPicPr>
            <p:cNvPr id="920" name="O(1) O(1)" descr="O(1) O(1)"/>
            <p:cNvPicPr>
              <a:picLocks/>
            </p:cNvPicPr>
            <p:nvPr/>
          </p:nvPicPr>
          <p:blipFill>
            <a:blip r:embed="rId3"/>
            <a:stretch>
              <a:fillRect/>
            </a:stretch>
          </p:blipFill>
          <p:spPr>
            <a:xfrm>
              <a:off x="0" y="0"/>
              <a:ext cx="2751237" cy="1070834"/>
            </a:xfrm>
            <a:prstGeom prst="rect">
              <a:avLst/>
            </a:prstGeom>
            <a:effectLst/>
          </p:spPr>
        </p:pic>
      </p:grpSp>
      <p:grpSp>
        <p:nvGrpSpPr>
          <p:cNvPr id="925" name="O(1)"/>
          <p:cNvGrpSpPr/>
          <p:nvPr/>
        </p:nvGrpSpPr>
        <p:grpSpPr>
          <a:xfrm>
            <a:off x="8725097" y="6181310"/>
            <a:ext cx="2751239" cy="1070836"/>
            <a:chOff x="0" y="0"/>
            <a:chExt cx="2751237" cy="1070834"/>
          </a:xfrm>
        </p:grpSpPr>
        <p:sp>
          <p:nvSpPr>
            <p:cNvPr id="924" name="O(1)"/>
            <p:cNvSpPr/>
            <p:nvPr/>
          </p:nvSpPr>
          <p:spPr>
            <a:xfrm>
              <a:off x="38100" y="38100"/>
              <a:ext cx="2675037" cy="994634"/>
            </a:xfrm>
            <a:prstGeom prst="rect">
              <a:avLst/>
            </a:prstGeom>
            <a:solidFill>
              <a:schemeClr val="accent4">
                <a:hueOff val="-476017"/>
                <a:lumOff val="-10042"/>
              </a:schemeClr>
            </a:solidFill>
            <a:ln>
              <a:noFill/>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825500">
                <a:defRPr sz="4800">
                  <a:solidFill>
                    <a:srgbClr val="000000"/>
                  </a:solidFill>
                  <a:latin typeface="Helvetica Neue Medium"/>
                  <a:ea typeface="Helvetica Neue Medium"/>
                  <a:cs typeface="Helvetica Neue Medium"/>
                  <a:sym typeface="Helvetica Neue Medium"/>
                </a:defRPr>
              </a:lvl1pPr>
            </a:lstStyle>
            <a:p>
              <a:r>
                <a:t>O(1)</a:t>
              </a:r>
            </a:p>
          </p:txBody>
        </p:sp>
        <p:pic>
          <p:nvPicPr>
            <p:cNvPr id="923" name="O(1) O(1)" descr="O(1) O(1)"/>
            <p:cNvPicPr>
              <a:picLocks/>
            </p:cNvPicPr>
            <p:nvPr/>
          </p:nvPicPr>
          <p:blipFill>
            <a:blip r:embed="rId3"/>
            <a:stretch>
              <a:fillRect/>
            </a:stretch>
          </p:blipFill>
          <p:spPr>
            <a:xfrm>
              <a:off x="0" y="0"/>
              <a:ext cx="2751237" cy="1070834"/>
            </a:xfrm>
            <a:prstGeom prst="rect">
              <a:avLst/>
            </a:prstGeom>
            <a:effectLst/>
          </p:spPr>
        </p:pic>
      </p:grpSp>
      <p:grpSp>
        <p:nvGrpSpPr>
          <p:cNvPr id="928" name="O(1)…"/>
          <p:cNvGrpSpPr/>
          <p:nvPr/>
        </p:nvGrpSpPr>
        <p:grpSpPr>
          <a:xfrm>
            <a:off x="8725097" y="8118861"/>
            <a:ext cx="2751239" cy="1692536"/>
            <a:chOff x="0" y="0"/>
            <a:chExt cx="2751237" cy="1692534"/>
          </a:xfrm>
        </p:grpSpPr>
        <p:sp>
          <p:nvSpPr>
            <p:cNvPr id="927" name="O(1)…"/>
            <p:cNvSpPr/>
            <p:nvPr/>
          </p:nvSpPr>
          <p:spPr>
            <a:xfrm>
              <a:off x="38100" y="38099"/>
              <a:ext cx="2675037" cy="1616335"/>
            </a:xfrm>
            <a:prstGeom prst="rect">
              <a:avLst/>
            </a:prstGeom>
            <a:solidFill>
              <a:schemeClr val="accent4">
                <a:hueOff val="-476017"/>
                <a:lumOff val="-10042"/>
              </a:schemeClr>
            </a:solidFill>
            <a:ln>
              <a:noFill/>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p>
              <a:pPr defTabSz="825500">
                <a:defRPr sz="4800">
                  <a:solidFill>
                    <a:srgbClr val="000000"/>
                  </a:solidFill>
                  <a:latin typeface="Helvetica Neue Medium"/>
                  <a:ea typeface="Helvetica Neue Medium"/>
                  <a:cs typeface="Helvetica Neue Medium"/>
                  <a:sym typeface="Helvetica Neue Medium"/>
                </a:defRPr>
              </a:pPr>
              <a:r>
                <a:t>O(1)</a:t>
              </a:r>
            </a:p>
            <a:p>
              <a:pPr defTabSz="825500">
                <a:defRPr sz="2600">
                  <a:solidFill>
                    <a:srgbClr val="000000"/>
                  </a:solidFill>
                  <a:latin typeface="Helvetica Neue Medium"/>
                  <a:ea typeface="Helvetica Neue Medium"/>
                  <a:cs typeface="Helvetica Neue Medium"/>
                  <a:sym typeface="Helvetica Neue Medium"/>
                </a:defRPr>
              </a:pPr>
              <a:r>
                <a:t>(amortized)</a:t>
              </a:r>
            </a:p>
          </p:txBody>
        </p:sp>
        <p:pic>
          <p:nvPicPr>
            <p:cNvPr id="926" name="O(1)… O(1)(amortized)" descr="O(1)… O(1)(amortized)"/>
            <p:cNvPicPr>
              <a:picLocks/>
            </p:cNvPicPr>
            <p:nvPr/>
          </p:nvPicPr>
          <p:blipFill>
            <a:blip r:embed="rId4"/>
            <a:stretch>
              <a:fillRect/>
            </a:stretch>
          </p:blipFill>
          <p:spPr>
            <a:xfrm>
              <a:off x="0" y="0"/>
              <a:ext cx="2751237" cy="1692534"/>
            </a:xfrm>
            <a:prstGeom prst="rect">
              <a:avLst/>
            </a:prstGeom>
            <a:effectLst/>
          </p:spPr>
        </p:pic>
      </p:grpSp>
      <p:grpSp>
        <p:nvGrpSpPr>
          <p:cNvPr id="931" name="O(1)"/>
          <p:cNvGrpSpPr/>
          <p:nvPr/>
        </p:nvGrpSpPr>
        <p:grpSpPr>
          <a:xfrm>
            <a:off x="8725097" y="10390327"/>
            <a:ext cx="2751239" cy="1070835"/>
            <a:chOff x="0" y="0"/>
            <a:chExt cx="2751237" cy="1070834"/>
          </a:xfrm>
        </p:grpSpPr>
        <p:sp>
          <p:nvSpPr>
            <p:cNvPr id="930" name="O(1)"/>
            <p:cNvSpPr/>
            <p:nvPr/>
          </p:nvSpPr>
          <p:spPr>
            <a:xfrm>
              <a:off x="38100" y="38100"/>
              <a:ext cx="2675037" cy="994634"/>
            </a:xfrm>
            <a:prstGeom prst="rect">
              <a:avLst/>
            </a:prstGeom>
            <a:solidFill>
              <a:schemeClr val="accent4">
                <a:hueOff val="-476017"/>
                <a:lumOff val="-10042"/>
              </a:schemeClr>
            </a:solidFill>
            <a:ln>
              <a:noFill/>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825500">
                <a:defRPr sz="4800">
                  <a:solidFill>
                    <a:srgbClr val="000000"/>
                  </a:solidFill>
                  <a:latin typeface="Helvetica Neue Medium"/>
                  <a:ea typeface="Helvetica Neue Medium"/>
                  <a:cs typeface="Helvetica Neue Medium"/>
                  <a:sym typeface="Helvetica Neue Medium"/>
                </a:defRPr>
              </a:lvl1pPr>
            </a:lstStyle>
            <a:p>
              <a:r>
                <a:t>O(1)</a:t>
              </a:r>
            </a:p>
          </p:txBody>
        </p:sp>
        <p:pic>
          <p:nvPicPr>
            <p:cNvPr id="929" name="O(1) O(1)" descr="O(1) O(1)"/>
            <p:cNvPicPr>
              <a:picLocks/>
            </p:cNvPicPr>
            <p:nvPr/>
          </p:nvPicPr>
          <p:blipFill>
            <a:blip r:embed="rId3"/>
            <a:stretch>
              <a:fillRect/>
            </a:stretch>
          </p:blipFill>
          <p:spPr>
            <a:xfrm>
              <a:off x="0" y="0"/>
              <a:ext cx="2751237" cy="1070834"/>
            </a:xfrm>
            <a:prstGeom prst="rect">
              <a:avLst/>
            </a:prstGeom>
            <a:effectLst/>
          </p:spPr>
        </p:pic>
      </p:grpSp>
      <p:grpSp>
        <p:nvGrpSpPr>
          <p:cNvPr id="934" name="O(1)"/>
          <p:cNvGrpSpPr/>
          <p:nvPr/>
        </p:nvGrpSpPr>
        <p:grpSpPr>
          <a:xfrm>
            <a:off x="8725097" y="11889177"/>
            <a:ext cx="2751239" cy="1070835"/>
            <a:chOff x="0" y="0"/>
            <a:chExt cx="2751237" cy="1070834"/>
          </a:xfrm>
        </p:grpSpPr>
        <p:sp>
          <p:nvSpPr>
            <p:cNvPr id="933" name="O(1)"/>
            <p:cNvSpPr/>
            <p:nvPr/>
          </p:nvSpPr>
          <p:spPr>
            <a:xfrm>
              <a:off x="38100" y="38100"/>
              <a:ext cx="2675037" cy="994634"/>
            </a:xfrm>
            <a:prstGeom prst="rect">
              <a:avLst/>
            </a:prstGeom>
            <a:solidFill>
              <a:schemeClr val="accent4">
                <a:hueOff val="-476017"/>
                <a:lumOff val="-10042"/>
              </a:schemeClr>
            </a:solidFill>
            <a:ln>
              <a:noFill/>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825500">
                <a:defRPr sz="4800">
                  <a:solidFill>
                    <a:srgbClr val="000000"/>
                  </a:solidFill>
                  <a:latin typeface="Helvetica Neue Medium"/>
                  <a:ea typeface="Helvetica Neue Medium"/>
                  <a:cs typeface="Helvetica Neue Medium"/>
                  <a:sym typeface="Helvetica Neue Medium"/>
                </a:defRPr>
              </a:lvl1pPr>
            </a:lstStyle>
            <a:p>
              <a:r>
                <a:t>O(1)</a:t>
              </a:r>
            </a:p>
          </p:txBody>
        </p:sp>
        <p:pic>
          <p:nvPicPr>
            <p:cNvPr id="932" name="O(1) O(1)" descr="O(1) O(1)"/>
            <p:cNvPicPr>
              <a:picLocks/>
            </p:cNvPicPr>
            <p:nvPr/>
          </p:nvPicPr>
          <p:blipFill>
            <a:blip r:embed="rId3"/>
            <a:stretch>
              <a:fillRect/>
            </a:stretch>
          </p:blipFill>
          <p:spPr>
            <a:xfrm>
              <a:off x="0" y="0"/>
              <a:ext cx="2751237" cy="1070834"/>
            </a:xfrm>
            <a:prstGeom prst="rect">
              <a:avLst/>
            </a:prstGeom>
            <a:effectLst/>
          </p:spPr>
        </p:pic>
      </p:grpSp>
      <p:grpSp>
        <p:nvGrpSpPr>
          <p:cNvPr id="937" name="So after all, we were able to implement  an efficient Queue using a Python List!"/>
          <p:cNvGrpSpPr/>
          <p:nvPr/>
        </p:nvGrpSpPr>
        <p:grpSpPr>
          <a:xfrm>
            <a:off x="12220246" y="6831578"/>
            <a:ext cx="11462387" cy="2132332"/>
            <a:chOff x="0" y="0"/>
            <a:chExt cx="11462385" cy="2132331"/>
          </a:xfrm>
        </p:grpSpPr>
        <p:sp>
          <p:nvSpPr>
            <p:cNvPr id="936" name="So after all, we were able to implement  an efficient Queue using a Python List!"/>
            <p:cNvSpPr txBox="1"/>
            <p:nvPr/>
          </p:nvSpPr>
          <p:spPr>
            <a:xfrm>
              <a:off x="38100" y="38100"/>
              <a:ext cx="11386185" cy="2056131"/>
            </a:xfrm>
            <a:prstGeom prst="rect">
              <a:avLst/>
            </a:prstGeom>
            <a:solidFill>
              <a:schemeClr val="accent1"/>
            </a:solidFill>
            <a:ln>
              <a:noFill/>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p>
              <a:pPr algn="l">
                <a:lnSpc>
                  <a:spcPct val="150000"/>
                </a:lnSpc>
                <a:defRPr sz="5000">
                  <a:solidFill>
                    <a:srgbClr val="000000"/>
                  </a:solidFill>
                </a:defRPr>
              </a:pPr>
              <a:r>
                <a:t>So after all, we were able to implement </a:t>
              </a:r>
              <a:br/>
              <a:r>
                <a:t>an efficient Queue using a Python List!</a:t>
              </a:r>
            </a:p>
          </p:txBody>
        </p:sp>
        <p:pic>
          <p:nvPicPr>
            <p:cNvPr id="935" name="So after all, we were able to implement  an efficient Queue using a Python List! So after all, we were able to implement  an efficient Queue using a Python List!" descr="So after all, we were able to implement  an efficient Queue using a Python List! So after all, we were able to implement  an efficient Queue using a Python List!"/>
            <p:cNvPicPr>
              <a:picLocks/>
            </p:cNvPicPr>
            <p:nvPr/>
          </p:nvPicPr>
          <p:blipFill>
            <a:blip r:embed="rId5"/>
            <a:stretch>
              <a:fillRect/>
            </a:stretch>
          </p:blipFill>
          <p:spPr>
            <a:xfrm>
              <a:off x="0" y="0"/>
              <a:ext cx="11462385" cy="2132331"/>
            </a:xfrm>
            <a:prstGeom prst="rect">
              <a:avLst/>
            </a:prstGeom>
            <a:effectLst/>
          </p:spPr>
        </p:pic>
      </p:grpSp>
    </p:spTree>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3" name="The Deque ADT (Doubly-ended queue)"/>
          <p:cNvSpPr txBox="1">
            <a:spLocks noGrp="1"/>
          </p:cNvSpPr>
          <p:nvPr>
            <p:ph type="title"/>
          </p:nvPr>
        </p:nvSpPr>
        <p:spPr>
          <a:prstGeom prst="rect">
            <a:avLst/>
          </a:prstGeom>
        </p:spPr>
        <p:txBody>
          <a:bodyPr/>
          <a:lstStyle/>
          <a:p>
            <a:r>
              <a:t>The Deque ADT (</a:t>
            </a:r>
            <a:r>
              <a:rPr>
                <a:solidFill>
                  <a:schemeClr val="accent4">
                    <a:hueOff val="-476017"/>
                    <a:lumOff val="-10042"/>
                  </a:schemeClr>
                </a:solidFill>
              </a:rPr>
              <a:t>D</a:t>
            </a:r>
            <a:r>
              <a:t>oubly-</a:t>
            </a:r>
            <a:r>
              <a:rPr>
                <a:solidFill>
                  <a:schemeClr val="accent4">
                    <a:hueOff val="-476017"/>
                    <a:lumOff val="-10042"/>
                  </a:schemeClr>
                </a:solidFill>
              </a:rPr>
              <a:t>e</a:t>
            </a:r>
            <a:r>
              <a:t>nded </a:t>
            </a:r>
            <a:r>
              <a:rPr>
                <a:solidFill>
                  <a:schemeClr val="accent4">
                    <a:hueOff val="-476017"/>
                    <a:lumOff val="-10042"/>
                  </a:schemeClr>
                </a:solidFill>
              </a:rPr>
              <a:t>que</a:t>
            </a:r>
            <a:r>
              <a:t>ue)</a:t>
            </a:r>
          </a:p>
        </p:txBody>
      </p:sp>
      <p:sp>
        <p:nvSpPr>
          <p:cNvPr id="1024" name="Pronounced “deck”"/>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t>Pronounced “deck”</a:t>
            </a:r>
          </a:p>
        </p:txBody>
      </p:sp>
      <p:sp>
        <p:nvSpPr>
          <p:cNvPr id="1025"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39</a:t>
            </a:fld>
            <a:endParaRPr/>
          </a:p>
        </p:txBody>
      </p:sp>
      <p:sp>
        <p:nvSpPr>
          <p:cNvPr id="1026" name="A doubly-ended queue of items with the following behavior (i.e., methods)…"/>
          <p:cNvSpPr txBox="1">
            <a:spLocks noGrp="1"/>
          </p:cNvSpPr>
          <p:nvPr>
            <p:ph type="body" idx="1"/>
          </p:nvPr>
        </p:nvSpPr>
        <p:spPr>
          <a:xfrm>
            <a:off x="187129" y="2729994"/>
            <a:ext cx="21971001" cy="9539383"/>
          </a:xfrm>
          <a:prstGeom prst="rect">
            <a:avLst/>
          </a:prstGeom>
        </p:spPr>
        <p:txBody>
          <a:bodyPr/>
          <a:lstStyle/>
          <a:p>
            <a:r>
              <a:rPr dirty="0"/>
              <a:t>A doubly-ended queue of items with the following behavior (i.e., methods)</a:t>
            </a:r>
          </a:p>
          <a:p>
            <a:pPr lvl="1"/>
            <a:r>
              <a:rPr lang="en-US" b="1" dirty="0" err="1">
                <a:latin typeface="Courier New"/>
                <a:ea typeface="Courier New"/>
                <a:cs typeface="Courier New"/>
                <a:sym typeface="Courier New"/>
              </a:rPr>
              <a:t>a</a:t>
            </a:r>
            <a:r>
              <a:rPr b="1" dirty="0" err="1">
                <a:latin typeface="Courier New"/>
                <a:ea typeface="Courier New"/>
                <a:cs typeface="Courier New"/>
                <a:sym typeface="Courier New"/>
              </a:rPr>
              <a:t>dd</a:t>
            </a:r>
            <a:r>
              <a:rPr lang="en-US" b="1" dirty="0" err="1">
                <a:latin typeface="Courier New"/>
                <a:ea typeface="Courier New"/>
                <a:cs typeface="Courier New"/>
                <a:sym typeface="Courier New"/>
              </a:rPr>
              <a:t>_f</a:t>
            </a:r>
            <a:r>
              <a:rPr b="1" dirty="0" err="1">
                <a:latin typeface="Courier New"/>
                <a:ea typeface="Courier New"/>
                <a:cs typeface="Courier New"/>
                <a:sym typeface="Courier New"/>
              </a:rPr>
              <a:t>irst</a:t>
            </a:r>
            <a:r>
              <a:rPr b="1" dirty="0">
                <a:latin typeface="Courier New"/>
                <a:ea typeface="Courier New"/>
                <a:cs typeface="Courier New"/>
                <a:sym typeface="Courier New"/>
              </a:rPr>
              <a:t>(item)</a:t>
            </a:r>
            <a:r>
              <a:rPr dirty="0"/>
              <a:t> : adds an item to the front of the deque</a:t>
            </a:r>
          </a:p>
          <a:p>
            <a:pPr lvl="1"/>
            <a:r>
              <a:rPr lang="en-US" b="1" dirty="0" err="1">
                <a:latin typeface="Courier New"/>
                <a:ea typeface="Courier New"/>
                <a:cs typeface="Courier New"/>
                <a:sym typeface="Courier New"/>
              </a:rPr>
              <a:t>a</a:t>
            </a:r>
            <a:r>
              <a:rPr b="1" dirty="0" err="1">
                <a:latin typeface="Courier New"/>
                <a:ea typeface="Courier New"/>
                <a:cs typeface="Courier New"/>
                <a:sym typeface="Courier New"/>
              </a:rPr>
              <a:t>dd</a:t>
            </a:r>
            <a:r>
              <a:rPr lang="en-US" b="1" dirty="0" err="1">
                <a:latin typeface="Courier New"/>
                <a:ea typeface="Courier New"/>
                <a:cs typeface="Courier New"/>
                <a:sym typeface="Courier New"/>
              </a:rPr>
              <a:t>_l</a:t>
            </a:r>
            <a:r>
              <a:rPr b="1" dirty="0" err="1">
                <a:latin typeface="Courier New"/>
                <a:ea typeface="Courier New"/>
                <a:cs typeface="Courier New"/>
                <a:sym typeface="Courier New"/>
              </a:rPr>
              <a:t>ast</a:t>
            </a:r>
            <a:r>
              <a:rPr b="1" dirty="0">
                <a:latin typeface="Courier New"/>
                <a:ea typeface="Courier New"/>
                <a:cs typeface="Courier New"/>
                <a:sym typeface="Courier New"/>
              </a:rPr>
              <a:t>(item)</a:t>
            </a:r>
            <a:r>
              <a:rPr dirty="0"/>
              <a:t> : adds an item to the back of the deque</a:t>
            </a:r>
          </a:p>
          <a:p>
            <a:pPr lvl="1"/>
            <a:r>
              <a:rPr lang="en-US" b="1" dirty="0" err="1">
                <a:latin typeface="Courier New"/>
                <a:ea typeface="Courier New"/>
                <a:cs typeface="Courier New"/>
                <a:sym typeface="Courier New"/>
              </a:rPr>
              <a:t>r</a:t>
            </a:r>
            <a:r>
              <a:rPr b="1" dirty="0" err="1">
                <a:latin typeface="Courier New"/>
                <a:ea typeface="Courier New"/>
                <a:cs typeface="Courier New"/>
                <a:sym typeface="Courier New"/>
              </a:rPr>
              <a:t>emove</a:t>
            </a:r>
            <a:r>
              <a:rPr lang="en-US" b="1" dirty="0" err="1">
                <a:latin typeface="Courier New"/>
                <a:ea typeface="Courier New"/>
                <a:cs typeface="Courier New"/>
                <a:sym typeface="Courier New"/>
              </a:rPr>
              <a:t>_f</a:t>
            </a:r>
            <a:r>
              <a:rPr b="1" dirty="0" err="1">
                <a:latin typeface="Courier New"/>
                <a:ea typeface="Courier New"/>
                <a:cs typeface="Courier New"/>
                <a:sym typeface="Courier New"/>
              </a:rPr>
              <a:t>irst</a:t>
            </a:r>
            <a:r>
              <a:rPr b="1" dirty="0">
                <a:latin typeface="Courier New"/>
                <a:ea typeface="Courier New"/>
                <a:cs typeface="Courier New"/>
                <a:sym typeface="Courier New"/>
              </a:rPr>
              <a:t>()</a:t>
            </a:r>
            <a:r>
              <a:rPr dirty="0"/>
              <a:t> : removes and returns the item at the front of the deque</a:t>
            </a:r>
          </a:p>
          <a:p>
            <a:pPr lvl="1"/>
            <a:r>
              <a:rPr lang="en-US" b="1" dirty="0" err="1">
                <a:latin typeface="Courier New"/>
                <a:ea typeface="Courier New"/>
                <a:cs typeface="Courier New"/>
                <a:sym typeface="Courier New"/>
              </a:rPr>
              <a:t>r</a:t>
            </a:r>
            <a:r>
              <a:rPr b="1" dirty="0" err="1">
                <a:latin typeface="Courier New"/>
                <a:ea typeface="Courier New"/>
                <a:cs typeface="Courier New"/>
                <a:sym typeface="Courier New"/>
              </a:rPr>
              <a:t>emove</a:t>
            </a:r>
            <a:r>
              <a:rPr lang="en-US" b="1" dirty="0" err="1">
                <a:latin typeface="Courier New"/>
                <a:ea typeface="Courier New"/>
                <a:cs typeface="Courier New"/>
                <a:sym typeface="Courier New"/>
              </a:rPr>
              <a:t>_l</a:t>
            </a:r>
            <a:r>
              <a:rPr b="1" dirty="0" err="1">
                <a:latin typeface="Courier New"/>
                <a:ea typeface="Courier New"/>
                <a:cs typeface="Courier New"/>
                <a:sym typeface="Courier New"/>
              </a:rPr>
              <a:t>ast</a:t>
            </a:r>
            <a:r>
              <a:rPr b="1" dirty="0">
                <a:latin typeface="Courier New"/>
                <a:ea typeface="Courier New"/>
                <a:cs typeface="Courier New"/>
                <a:sym typeface="Courier New"/>
              </a:rPr>
              <a:t>()</a:t>
            </a:r>
            <a:r>
              <a:rPr dirty="0"/>
              <a:t> : removes and returns the item at the back of the deque</a:t>
            </a:r>
          </a:p>
          <a:p>
            <a:pPr lvl="1"/>
            <a:r>
              <a:rPr b="1" dirty="0" err="1">
                <a:latin typeface="Courier New"/>
                <a:ea typeface="Courier New"/>
                <a:cs typeface="Courier New"/>
                <a:sym typeface="Courier New"/>
              </a:rPr>
              <a:t>len</a:t>
            </a:r>
            <a:r>
              <a:rPr dirty="0"/>
              <a:t> : returns the number of items in the deque ( </a:t>
            </a:r>
            <a:r>
              <a:rPr b="1" dirty="0">
                <a:latin typeface="Courier New"/>
                <a:ea typeface="Courier New"/>
                <a:cs typeface="Courier New"/>
                <a:sym typeface="Courier New"/>
              </a:rPr>
              <a:t>__</a:t>
            </a:r>
            <a:r>
              <a:rPr b="1" dirty="0" err="1">
                <a:latin typeface="Courier New"/>
                <a:ea typeface="Courier New"/>
                <a:cs typeface="Courier New"/>
                <a:sym typeface="Courier New"/>
              </a:rPr>
              <a:t>len</a:t>
            </a:r>
            <a:r>
              <a:rPr b="1" dirty="0">
                <a:latin typeface="Courier New"/>
                <a:ea typeface="Courier New"/>
                <a:cs typeface="Courier New"/>
                <a:sym typeface="Courier New"/>
              </a:rPr>
              <a:t>__ </a:t>
            </a:r>
            <a:r>
              <a:rPr dirty="0"/>
              <a:t>magic method)</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p:tmAbs val="0"/>
                                  </p:iterate>
                                  <p:childTnLst>
                                    <p:set>
                                      <p:cBhvr>
                                        <p:cTn id="6" fill="hold"/>
                                        <p:tgtEl>
                                          <p:spTgt spid="1026">
                                            <p:bg/>
                                          </p:spTgt>
                                        </p:tgtEl>
                                        <p:attrNameLst>
                                          <p:attrName>style.visibility</p:attrName>
                                        </p:attrNameLst>
                                      </p:cBhvr>
                                      <p:to>
                                        <p:strVal val="visible"/>
                                      </p:to>
                                    </p:set>
                                  </p:childTnLst>
                                </p:cTn>
                              </p:par>
                              <p:par>
                                <p:cTn id="7" presetID="1" presetClass="entr" presetSubtype="0" fill="hold" grpId="0" nodeType="withEffect">
                                  <p:stCondLst>
                                    <p:cond delay="0"/>
                                  </p:stCondLst>
                                  <p:iterate>
                                    <p:tmAbs val="0"/>
                                  </p:iterate>
                                  <p:childTnLst>
                                    <p:set>
                                      <p:cBhvr>
                                        <p:cTn id="8" fill="hold"/>
                                        <p:tgtEl>
                                          <p:spTgt spid="1026">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iterate>
                                    <p:tmAbs val="0"/>
                                  </p:iterate>
                                  <p:childTnLst>
                                    <p:set>
                                      <p:cBhvr>
                                        <p:cTn id="12" fill="hold"/>
                                        <p:tgtEl>
                                          <p:spTgt spid="1026">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iterate>
                                    <p:tmAbs val="0"/>
                                  </p:iterate>
                                  <p:childTnLst>
                                    <p:set>
                                      <p:cBhvr>
                                        <p:cTn id="16" fill="hold"/>
                                        <p:tgtEl>
                                          <p:spTgt spid="1026">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iterate>
                                    <p:tmAbs val="0"/>
                                  </p:iterate>
                                  <p:childTnLst>
                                    <p:set>
                                      <p:cBhvr>
                                        <p:cTn id="20" fill="hold"/>
                                        <p:tgtEl>
                                          <p:spTgt spid="1026">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iterate>
                                    <p:tmAbs val="0"/>
                                  </p:iterate>
                                  <p:childTnLst>
                                    <p:set>
                                      <p:cBhvr>
                                        <p:cTn id="24" fill="hold"/>
                                        <p:tgtEl>
                                          <p:spTgt spid="1026">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iterate>
                                    <p:tmAbs val="0"/>
                                  </p:iterate>
                                  <p:childTnLst>
                                    <p:set>
                                      <p:cBhvr>
                                        <p:cTn id="28" fill="hold"/>
                                        <p:tgtEl>
                                          <p:spTgt spid="102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6" grpId="0" build="p" bldLvl="5" animBg="1" advAuto="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 name="Abstract Data Types (ADTs)"/>
          <p:cNvSpPr txBox="1">
            <a:spLocks noGrp="1"/>
          </p:cNvSpPr>
          <p:nvPr>
            <p:ph type="title"/>
          </p:nvPr>
        </p:nvSpPr>
        <p:spPr>
          <a:prstGeom prst="rect">
            <a:avLst/>
          </a:prstGeom>
        </p:spPr>
        <p:txBody>
          <a:bodyPr/>
          <a:lstStyle/>
          <a:p>
            <a:r>
              <a:t>Abstract Data Types (ADTs)</a:t>
            </a:r>
          </a:p>
        </p:txBody>
      </p:sp>
      <p:sp>
        <p:nvSpPr>
          <p:cNvPr id="157" name="An abstract data type (ADT) is a model for a collection of data…"/>
          <p:cNvSpPr txBox="1">
            <a:spLocks noGrp="1"/>
          </p:cNvSpPr>
          <p:nvPr>
            <p:ph type="body" idx="1"/>
          </p:nvPr>
        </p:nvSpPr>
        <p:spPr>
          <a:prstGeom prst="rect">
            <a:avLst/>
          </a:prstGeom>
        </p:spPr>
        <p:txBody>
          <a:bodyPr/>
          <a:lstStyle/>
          <a:p>
            <a:pPr marL="573023" indent="-573023" defTabSz="2292038">
              <a:spcBef>
                <a:spcPts val="4200"/>
              </a:spcBef>
              <a:defRPr sz="3948"/>
            </a:pPr>
            <a:r>
              <a:t>An </a:t>
            </a:r>
            <a:r>
              <a:rPr b="1">
                <a:solidFill>
                  <a:schemeClr val="accent1"/>
                </a:solidFill>
              </a:rPr>
              <a:t>abstract data type (ADT)</a:t>
            </a:r>
            <a:r>
              <a:t> is a model for a collection of data</a:t>
            </a:r>
          </a:p>
          <a:p>
            <a:pPr marL="573023" indent="-573023" defTabSz="2292038">
              <a:spcBef>
                <a:spcPts val="4200"/>
              </a:spcBef>
              <a:defRPr sz="3948"/>
            </a:pPr>
            <a:r>
              <a:t>Defined by its behavior (semantics) from a </a:t>
            </a:r>
            <a:r>
              <a:rPr i="1"/>
              <a:t>user’s</a:t>
            </a:r>
            <a:r>
              <a:t> perspective</a:t>
            </a:r>
          </a:p>
          <a:p>
            <a:pPr marL="573023" indent="-573023" defTabSz="2292038">
              <a:spcBef>
                <a:spcPts val="4200"/>
              </a:spcBef>
              <a:defRPr sz="3948"/>
            </a:pPr>
            <a:r>
              <a:t>A </a:t>
            </a:r>
            <a:r>
              <a:rPr b="1">
                <a:solidFill>
                  <a:schemeClr val="accent1"/>
                </a:solidFill>
              </a:rPr>
              <a:t>data structure</a:t>
            </a:r>
            <a:r>
              <a:rPr b="1"/>
              <a:t> </a:t>
            </a:r>
            <a:r>
              <a:t>is an implementation of an ADT</a:t>
            </a:r>
          </a:p>
          <a:p>
            <a:pPr marL="1146047" lvl="1" indent="-573023" defTabSz="2292038">
              <a:spcBef>
                <a:spcPts val="4200"/>
              </a:spcBef>
              <a:defRPr sz="3948"/>
            </a:pPr>
            <a:r>
              <a:t>Data structures are the concrete representations of the underlying data</a:t>
            </a:r>
          </a:p>
          <a:p>
            <a:pPr marL="1719072" lvl="2" indent="-573023" defTabSz="2292038">
              <a:spcBef>
                <a:spcPts val="4200"/>
              </a:spcBef>
              <a:defRPr sz="3948"/>
            </a:pPr>
            <a:r>
              <a:t>Perspective of the </a:t>
            </a:r>
            <a:r>
              <a:rPr i="1"/>
              <a:t>implementer</a:t>
            </a:r>
          </a:p>
          <a:p>
            <a:pPr marL="573023" indent="-573023" defTabSz="2292038">
              <a:spcBef>
                <a:spcPts val="4200"/>
              </a:spcBef>
              <a:defRPr sz="3948"/>
            </a:pPr>
            <a:r>
              <a:t>An ADT should be completely independent from its implementation</a:t>
            </a:r>
          </a:p>
          <a:p>
            <a:pPr marL="1146047" lvl="1" indent="-573023" defTabSz="2292038">
              <a:spcBef>
                <a:spcPts val="4200"/>
              </a:spcBef>
              <a:defRPr sz="3948"/>
            </a:pPr>
            <a:r>
              <a:t>Abstraction</a:t>
            </a:r>
          </a:p>
          <a:p>
            <a:pPr marL="1146047" lvl="1" indent="-573023" defTabSz="2292038">
              <a:spcBef>
                <a:spcPts val="4200"/>
              </a:spcBef>
              <a:defRPr sz="3948"/>
            </a:pPr>
            <a:r>
              <a:t>Encapsulation</a:t>
            </a:r>
          </a:p>
        </p:txBody>
      </p:sp>
      <p:sp>
        <p:nvSpPr>
          <p:cNvPr id="158" name="Slide Number"/>
          <p:cNvSpPr txBox="1">
            <a:spLocks noGrp="1"/>
          </p:cNvSpPr>
          <p:nvPr>
            <p:ph type="sldNum" sz="quarter" idx="2"/>
          </p:nvPr>
        </p:nvSpPr>
        <p:spPr>
          <a:xfrm>
            <a:off x="12065050" y="13080999"/>
            <a:ext cx="241403" cy="37460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4</a:t>
            </a:fld>
            <a:endParaRPr/>
          </a:p>
        </p:txBody>
      </p:sp>
      <p:grpSp>
        <p:nvGrpSpPr>
          <p:cNvPr id="164" name="Group"/>
          <p:cNvGrpSpPr/>
          <p:nvPr/>
        </p:nvGrpSpPr>
        <p:grpSpPr>
          <a:xfrm>
            <a:off x="4834681" y="8583842"/>
            <a:ext cx="13313540" cy="3399422"/>
            <a:chOff x="-74009" y="-260477"/>
            <a:chExt cx="13313538" cy="3399421"/>
          </a:xfrm>
        </p:grpSpPr>
        <p:grpSp>
          <p:nvGrpSpPr>
            <p:cNvPr id="161" name="When we implement ADTs in Python,  we will package them as classes"/>
            <p:cNvGrpSpPr/>
            <p:nvPr/>
          </p:nvGrpSpPr>
          <p:grpSpPr>
            <a:xfrm>
              <a:off x="4442023" y="789553"/>
              <a:ext cx="8797507" cy="2349392"/>
              <a:chOff x="0" y="0"/>
              <a:chExt cx="8797505" cy="2349390"/>
            </a:xfrm>
          </p:grpSpPr>
          <p:sp>
            <p:nvSpPr>
              <p:cNvPr id="160" name="When we implement ADTs in Python,  we will package them as classes"/>
              <p:cNvSpPr/>
              <p:nvPr/>
            </p:nvSpPr>
            <p:spPr>
              <a:xfrm>
                <a:off x="38099" y="38099"/>
                <a:ext cx="8721307" cy="2273192"/>
              </a:xfrm>
              <a:prstGeom prst="rect">
                <a:avLst/>
              </a:prstGeom>
              <a:solidFill>
                <a:schemeClr val="accent1"/>
              </a:solidFill>
              <a:ln>
                <a:noFill/>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r>
                  <a:t>When we implement ADTs in Python, </a:t>
                </a:r>
                <a:br/>
                <a:r>
                  <a:t>we will package them as </a:t>
                </a:r>
                <a:r>
                  <a:rPr i="1">
                    <a:latin typeface="+mn-lt"/>
                    <a:ea typeface="+mn-ea"/>
                    <a:cs typeface="+mn-cs"/>
                    <a:sym typeface="Helvetica Neue"/>
                  </a:rPr>
                  <a:t>classes</a:t>
                </a:r>
              </a:p>
            </p:txBody>
          </p:sp>
          <p:pic>
            <p:nvPicPr>
              <p:cNvPr id="159" name="When we implement ADTs in Python,  we will package them as classes When we implement ADTs in Python,  we will package them as classes" descr="When we implement ADTs in Python,  we will package them as classes When we implement ADTs in Python,  we will package them as classes"/>
              <p:cNvPicPr>
                <a:picLocks/>
              </p:cNvPicPr>
              <p:nvPr/>
            </p:nvPicPr>
            <p:blipFill>
              <a:blip r:embed="rId2"/>
              <a:stretch>
                <a:fillRect/>
              </a:stretch>
            </p:blipFill>
            <p:spPr>
              <a:xfrm>
                <a:off x="-1" y="-1"/>
                <a:ext cx="8797507" cy="2349392"/>
              </a:xfrm>
              <a:prstGeom prst="rect">
                <a:avLst/>
              </a:prstGeom>
              <a:effectLst/>
            </p:spPr>
          </p:pic>
        </p:grpSp>
        <p:sp>
          <p:nvSpPr>
            <p:cNvPr id="162" name="Arrow"/>
            <p:cNvSpPr/>
            <p:nvPr/>
          </p:nvSpPr>
          <p:spPr>
            <a:xfrm rot="418303">
              <a:off x="786825" y="811473"/>
              <a:ext cx="3544434" cy="1270001"/>
            </a:xfrm>
            <a:prstGeom prst="rightArrow">
              <a:avLst>
                <a:gd name="adj1" fmla="val 32000"/>
                <a:gd name="adj2" fmla="val 64000"/>
              </a:avLst>
            </a:prstGeom>
            <a:solidFill>
              <a:srgbClr val="000000"/>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63" name="}"/>
            <p:cNvSpPr txBox="1"/>
            <p:nvPr/>
          </p:nvSpPr>
          <p:spPr>
            <a:xfrm>
              <a:off x="-74010" y="-260478"/>
              <a:ext cx="799415" cy="250779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defRPr sz="16200">
                  <a:solidFill>
                    <a:srgbClr val="000000"/>
                  </a:solidFill>
                </a:defRPr>
              </a:lvl1pPr>
            </a:lstStyle>
            <a:p>
              <a:r>
                <a:t>}</a:t>
              </a:r>
            </a:p>
          </p:txBody>
        </p:sp>
      </p:grpSp>
      <p:sp>
        <p:nvSpPr>
          <p:cNvPr id="165" name="Rectangle"/>
          <p:cNvSpPr/>
          <p:nvPr/>
        </p:nvSpPr>
        <p:spPr>
          <a:xfrm>
            <a:off x="19936852" y="619246"/>
            <a:ext cx="3701018" cy="3855343"/>
          </a:xfrm>
          <a:prstGeom prst="rect">
            <a:avLst/>
          </a:prstGeom>
          <a:solidFill>
            <a:srgbClr val="000000"/>
          </a:solidFill>
          <a:ln w="12700">
            <a:miter lim="400000"/>
          </a:ln>
        </p:spPr>
        <p:txBody>
          <a:bodyPr lIns="50800" tIns="50800" rIns="50800" bIns="50800" anchor="ctr"/>
          <a:lstStyle/>
          <a:p>
            <a:pPr defTabSz="825500">
              <a:defRPr sz="5400">
                <a:solidFill>
                  <a:srgbClr val="FFFFFF"/>
                </a:solidFill>
                <a:latin typeface="Helvetica Neue Medium"/>
                <a:ea typeface="Helvetica Neue Medium"/>
                <a:cs typeface="Helvetica Neue Medium"/>
                <a:sym typeface="Helvetica Neue Medium"/>
              </a:defRPr>
            </a:pPr>
            <a:endParaRPr/>
          </a:p>
        </p:txBody>
      </p:sp>
      <p:grpSp>
        <p:nvGrpSpPr>
          <p:cNvPr id="172" name="Group"/>
          <p:cNvGrpSpPr/>
          <p:nvPr/>
        </p:nvGrpSpPr>
        <p:grpSpPr>
          <a:xfrm>
            <a:off x="16774555" y="1254187"/>
            <a:ext cx="2731508" cy="2938993"/>
            <a:chOff x="0" y="0"/>
            <a:chExt cx="2731506" cy="2938991"/>
          </a:xfrm>
        </p:grpSpPr>
        <p:sp>
          <p:nvSpPr>
            <p:cNvPr id="166" name="Male"/>
            <p:cNvSpPr/>
            <p:nvPr/>
          </p:nvSpPr>
          <p:spPr>
            <a:xfrm>
              <a:off x="0" y="457048"/>
              <a:ext cx="741361" cy="2000428"/>
            </a:xfrm>
            <a:custGeom>
              <a:avLst/>
              <a:gdLst/>
              <a:ahLst/>
              <a:cxnLst>
                <a:cxn ang="0">
                  <a:pos x="wd2" y="hd2"/>
                </a:cxn>
                <a:cxn ang="5400000">
                  <a:pos x="wd2" y="hd2"/>
                </a:cxn>
                <a:cxn ang="10800000">
                  <a:pos x="wd2" y="hd2"/>
                </a:cxn>
                <a:cxn ang="16200000">
                  <a:pos x="wd2" y="hd2"/>
                </a:cxn>
              </a:cxnLst>
              <a:rect l="0" t="0" r="r" b="b"/>
              <a:pathLst>
                <a:path w="21547" h="21600" extrusionOk="0">
                  <a:moveTo>
                    <a:pt x="10777" y="0"/>
                  </a:moveTo>
                  <a:cubicBezTo>
                    <a:pt x="9509" y="0"/>
                    <a:pt x="8239" y="180"/>
                    <a:pt x="7271" y="540"/>
                  </a:cubicBezTo>
                  <a:cubicBezTo>
                    <a:pt x="5335" y="1259"/>
                    <a:pt x="5335" y="2425"/>
                    <a:pt x="7271" y="3144"/>
                  </a:cubicBezTo>
                  <a:cubicBezTo>
                    <a:pt x="9206" y="3863"/>
                    <a:pt x="12348" y="3863"/>
                    <a:pt x="14284" y="3144"/>
                  </a:cubicBezTo>
                  <a:cubicBezTo>
                    <a:pt x="16220" y="2425"/>
                    <a:pt x="16220" y="1259"/>
                    <a:pt x="14284" y="540"/>
                  </a:cubicBezTo>
                  <a:cubicBezTo>
                    <a:pt x="13316" y="180"/>
                    <a:pt x="12046" y="0"/>
                    <a:pt x="10777" y="0"/>
                  </a:cubicBezTo>
                  <a:close/>
                  <a:moveTo>
                    <a:pt x="4845" y="4060"/>
                  </a:moveTo>
                  <a:cubicBezTo>
                    <a:pt x="2970" y="4060"/>
                    <a:pt x="1445" y="4331"/>
                    <a:pt x="907" y="4563"/>
                  </a:cubicBezTo>
                  <a:cubicBezTo>
                    <a:pt x="-23" y="4963"/>
                    <a:pt x="-21" y="5438"/>
                    <a:pt x="8" y="5606"/>
                  </a:cubicBezTo>
                  <a:lnTo>
                    <a:pt x="8" y="12393"/>
                  </a:lnTo>
                  <a:cubicBezTo>
                    <a:pt x="8" y="12733"/>
                    <a:pt x="732" y="13004"/>
                    <a:pt x="1648" y="13004"/>
                  </a:cubicBezTo>
                  <a:cubicBezTo>
                    <a:pt x="2563" y="13004"/>
                    <a:pt x="3292" y="12728"/>
                    <a:pt x="3292" y="12393"/>
                  </a:cubicBezTo>
                  <a:lnTo>
                    <a:pt x="3292" y="6777"/>
                  </a:lnTo>
                  <a:lnTo>
                    <a:pt x="4791" y="6777"/>
                  </a:lnTo>
                  <a:lnTo>
                    <a:pt x="4791" y="12641"/>
                  </a:lnTo>
                  <a:lnTo>
                    <a:pt x="4804" y="12641"/>
                  </a:lnTo>
                  <a:lnTo>
                    <a:pt x="4804" y="20628"/>
                  </a:lnTo>
                  <a:cubicBezTo>
                    <a:pt x="4804" y="21163"/>
                    <a:pt x="5982" y="21600"/>
                    <a:pt x="7421" y="21600"/>
                  </a:cubicBezTo>
                  <a:cubicBezTo>
                    <a:pt x="8860" y="21600"/>
                    <a:pt x="10037" y="21163"/>
                    <a:pt x="10037" y="20628"/>
                  </a:cubicBezTo>
                  <a:lnTo>
                    <a:pt x="10037" y="12641"/>
                  </a:lnTo>
                  <a:lnTo>
                    <a:pt x="10777" y="12641"/>
                  </a:lnTo>
                  <a:lnTo>
                    <a:pt x="11504" y="12641"/>
                  </a:lnTo>
                  <a:lnTo>
                    <a:pt x="11504" y="20628"/>
                  </a:lnTo>
                  <a:cubicBezTo>
                    <a:pt x="11504" y="21163"/>
                    <a:pt x="12682" y="21600"/>
                    <a:pt x="14121" y="21600"/>
                  </a:cubicBezTo>
                  <a:cubicBezTo>
                    <a:pt x="15559" y="21600"/>
                    <a:pt x="16737" y="21163"/>
                    <a:pt x="16737" y="20628"/>
                  </a:cubicBezTo>
                  <a:lnTo>
                    <a:pt x="16737" y="12636"/>
                  </a:lnTo>
                  <a:lnTo>
                    <a:pt x="16750" y="12636"/>
                  </a:lnTo>
                  <a:lnTo>
                    <a:pt x="16750" y="6772"/>
                  </a:lnTo>
                  <a:lnTo>
                    <a:pt x="18249" y="6772"/>
                  </a:lnTo>
                  <a:lnTo>
                    <a:pt x="18249" y="12388"/>
                  </a:lnTo>
                  <a:cubicBezTo>
                    <a:pt x="18249" y="12728"/>
                    <a:pt x="18973" y="12997"/>
                    <a:pt x="19889" y="12997"/>
                  </a:cubicBezTo>
                  <a:cubicBezTo>
                    <a:pt x="20805" y="12997"/>
                    <a:pt x="21533" y="12723"/>
                    <a:pt x="21533" y="12388"/>
                  </a:cubicBezTo>
                  <a:lnTo>
                    <a:pt x="21533" y="5606"/>
                  </a:lnTo>
                  <a:cubicBezTo>
                    <a:pt x="21577" y="5438"/>
                    <a:pt x="21564" y="4957"/>
                    <a:pt x="20634" y="4563"/>
                  </a:cubicBezTo>
                  <a:cubicBezTo>
                    <a:pt x="20096" y="4336"/>
                    <a:pt x="18566" y="4060"/>
                    <a:pt x="16691" y="4060"/>
                  </a:cubicBezTo>
                  <a:lnTo>
                    <a:pt x="10777" y="4060"/>
                  </a:lnTo>
                  <a:lnTo>
                    <a:pt x="4845" y="4060"/>
                  </a:lnTo>
                  <a:close/>
                </a:path>
              </a:pathLst>
            </a:custGeom>
            <a:solidFill>
              <a:srgbClr val="000000"/>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grpSp>
          <p:nvGrpSpPr>
            <p:cNvPr id="169" name="Group"/>
            <p:cNvGrpSpPr/>
            <p:nvPr/>
          </p:nvGrpSpPr>
          <p:grpSpPr>
            <a:xfrm>
              <a:off x="1326477" y="1107444"/>
              <a:ext cx="1250702" cy="370571"/>
              <a:chOff x="0" y="0"/>
              <a:chExt cx="1250701" cy="370569"/>
            </a:xfrm>
          </p:grpSpPr>
          <p:sp>
            <p:nvSpPr>
              <p:cNvPr id="167" name="Line"/>
              <p:cNvSpPr/>
              <p:nvPr/>
            </p:nvSpPr>
            <p:spPr>
              <a:xfrm>
                <a:off x="0" y="0"/>
                <a:ext cx="1250702" cy="0"/>
              </a:xfrm>
              <a:prstGeom prst="line">
                <a:avLst/>
              </a:prstGeom>
              <a:noFill/>
              <a:ln w="50800" cap="flat">
                <a:solidFill>
                  <a:srgbClr val="000000"/>
                </a:solidFill>
                <a:prstDash val="solid"/>
                <a:miter lim="400000"/>
                <a:tailEnd type="triangle" w="med" len="med"/>
              </a:ln>
              <a:effectLst/>
            </p:spPr>
            <p:txBody>
              <a:bodyPr wrap="square" lIns="50800" tIns="50800" rIns="50800" bIns="50800" numCol="1" anchor="ctr">
                <a:noAutofit/>
              </a:bodyPr>
              <a:lstStyle/>
              <a:p>
                <a:endParaRPr/>
              </a:p>
            </p:txBody>
          </p:sp>
          <p:sp>
            <p:nvSpPr>
              <p:cNvPr id="168" name="Line"/>
              <p:cNvSpPr/>
              <p:nvPr/>
            </p:nvSpPr>
            <p:spPr>
              <a:xfrm flipH="1" flipV="1">
                <a:off x="-1" y="370569"/>
                <a:ext cx="1250703" cy="1"/>
              </a:xfrm>
              <a:prstGeom prst="line">
                <a:avLst/>
              </a:prstGeom>
              <a:noFill/>
              <a:ln w="50800" cap="flat">
                <a:solidFill>
                  <a:srgbClr val="000000"/>
                </a:solidFill>
                <a:prstDash val="solid"/>
                <a:miter lim="400000"/>
                <a:tailEnd type="triangle" w="med" len="med"/>
              </a:ln>
              <a:effectLst/>
            </p:spPr>
            <p:txBody>
              <a:bodyPr wrap="square" lIns="50800" tIns="50800" rIns="50800" bIns="50800" numCol="1" anchor="ctr">
                <a:noAutofit/>
              </a:bodyPr>
              <a:lstStyle/>
              <a:p>
                <a:endParaRPr/>
              </a:p>
            </p:txBody>
          </p:sp>
        </p:grpSp>
        <p:sp>
          <p:nvSpPr>
            <p:cNvPr id="170" name="supported operations"/>
            <p:cNvSpPr txBox="1"/>
            <p:nvPr/>
          </p:nvSpPr>
          <p:spPr>
            <a:xfrm>
              <a:off x="1172149" y="0"/>
              <a:ext cx="1559358" cy="82966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p>
              <a:r>
                <a:rPr dirty="0"/>
                <a:t>supported</a:t>
              </a:r>
              <a:br>
                <a:rPr dirty="0"/>
              </a:br>
              <a:r>
                <a:rPr dirty="0"/>
                <a:t>operations</a:t>
              </a:r>
            </a:p>
          </p:txBody>
        </p:sp>
        <p:sp>
          <p:nvSpPr>
            <p:cNvPr id="171" name="user"/>
            <p:cNvSpPr txBox="1"/>
            <p:nvPr/>
          </p:nvSpPr>
          <p:spPr>
            <a:xfrm>
              <a:off x="20007" y="2477626"/>
              <a:ext cx="701346" cy="46136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p>
              <a:r>
                <a:t>user</a:t>
              </a:r>
            </a:p>
          </p:txBody>
        </p:sp>
      </p:grpSp>
      <p:sp>
        <p:nvSpPr>
          <p:cNvPr id="173" name="ADT"/>
          <p:cNvSpPr txBox="1"/>
          <p:nvPr/>
        </p:nvSpPr>
        <p:spPr>
          <a:xfrm>
            <a:off x="21050583" y="618770"/>
            <a:ext cx="1473557" cy="9326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825500">
              <a:defRPr sz="5400">
                <a:solidFill>
                  <a:srgbClr val="FFFFFF"/>
                </a:solidFill>
                <a:latin typeface="Helvetica Neue Medium"/>
                <a:ea typeface="Helvetica Neue Medium"/>
                <a:cs typeface="Helvetica Neue Medium"/>
                <a:sym typeface="Helvetica Neue Medium"/>
              </a:defRPr>
            </a:lvl1pPr>
          </a:lstStyle>
          <a:p>
            <a:r>
              <a:t>ADT</a:t>
            </a:r>
          </a:p>
        </p:txBody>
      </p:sp>
      <p:grpSp>
        <p:nvGrpSpPr>
          <p:cNvPr id="180" name="Group"/>
          <p:cNvGrpSpPr/>
          <p:nvPr/>
        </p:nvGrpSpPr>
        <p:grpSpPr>
          <a:xfrm>
            <a:off x="19784620" y="1881665"/>
            <a:ext cx="3303418" cy="4414410"/>
            <a:chOff x="-474268" y="0"/>
            <a:chExt cx="3303417" cy="4414408"/>
          </a:xfrm>
        </p:grpSpPr>
        <p:grpSp>
          <p:nvGrpSpPr>
            <p:cNvPr id="177" name="Group"/>
            <p:cNvGrpSpPr/>
            <p:nvPr/>
          </p:nvGrpSpPr>
          <p:grpSpPr>
            <a:xfrm>
              <a:off x="227797" y="0"/>
              <a:ext cx="2601352" cy="2451463"/>
              <a:chOff x="0" y="0"/>
              <a:chExt cx="2601351" cy="2451461"/>
            </a:xfrm>
          </p:grpSpPr>
          <p:sp>
            <p:nvSpPr>
              <p:cNvPr id="174" name="Gear"/>
              <p:cNvSpPr/>
              <p:nvPr/>
            </p:nvSpPr>
            <p:spPr>
              <a:xfrm>
                <a:off x="1331475" y="1181338"/>
                <a:ext cx="1269877" cy="1270125"/>
              </a:xfrm>
              <a:custGeom>
                <a:avLst/>
                <a:gdLst/>
                <a:ahLst/>
                <a:cxnLst>
                  <a:cxn ang="0">
                    <a:pos x="wd2" y="hd2"/>
                  </a:cxn>
                  <a:cxn ang="5400000">
                    <a:pos x="wd2" y="hd2"/>
                  </a:cxn>
                  <a:cxn ang="10800000">
                    <a:pos x="wd2" y="hd2"/>
                  </a:cxn>
                  <a:cxn ang="16200000">
                    <a:pos x="wd2" y="hd2"/>
                  </a:cxn>
                </a:cxnLst>
                <a:rect l="0" t="0" r="r" b="b"/>
                <a:pathLst>
                  <a:path w="21532" h="21555" extrusionOk="0">
                    <a:moveTo>
                      <a:pt x="12837" y="2"/>
                    </a:moveTo>
                    <a:cubicBezTo>
                      <a:pt x="12731" y="-11"/>
                      <a:pt x="12661" y="38"/>
                      <a:pt x="12588" y="172"/>
                    </a:cubicBezTo>
                    <a:cubicBezTo>
                      <a:pt x="12292" y="721"/>
                      <a:pt x="11969" y="1258"/>
                      <a:pt x="11661" y="1801"/>
                    </a:cubicBezTo>
                    <a:cubicBezTo>
                      <a:pt x="11547" y="2001"/>
                      <a:pt x="11418" y="2099"/>
                      <a:pt x="11153" y="2073"/>
                    </a:cubicBezTo>
                    <a:cubicBezTo>
                      <a:pt x="10691" y="2028"/>
                      <a:pt x="10220" y="2032"/>
                      <a:pt x="9759" y="2112"/>
                    </a:cubicBezTo>
                    <a:cubicBezTo>
                      <a:pt x="9550" y="2148"/>
                      <a:pt x="9432" y="2095"/>
                      <a:pt x="9318" y="1917"/>
                    </a:cubicBezTo>
                    <a:cubicBezTo>
                      <a:pt x="8969" y="1370"/>
                      <a:pt x="8594" y="841"/>
                      <a:pt x="8243" y="295"/>
                    </a:cubicBezTo>
                    <a:cubicBezTo>
                      <a:pt x="8145" y="142"/>
                      <a:pt x="8068" y="122"/>
                      <a:pt x="7905" y="198"/>
                    </a:cubicBezTo>
                    <a:cubicBezTo>
                      <a:pt x="6845" y="688"/>
                      <a:pt x="5781" y="1174"/>
                      <a:pt x="4712" y="1644"/>
                    </a:cubicBezTo>
                    <a:cubicBezTo>
                      <a:pt x="4517" y="1730"/>
                      <a:pt x="4517" y="1820"/>
                      <a:pt x="4567" y="1996"/>
                    </a:cubicBezTo>
                    <a:cubicBezTo>
                      <a:pt x="4742" y="2608"/>
                      <a:pt x="4890" y="3227"/>
                      <a:pt x="5065" y="3839"/>
                    </a:cubicBezTo>
                    <a:cubicBezTo>
                      <a:pt x="5122" y="4038"/>
                      <a:pt x="5098" y="4170"/>
                      <a:pt x="4932" y="4306"/>
                    </a:cubicBezTo>
                    <a:cubicBezTo>
                      <a:pt x="4561" y="4610"/>
                      <a:pt x="4227" y="4959"/>
                      <a:pt x="3950" y="5348"/>
                    </a:cubicBezTo>
                    <a:cubicBezTo>
                      <a:pt x="3802" y="5555"/>
                      <a:pt x="3648" y="5573"/>
                      <a:pt x="3439" y="5530"/>
                    </a:cubicBezTo>
                    <a:cubicBezTo>
                      <a:pt x="2827" y="5405"/>
                      <a:pt x="2213" y="5295"/>
                      <a:pt x="1605" y="5156"/>
                    </a:cubicBezTo>
                    <a:cubicBezTo>
                      <a:pt x="1409" y="5111"/>
                      <a:pt x="1325" y="5153"/>
                      <a:pt x="1257" y="5338"/>
                    </a:cubicBezTo>
                    <a:cubicBezTo>
                      <a:pt x="856" y="6423"/>
                      <a:pt x="449" y="7506"/>
                      <a:pt x="35" y="8586"/>
                    </a:cubicBezTo>
                    <a:cubicBezTo>
                      <a:pt x="-34" y="8767"/>
                      <a:pt x="-6" y="8857"/>
                      <a:pt x="173" y="8954"/>
                    </a:cubicBezTo>
                    <a:cubicBezTo>
                      <a:pt x="722" y="9251"/>
                      <a:pt x="1256" y="9574"/>
                      <a:pt x="1798" y="9882"/>
                    </a:cubicBezTo>
                    <a:cubicBezTo>
                      <a:pt x="2001" y="9997"/>
                      <a:pt x="2093" y="10127"/>
                      <a:pt x="2064" y="10392"/>
                    </a:cubicBezTo>
                    <a:cubicBezTo>
                      <a:pt x="2014" y="10855"/>
                      <a:pt x="2039" y="11326"/>
                      <a:pt x="2116" y="11788"/>
                    </a:cubicBezTo>
                    <a:cubicBezTo>
                      <a:pt x="2151" y="11998"/>
                      <a:pt x="2089" y="12115"/>
                      <a:pt x="1913" y="12228"/>
                    </a:cubicBezTo>
                    <a:cubicBezTo>
                      <a:pt x="1367" y="12578"/>
                      <a:pt x="837" y="12953"/>
                      <a:pt x="291" y="13303"/>
                    </a:cubicBezTo>
                    <a:cubicBezTo>
                      <a:pt x="136" y="13403"/>
                      <a:pt x="124" y="13482"/>
                      <a:pt x="199" y="13643"/>
                    </a:cubicBezTo>
                    <a:cubicBezTo>
                      <a:pt x="688" y="14705"/>
                      <a:pt x="1172" y="15768"/>
                      <a:pt x="1642" y="16837"/>
                    </a:cubicBezTo>
                    <a:cubicBezTo>
                      <a:pt x="1728" y="17034"/>
                      <a:pt x="1818" y="17032"/>
                      <a:pt x="1994" y="16982"/>
                    </a:cubicBezTo>
                    <a:cubicBezTo>
                      <a:pt x="2605" y="16807"/>
                      <a:pt x="3223" y="16651"/>
                      <a:pt x="3839" y="16489"/>
                    </a:cubicBezTo>
                    <a:cubicBezTo>
                      <a:pt x="3930" y="16465"/>
                      <a:pt x="4023" y="16451"/>
                      <a:pt x="4118" y="16432"/>
                    </a:cubicBezTo>
                    <a:cubicBezTo>
                      <a:pt x="4164" y="16485"/>
                      <a:pt x="4202" y="16532"/>
                      <a:pt x="4241" y="16576"/>
                    </a:cubicBezTo>
                    <a:cubicBezTo>
                      <a:pt x="4568" y="16944"/>
                      <a:pt x="4922" y="17287"/>
                      <a:pt x="5319" y="17573"/>
                    </a:cubicBezTo>
                    <a:cubicBezTo>
                      <a:pt x="5534" y="17728"/>
                      <a:pt x="5572" y="17885"/>
                      <a:pt x="5524" y="18114"/>
                    </a:cubicBezTo>
                    <a:cubicBezTo>
                      <a:pt x="5398" y="18725"/>
                      <a:pt x="5287" y="19339"/>
                      <a:pt x="5149" y="19947"/>
                    </a:cubicBezTo>
                    <a:cubicBezTo>
                      <a:pt x="5105" y="20142"/>
                      <a:pt x="5145" y="20229"/>
                      <a:pt x="5331" y="20297"/>
                    </a:cubicBezTo>
                    <a:cubicBezTo>
                      <a:pt x="6415" y="20698"/>
                      <a:pt x="7497" y="21106"/>
                      <a:pt x="8576" y="21520"/>
                    </a:cubicBezTo>
                    <a:cubicBezTo>
                      <a:pt x="8757" y="21589"/>
                      <a:pt x="8847" y="21563"/>
                      <a:pt x="8944" y="21383"/>
                    </a:cubicBezTo>
                    <a:cubicBezTo>
                      <a:pt x="9241" y="20834"/>
                      <a:pt x="9562" y="20299"/>
                      <a:pt x="9871" y="19757"/>
                    </a:cubicBezTo>
                    <a:cubicBezTo>
                      <a:pt x="9985" y="19558"/>
                      <a:pt x="10110" y="19452"/>
                      <a:pt x="10378" y="19481"/>
                    </a:cubicBezTo>
                    <a:cubicBezTo>
                      <a:pt x="10828" y="19528"/>
                      <a:pt x="11291" y="19534"/>
                      <a:pt x="11737" y="19445"/>
                    </a:cubicBezTo>
                    <a:cubicBezTo>
                      <a:pt x="12009" y="19391"/>
                      <a:pt x="12126" y="19505"/>
                      <a:pt x="12252" y="19698"/>
                    </a:cubicBezTo>
                    <a:cubicBezTo>
                      <a:pt x="12593" y="20221"/>
                      <a:pt x="12952" y="20733"/>
                      <a:pt x="13290" y="21259"/>
                    </a:cubicBezTo>
                    <a:cubicBezTo>
                      <a:pt x="13387" y="21411"/>
                      <a:pt x="13463" y="21432"/>
                      <a:pt x="13628" y="21356"/>
                    </a:cubicBezTo>
                    <a:cubicBezTo>
                      <a:pt x="14687" y="20866"/>
                      <a:pt x="15750" y="20382"/>
                      <a:pt x="16819" y="19912"/>
                    </a:cubicBezTo>
                    <a:cubicBezTo>
                      <a:pt x="17012" y="19827"/>
                      <a:pt x="17018" y="19738"/>
                      <a:pt x="16967" y="19560"/>
                    </a:cubicBezTo>
                    <a:cubicBezTo>
                      <a:pt x="16791" y="18948"/>
                      <a:pt x="16644" y="18329"/>
                      <a:pt x="16469" y="17716"/>
                    </a:cubicBezTo>
                    <a:cubicBezTo>
                      <a:pt x="16412" y="17519"/>
                      <a:pt x="16433" y="17386"/>
                      <a:pt x="16600" y="17250"/>
                    </a:cubicBezTo>
                    <a:cubicBezTo>
                      <a:pt x="16971" y="16946"/>
                      <a:pt x="17305" y="16598"/>
                      <a:pt x="17584" y="16209"/>
                    </a:cubicBezTo>
                    <a:cubicBezTo>
                      <a:pt x="17730" y="16006"/>
                      <a:pt x="17880" y="15980"/>
                      <a:pt x="18092" y="16024"/>
                    </a:cubicBezTo>
                    <a:cubicBezTo>
                      <a:pt x="18703" y="16151"/>
                      <a:pt x="19318" y="16260"/>
                      <a:pt x="19926" y="16398"/>
                    </a:cubicBezTo>
                    <a:cubicBezTo>
                      <a:pt x="20121" y="16442"/>
                      <a:pt x="20207" y="16404"/>
                      <a:pt x="20276" y="16218"/>
                    </a:cubicBezTo>
                    <a:cubicBezTo>
                      <a:pt x="20676" y="15133"/>
                      <a:pt x="21084" y="14050"/>
                      <a:pt x="21497" y="12970"/>
                    </a:cubicBezTo>
                    <a:cubicBezTo>
                      <a:pt x="21566" y="12790"/>
                      <a:pt x="21541" y="12697"/>
                      <a:pt x="21361" y="12600"/>
                    </a:cubicBezTo>
                    <a:cubicBezTo>
                      <a:pt x="20812" y="12303"/>
                      <a:pt x="20278" y="11982"/>
                      <a:pt x="19736" y="11674"/>
                    </a:cubicBezTo>
                    <a:cubicBezTo>
                      <a:pt x="19535" y="11559"/>
                      <a:pt x="19439" y="11431"/>
                      <a:pt x="19468" y="11163"/>
                    </a:cubicBezTo>
                    <a:cubicBezTo>
                      <a:pt x="19519" y="10701"/>
                      <a:pt x="19493" y="10230"/>
                      <a:pt x="19416" y="9768"/>
                    </a:cubicBezTo>
                    <a:cubicBezTo>
                      <a:pt x="19381" y="9559"/>
                      <a:pt x="19443" y="9442"/>
                      <a:pt x="19620" y="9328"/>
                    </a:cubicBezTo>
                    <a:cubicBezTo>
                      <a:pt x="20166" y="8978"/>
                      <a:pt x="20694" y="8603"/>
                      <a:pt x="21240" y="8252"/>
                    </a:cubicBezTo>
                    <a:cubicBezTo>
                      <a:pt x="21393" y="8154"/>
                      <a:pt x="21411" y="8075"/>
                      <a:pt x="21336" y="7912"/>
                    </a:cubicBezTo>
                    <a:cubicBezTo>
                      <a:pt x="20846" y="6851"/>
                      <a:pt x="20362" y="5788"/>
                      <a:pt x="19892" y="4718"/>
                    </a:cubicBezTo>
                    <a:cubicBezTo>
                      <a:pt x="19806" y="4523"/>
                      <a:pt x="19717" y="4523"/>
                      <a:pt x="19541" y="4574"/>
                    </a:cubicBezTo>
                    <a:cubicBezTo>
                      <a:pt x="18917" y="4751"/>
                      <a:pt x="18286" y="4905"/>
                      <a:pt x="17662" y="5080"/>
                    </a:cubicBezTo>
                    <a:cubicBezTo>
                      <a:pt x="17490" y="5129"/>
                      <a:pt x="17378" y="5103"/>
                      <a:pt x="17261" y="4959"/>
                    </a:cubicBezTo>
                    <a:cubicBezTo>
                      <a:pt x="16959" y="4585"/>
                      <a:pt x="16599" y="4263"/>
                      <a:pt x="16213" y="3983"/>
                    </a:cubicBezTo>
                    <a:cubicBezTo>
                      <a:pt x="16001" y="3828"/>
                      <a:pt x="15960" y="3672"/>
                      <a:pt x="16008" y="3442"/>
                    </a:cubicBezTo>
                    <a:cubicBezTo>
                      <a:pt x="16135" y="2831"/>
                      <a:pt x="16245" y="2217"/>
                      <a:pt x="16383" y="1609"/>
                    </a:cubicBezTo>
                    <a:cubicBezTo>
                      <a:pt x="16428" y="1413"/>
                      <a:pt x="16387" y="1327"/>
                      <a:pt x="16201" y="1258"/>
                    </a:cubicBezTo>
                    <a:cubicBezTo>
                      <a:pt x="15118" y="858"/>
                      <a:pt x="14036" y="450"/>
                      <a:pt x="12956" y="36"/>
                    </a:cubicBezTo>
                    <a:cubicBezTo>
                      <a:pt x="12911" y="19"/>
                      <a:pt x="12873" y="7"/>
                      <a:pt x="12837" y="2"/>
                    </a:cubicBezTo>
                    <a:close/>
                    <a:moveTo>
                      <a:pt x="10766" y="5818"/>
                    </a:moveTo>
                    <a:cubicBezTo>
                      <a:pt x="13503" y="5818"/>
                      <a:pt x="15722" y="8039"/>
                      <a:pt x="15722" y="10778"/>
                    </a:cubicBezTo>
                    <a:cubicBezTo>
                      <a:pt x="15722" y="13517"/>
                      <a:pt x="13503" y="15738"/>
                      <a:pt x="10766" y="15738"/>
                    </a:cubicBezTo>
                    <a:cubicBezTo>
                      <a:pt x="8030" y="15738"/>
                      <a:pt x="5810" y="13517"/>
                      <a:pt x="5810" y="10778"/>
                    </a:cubicBezTo>
                    <a:cubicBezTo>
                      <a:pt x="5810" y="8039"/>
                      <a:pt x="8030" y="5818"/>
                      <a:pt x="10766" y="5818"/>
                    </a:cubicBezTo>
                    <a:close/>
                  </a:path>
                </a:pathLst>
              </a:custGeom>
              <a:solidFill>
                <a:srgbClr val="00A1FF"/>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sp>
            <p:nvSpPr>
              <p:cNvPr id="175" name="Gear"/>
              <p:cNvSpPr/>
              <p:nvPr/>
            </p:nvSpPr>
            <p:spPr>
              <a:xfrm>
                <a:off x="-1" y="536204"/>
                <a:ext cx="1269878" cy="1270124"/>
              </a:xfrm>
              <a:custGeom>
                <a:avLst/>
                <a:gdLst/>
                <a:ahLst/>
                <a:cxnLst>
                  <a:cxn ang="0">
                    <a:pos x="wd2" y="hd2"/>
                  </a:cxn>
                  <a:cxn ang="5400000">
                    <a:pos x="wd2" y="hd2"/>
                  </a:cxn>
                  <a:cxn ang="10800000">
                    <a:pos x="wd2" y="hd2"/>
                  </a:cxn>
                  <a:cxn ang="16200000">
                    <a:pos x="wd2" y="hd2"/>
                  </a:cxn>
                </a:cxnLst>
                <a:rect l="0" t="0" r="r" b="b"/>
                <a:pathLst>
                  <a:path w="21532" h="21555" extrusionOk="0">
                    <a:moveTo>
                      <a:pt x="12837" y="2"/>
                    </a:moveTo>
                    <a:cubicBezTo>
                      <a:pt x="12731" y="-11"/>
                      <a:pt x="12661" y="38"/>
                      <a:pt x="12588" y="172"/>
                    </a:cubicBezTo>
                    <a:cubicBezTo>
                      <a:pt x="12292" y="721"/>
                      <a:pt x="11969" y="1258"/>
                      <a:pt x="11661" y="1801"/>
                    </a:cubicBezTo>
                    <a:cubicBezTo>
                      <a:pt x="11547" y="2001"/>
                      <a:pt x="11418" y="2099"/>
                      <a:pt x="11153" y="2073"/>
                    </a:cubicBezTo>
                    <a:cubicBezTo>
                      <a:pt x="10691" y="2028"/>
                      <a:pt x="10220" y="2032"/>
                      <a:pt x="9759" y="2112"/>
                    </a:cubicBezTo>
                    <a:cubicBezTo>
                      <a:pt x="9550" y="2148"/>
                      <a:pt x="9432" y="2095"/>
                      <a:pt x="9318" y="1917"/>
                    </a:cubicBezTo>
                    <a:cubicBezTo>
                      <a:pt x="8969" y="1370"/>
                      <a:pt x="8594" y="841"/>
                      <a:pt x="8243" y="295"/>
                    </a:cubicBezTo>
                    <a:cubicBezTo>
                      <a:pt x="8145" y="142"/>
                      <a:pt x="8068" y="122"/>
                      <a:pt x="7905" y="198"/>
                    </a:cubicBezTo>
                    <a:cubicBezTo>
                      <a:pt x="6845" y="688"/>
                      <a:pt x="5781" y="1174"/>
                      <a:pt x="4712" y="1644"/>
                    </a:cubicBezTo>
                    <a:cubicBezTo>
                      <a:pt x="4517" y="1730"/>
                      <a:pt x="4517" y="1820"/>
                      <a:pt x="4567" y="1996"/>
                    </a:cubicBezTo>
                    <a:cubicBezTo>
                      <a:pt x="4742" y="2608"/>
                      <a:pt x="4890" y="3227"/>
                      <a:pt x="5065" y="3839"/>
                    </a:cubicBezTo>
                    <a:cubicBezTo>
                      <a:pt x="5122" y="4038"/>
                      <a:pt x="5098" y="4170"/>
                      <a:pt x="4932" y="4306"/>
                    </a:cubicBezTo>
                    <a:cubicBezTo>
                      <a:pt x="4561" y="4610"/>
                      <a:pt x="4227" y="4959"/>
                      <a:pt x="3950" y="5348"/>
                    </a:cubicBezTo>
                    <a:cubicBezTo>
                      <a:pt x="3802" y="5555"/>
                      <a:pt x="3648" y="5573"/>
                      <a:pt x="3439" y="5530"/>
                    </a:cubicBezTo>
                    <a:cubicBezTo>
                      <a:pt x="2827" y="5405"/>
                      <a:pt x="2213" y="5295"/>
                      <a:pt x="1605" y="5156"/>
                    </a:cubicBezTo>
                    <a:cubicBezTo>
                      <a:pt x="1409" y="5111"/>
                      <a:pt x="1325" y="5153"/>
                      <a:pt x="1257" y="5338"/>
                    </a:cubicBezTo>
                    <a:cubicBezTo>
                      <a:pt x="856" y="6423"/>
                      <a:pt x="449" y="7506"/>
                      <a:pt x="35" y="8586"/>
                    </a:cubicBezTo>
                    <a:cubicBezTo>
                      <a:pt x="-34" y="8767"/>
                      <a:pt x="-6" y="8857"/>
                      <a:pt x="173" y="8954"/>
                    </a:cubicBezTo>
                    <a:cubicBezTo>
                      <a:pt x="722" y="9251"/>
                      <a:pt x="1256" y="9574"/>
                      <a:pt x="1798" y="9882"/>
                    </a:cubicBezTo>
                    <a:cubicBezTo>
                      <a:pt x="2001" y="9997"/>
                      <a:pt x="2093" y="10127"/>
                      <a:pt x="2064" y="10392"/>
                    </a:cubicBezTo>
                    <a:cubicBezTo>
                      <a:pt x="2014" y="10855"/>
                      <a:pt x="2039" y="11326"/>
                      <a:pt x="2116" y="11788"/>
                    </a:cubicBezTo>
                    <a:cubicBezTo>
                      <a:pt x="2151" y="11998"/>
                      <a:pt x="2089" y="12115"/>
                      <a:pt x="1913" y="12228"/>
                    </a:cubicBezTo>
                    <a:cubicBezTo>
                      <a:pt x="1367" y="12578"/>
                      <a:pt x="837" y="12953"/>
                      <a:pt x="291" y="13303"/>
                    </a:cubicBezTo>
                    <a:cubicBezTo>
                      <a:pt x="136" y="13403"/>
                      <a:pt x="124" y="13482"/>
                      <a:pt x="199" y="13643"/>
                    </a:cubicBezTo>
                    <a:cubicBezTo>
                      <a:pt x="688" y="14705"/>
                      <a:pt x="1172" y="15768"/>
                      <a:pt x="1642" y="16837"/>
                    </a:cubicBezTo>
                    <a:cubicBezTo>
                      <a:pt x="1728" y="17034"/>
                      <a:pt x="1818" y="17032"/>
                      <a:pt x="1994" y="16982"/>
                    </a:cubicBezTo>
                    <a:cubicBezTo>
                      <a:pt x="2605" y="16807"/>
                      <a:pt x="3223" y="16651"/>
                      <a:pt x="3839" y="16489"/>
                    </a:cubicBezTo>
                    <a:cubicBezTo>
                      <a:pt x="3930" y="16465"/>
                      <a:pt x="4023" y="16451"/>
                      <a:pt x="4118" y="16432"/>
                    </a:cubicBezTo>
                    <a:cubicBezTo>
                      <a:pt x="4164" y="16485"/>
                      <a:pt x="4202" y="16532"/>
                      <a:pt x="4241" y="16576"/>
                    </a:cubicBezTo>
                    <a:cubicBezTo>
                      <a:pt x="4568" y="16944"/>
                      <a:pt x="4922" y="17287"/>
                      <a:pt x="5319" y="17573"/>
                    </a:cubicBezTo>
                    <a:cubicBezTo>
                      <a:pt x="5534" y="17728"/>
                      <a:pt x="5572" y="17885"/>
                      <a:pt x="5524" y="18114"/>
                    </a:cubicBezTo>
                    <a:cubicBezTo>
                      <a:pt x="5398" y="18725"/>
                      <a:pt x="5287" y="19339"/>
                      <a:pt x="5149" y="19947"/>
                    </a:cubicBezTo>
                    <a:cubicBezTo>
                      <a:pt x="5105" y="20142"/>
                      <a:pt x="5145" y="20229"/>
                      <a:pt x="5331" y="20297"/>
                    </a:cubicBezTo>
                    <a:cubicBezTo>
                      <a:pt x="6415" y="20698"/>
                      <a:pt x="7497" y="21106"/>
                      <a:pt x="8576" y="21520"/>
                    </a:cubicBezTo>
                    <a:cubicBezTo>
                      <a:pt x="8757" y="21589"/>
                      <a:pt x="8847" y="21563"/>
                      <a:pt x="8944" y="21383"/>
                    </a:cubicBezTo>
                    <a:cubicBezTo>
                      <a:pt x="9241" y="20834"/>
                      <a:pt x="9562" y="20299"/>
                      <a:pt x="9871" y="19757"/>
                    </a:cubicBezTo>
                    <a:cubicBezTo>
                      <a:pt x="9985" y="19558"/>
                      <a:pt x="10110" y="19452"/>
                      <a:pt x="10378" y="19481"/>
                    </a:cubicBezTo>
                    <a:cubicBezTo>
                      <a:pt x="10828" y="19528"/>
                      <a:pt x="11291" y="19534"/>
                      <a:pt x="11737" y="19445"/>
                    </a:cubicBezTo>
                    <a:cubicBezTo>
                      <a:pt x="12009" y="19391"/>
                      <a:pt x="12126" y="19505"/>
                      <a:pt x="12252" y="19698"/>
                    </a:cubicBezTo>
                    <a:cubicBezTo>
                      <a:pt x="12593" y="20221"/>
                      <a:pt x="12952" y="20733"/>
                      <a:pt x="13290" y="21259"/>
                    </a:cubicBezTo>
                    <a:cubicBezTo>
                      <a:pt x="13387" y="21411"/>
                      <a:pt x="13463" y="21432"/>
                      <a:pt x="13628" y="21356"/>
                    </a:cubicBezTo>
                    <a:cubicBezTo>
                      <a:pt x="14687" y="20866"/>
                      <a:pt x="15750" y="20382"/>
                      <a:pt x="16819" y="19912"/>
                    </a:cubicBezTo>
                    <a:cubicBezTo>
                      <a:pt x="17012" y="19827"/>
                      <a:pt x="17018" y="19738"/>
                      <a:pt x="16967" y="19560"/>
                    </a:cubicBezTo>
                    <a:cubicBezTo>
                      <a:pt x="16791" y="18948"/>
                      <a:pt x="16644" y="18329"/>
                      <a:pt x="16469" y="17716"/>
                    </a:cubicBezTo>
                    <a:cubicBezTo>
                      <a:pt x="16412" y="17519"/>
                      <a:pt x="16433" y="17386"/>
                      <a:pt x="16600" y="17250"/>
                    </a:cubicBezTo>
                    <a:cubicBezTo>
                      <a:pt x="16971" y="16946"/>
                      <a:pt x="17305" y="16598"/>
                      <a:pt x="17584" y="16209"/>
                    </a:cubicBezTo>
                    <a:cubicBezTo>
                      <a:pt x="17730" y="16006"/>
                      <a:pt x="17880" y="15980"/>
                      <a:pt x="18092" y="16024"/>
                    </a:cubicBezTo>
                    <a:cubicBezTo>
                      <a:pt x="18703" y="16151"/>
                      <a:pt x="19318" y="16260"/>
                      <a:pt x="19926" y="16398"/>
                    </a:cubicBezTo>
                    <a:cubicBezTo>
                      <a:pt x="20121" y="16442"/>
                      <a:pt x="20207" y="16404"/>
                      <a:pt x="20276" y="16218"/>
                    </a:cubicBezTo>
                    <a:cubicBezTo>
                      <a:pt x="20676" y="15133"/>
                      <a:pt x="21084" y="14050"/>
                      <a:pt x="21497" y="12970"/>
                    </a:cubicBezTo>
                    <a:cubicBezTo>
                      <a:pt x="21566" y="12790"/>
                      <a:pt x="21541" y="12697"/>
                      <a:pt x="21361" y="12600"/>
                    </a:cubicBezTo>
                    <a:cubicBezTo>
                      <a:pt x="20812" y="12303"/>
                      <a:pt x="20278" y="11982"/>
                      <a:pt x="19736" y="11674"/>
                    </a:cubicBezTo>
                    <a:cubicBezTo>
                      <a:pt x="19535" y="11559"/>
                      <a:pt x="19439" y="11431"/>
                      <a:pt x="19468" y="11163"/>
                    </a:cubicBezTo>
                    <a:cubicBezTo>
                      <a:pt x="19519" y="10701"/>
                      <a:pt x="19493" y="10230"/>
                      <a:pt x="19416" y="9768"/>
                    </a:cubicBezTo>
                    <a:cubicBezTo>
                      <a:pt x="19381" y="9559"/>
                      <a:pt x="19443" y="9442"/>
                      <a:pt x="19620" y="9328"/>
                    </a:cubicBezTo>
                    <a:cubicBezTo>
                      <a:pt x="20166" y="8978"/>
                      <a:pt x="20694" y="8603"/>
                      <a:pt x="21240" y="8252"/>
                    </a:cubicBezTo>
                    <a:cubicBezTo>
                      <a:pt x="21393" y="8154"/>
                      <a:pt x="21411" y="8075"/>
                      <a:pt x="21336" y="7912"/>
                    </a:cubicBezTo>
                    <a:cubicBezTo>
                      <a:pt x="20846" y="6851"/>
                      <a:pt x="20362" y="5788"/>
                      <a:pt x="19892" y="4718"/>
                    </a:cubicBezTo>
                    <a:cubicBezTo>
                      <a:pt x="19806" y="4523"/>
                      <a:pt x="19717" y="4523"/>
                      <a:pt x="19541" y="4574"/>
                    </a:cubicBezTo>
                    <a:cubicBezTo>
                      <a:pt x="18917" y="4751"/>
                      <a:pt x="18286" y="4905"/>
                      <a:pt x="17662" y="5080"/>
                    </a:cubicBezTo>
                    <a:cubicBezTo>
                      <a:pt x="17490" y="5129"/>
                      <a:pt x="17378" y="5103"/>
                      <a:pt x="17261" y="4959"/>
                    </a:cubicBezTo>
                    <a:cubicBezTo>
                      <a:pt x="16959" y="4585"/>
                      <a:pt x="16599" y="4263"/>
                      <a:pt x="16213" y="3983"/>
                    </a:cubicBezTo>
                    <a:cubicBezTo>
                      <a:pt x="16001" y="3828"/>
                      <a:pt x="15960" y="3672"/>
                      <a:pt x="16008" y="3442"/>
                    </a:cubicBezTo>
                    <a:cubicBezTo>
                      <a:pt x="16135" y="2831"/>
                      <a:pt x="16245" y="2217"/>
                      <a:pt x="16383" y="1609"/>
                    </a:cubicBezTo>
                    <a:cubicBezTo>
                      <a:pt x="16428" y="1413"/>
                      <a:pt x="16387" y="1327"/>
                      <a:pt x="16201" y="1258"/>
                    </a:cubicBezTo>
                    <a:cubicBezTo>
                      <a:pt x="15118" y="858"/>
                      <a:pt x="14036" y="450"/>
                      <a:pt x="12956" y="36"/>
                    </a:cubicBezTo>
                    <a:cubicBezTo>
                      <a:pt x="12911" y="19"/>
                      <a:pt x="12873" y="7"/>
                      <a:pt x="12837" y="2"/>
                    </a:cubicBezTo>
                    <a:close/>
                    <a:moveTo>
                      <a:pt x="10766" y="5818"/>
                    </a:moveTo>
                    <a:cubicBezTo>
                      <a:pt x="13503" y="5818"/>
                      <a:pt x="15722" y="8039"/>
                      <a:pt x="15722" y="10778"/>
                    </a:cubicBezTo>
                    <a:cubicBezTo>
                      <a:pt x="15722" y="13517"/>
                      <a:pt x="13503" y="15738"/>
                      <a:pt x="10766" y="15738"/>
                    </a:cubicBezTo>
                    <a:cubicBezTo>
                      <a:pt x="8030" y="15738"/>
                      <a:pt x="5810" y="13517"/>
                      <a:pt x="5810" y="10778"/>
                    </a:cubicBezTo>
                    <a:cubicBezTo>
                      <a:pt x="5810" y="8039"/>
                      <a:pt x="8030" y="5818"/>
                      <a:pt x="10766" y="5818"/>
                    </a:cubicBezTo>
                    <a:close/>
                  </a:path>
                </a:pathLst>
              </a:custGeom>
              <a:solidFill>
                <a:srgbClr val="00A1FF"/>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sp>
            <p:nvSpPr>
              <p:cNvPr id="176" name="Gear"/>
              <p:cNvSpPr/>
              <p:nvPr/>
            </p:nvSpPr>
            <p:spPr>
              <a:xfrm>
                <a:off x="1072408" y="0"/>
                <a:ext cx="1269878" cy="1270124"/>
              </a:xfrm>
              <a:custGeom>
                <a:avLst/>
                <a:gdLst/>
                <a:ahLst/>
                <a:cxnLst>
                  <a:cxn ang="0">
                    <a:pos x="wd2" y="hd2"/>
                  </a:cxn>
                  <a:cxn ang="5400000">
                    <a:pos x="wd2" y="hd2"/>
                  </a:cxn>
                  <a:cxn ang="10800000">
                    <a:pos x="wd2" y="hd2"/>
                  </a:cxn>
                  <a:cxn ang="16200000">
                    <a:pos x="wd2" y="hd2"/>
                  </a:cxn>
                </a:cxnLst>
                <a:rect l="0" t="0" r="r" b="b"/>
                <a:pathLst>
                  <a:path w="21532" h="21555" extrusionOk="0">
                    <a:moveTo>
                      <a:pt x="12837" y="2"/>
                    </a:moveTo>
                    <a:cubicBezTo>
                      <a:pt x="12731" y="-11"/>
                      <a:pt x="12661" y="38"/>
                      <a:pt x="12588" y="172"/>
                    </a:cubicBezTo>
                    <a:cubicBezTo>
                      <a:pt x="12292" y="721"/>
                      <a:pt x="11969" y="1258"/>
                      <a:pt x="11661" y="1801"/>
                    </a:cubicBezTo>
                    <a:cubicBezTo>
                      <a:pt x="11547" y="2001"/>
                      <a:pt x="11418" y="2099"/>
                      <a:pt x="11153" y="2073"/>
                    </a:cubicBezTo>
                    <a:cubicBezTo>
                      <a:pt x="10691" y="2028"/>
                      <a:pt x="10220" y="2032"/>
                      <a:pt x="9759" y="2112"/>
                    </a:cubicBezTo>
                    <a:cubicBezTo>
                      <a:pt x="9550" y="2148"/>
                      <a:pt x="9432" y="2095"/>
                      <a:pt x="9318" y="1917"/>
                    </a:cubicBezTo>
                    <a:cubicBezTo>
                      <a:pt x="8969" y="1370"/>
                      <a:pt x="8594" y="841"/>
                      <a:pt x="8243" y="295"/>
                    </a:cubicBezTo>
                    <a:cubicBezTo>
                      <a:pt x="8145" y="142"/>
                      <a:pt x="8068" y="122"/>
                      <a:pt x="7905" y="198"/>
                    </a:cubicBezTo>
                    <a:cubicBezTo>
                      <a:pt x="6845" y="688"/>
                      <a:pt x="5781" y="1174"/>
                      <a:pt x="4712" y="1644"/>
                    </a:cubicBezTo>
                    <a:cubicBezTo>
                      <a:pt x="4517" y="1730"/>
                      <a:pt x="4517" y="1820"/>
                      <a:pt x="4567" y="1996"/>
                    </a:cubicBezTo>
                    <a:cubicBezTo>
                      <a:pt x="4742" y="2608"/>
                      <a:pt x="4890" y="3227"/>
                      <a:pt x="5065" y="3839"/>
                    </a:cubicBezTo>
                    <a:cubicBezTo>
                      <a:pt x="5122" y="4038"/>
                      <a:pt x="5098" y="4170"/>
                      <a:pt x="4932" y="4306"/>
                    </a:cubicBezTo>
                    <a:cubicBezTo>
                      <a:pt x="4561" y="4610"/>
                      <a:pt x="4227" y="4959"/>
                      <a:pt x="3950" y="5348"/>
                    </a:cubicBezTo>
                    <a:cubicBezTo>
                      <a:pt x="3802" y="5555"/>
                      <a:pt x="3648" y="5573"/>
                      <a:pt x="3439" y="5530"/>
                    </a:cubicBezTo>
                    <a:cubicBezTo>
                      <a:pt x="2827" y="5405"/>
                      <a:pt x="2213" y="5295"/>
                      <a:pt x="1605" y="5156"/>
                    </a:cubicBezTo>
                    <a:cubicBezTo>
                      <a:pt x="1409" y="5111"/>
                      <a:pt x="1325" y="5153"/>
                      <a:pt x="1257" y="5338"/>
                    </a:cubicBezTo>
                    <a:cubicBezTo>
                      <a:pt x="856" y="6423"/>
                      <a:pt x="449" y="7506"/>
                      <a:pt x="35" y="8586"/>
                    </a:cubicBezTo>
                    <a:cubicBezTo>
                      <a:pt x="-34" y="8767"/>
                      <a:pt x="-6" y="8857"/>
                      <a:pt x="173" y="8954"/>
                    </a:cubicBezTo>
                    <a:cubicBezTo>
                      <a:pt x="722" y="9251"/>
                      <a:pt x="1256" y="9574"/>
                      <a:pt x="1798" y="9882"/>
                    </a:cubicBezTo>
                    <a:cubicBezTo>
                      <a:pt x="2001" y="9997"/>
                      <a:pt x="2093" y="10127"/>
                      <a:pt x="2064" y="10392"/>
                    </a:cubicBezTo>
                    <a:cubicBezTo>
                      <a:pt x="2014" y="10855"/>
                      <a:pt x="2039" y="11326"/>
                      <a:pt x="2116" y="11788"/>
                    </a:cubicBezTo>
                    <a:cubicBezTo>
                      <a:pt x="2151" y="11998"/>
                      <a:pt x="2089" y="12115"/>
                      <a:pt x="1913" y="12228"/>
                    </a:cubicBezTo>
                    <a:cubicBezTo>
                      <a:pt x="1367" y="12578"/>
                      <a:pt x="837" y="12953"/>
                      <a:pt x="291" y="13303"/>
                    </a:cubicBezTo>
                    <a:cubicBezTo>
                      <a:pt x="136" y="13403"/>
                      <a:pt x="124" y="13482"/>
                      <a:pt x="199" y="13643"/>
                    </a:cubicBezTo>
                    <a:cubicBezTo>
                      <a:pt x="688" y="14705"/>
                      <a:pt x="1172" y="15768"/>
                      <a:pt x="1642" y="16837"/>
                    </a:cubicBezTo>
                    <a:cubicBezTo>
                      <a:pt x="1728" y="17034"/>
                      <a:pt x="1818" y="17032"/>
                      <a:pt x="1994" y="16982"/>
                    </a:cubicBezTo>
                    <a:cubicBezTo>
                      <a:pt x="2605" y="16807"/>
                      <a:pt x="3223" y="16651"/>
                      <a:pt x="3839" y="16489"/>
                    </a:cubicBezTo>
                    <a:cubicBezTo>
                      <a:pt x="3930" y="16465"/>
                      <a:pt x="4023" y="16451"/>
                      <a:pt x="4118" y="16432"/>
                    </a:cubicBezTo>
                    <a:cubicBezTo>
                      <a:pt x="4164" y="16485"/>
                      <a:pt x="4202" y="16532"/>
                      <a:pt x="4241" y="16576"/>
                    </a:cubicBezTo>
                    <a:cubicBezTo>
                      <a:pt x="4568" y="16944"/>
                      <a:pt x="4922" y="17287"/>
                      <a:pt x="5319" y="17573"/>
                    </a:cubicBezTo>
                    <a:cubicBezTo>
                      <a:pt x="5534" y="17728"/>
                      <a:pt x="5572" y="17885"/>
                      <a:pt x="5524" y="18114"/>
                    </a:cubicBezTo>
                    <a:cubicBezTo>
                      <a:pt x="5398" y="18725"/>
                      <a:pt x="5287" y="19339"/>
                      <a:pt x="5149" y="19947"/>
                    </a:cubicBezTo>
                    <a:cubicBezTo>
                      <a:pt x="5105" y="20142"/>
                      <a:pt x="5145" y="20229"/>
                      <a:pt x="5331" y="20297"/>
                    </a:cubicBezTo>
                    <a:cubicBezTo>
                      <a:pt x="6415" y="20698"/>
                      <a:pt x="7497" y="21106"/>
                      <a:pt x="8576" y="21520"/>
                    </a:cubicBezTo>
                    <a:cubicBezTo>
                      <a:pt x="8757" y="21589"/>
                      <a:pt x="8847" y="21563"/>
                      <a:pt x="8944" y="21383"/>
                    </a:cubicBezTo>
                    <a:cubicBezTo>
                      <a:pt x="9241" y="20834"/>
                      <a:pt x="9562" y="20299"/>
                      <a:pt x="9871" y="19757"/>
                    </a:cubicBezTo>
                    <a:cubicBezTo>
                      <a:pt x="9985" y="19558"/>
                      <a:pt x="10110" y="19452"/>
                      <a:pt x="10378" y="19481"/>
                    </a:cubicBezTo>
                    <a:cubicBezTo>
                      <a:pt x="10828" y="19528"/>
                      <a:pt x="11291" y="19534"/>
                      <a:pt x="11737" y="19445"/>
                    </a:cubicBezTo>
                    <a:cubicBezTo>
                      <a:pt x="12009" y="19391"/>
                      <a:pt x="12126" y="19505"/>
                      <a:pt x="12252" y="19698"/>
                    </a:cubicBezTo>
                    <a:cubicBezTo>
                      <a:pt x="12593" y="20221"/>
                      <a:pt x="12952" y="20733"/>
                      <a:pt x="13290" y="21259"/>
                    </a:cubicBezTo>
                    <a:cubicBezTo>
                      <a:pt x="13387" y="21411"/>
                      <a:pt x="13463" y="21432"/>
                      <a:pt x="13628" y="21356"/>
                    </a:cubicBezTo>
                    <a:cubicBezTo>
                      <a:pt x="14687" y="20866"/>
                      <a:pt x="15750" y="20382"/>
                      <a:pt x="16819" y="19912"/>
                    </a:cubicBezTo>
                    <a:cubicBezTo>
                      <a:pt x="17012" y="19827"/>
                      <a:pt x="17018" y="19738"/>
                      <a:pt x="16967" y="19560"/>
                    </a:cubicBezTo>
                    <a:cubicBezTo>
                      <a:pt x="16791" y="18948"/>
                      <a:pt x="16644" y="18329"/>
                      <a:pt x="16469" y="17716"/>
                    </a:cubicBezTo>
                    <a:cubicBezTo>
                      <a:pt x="16412" y="17519"/>
                      <a:pt x="16433" y="17386"/>
                      <a:pt x="16600" y="17250"/>
                    </a:cubicBezTo>
                    <a:cubicBezTo>
                      <a:pt x="16971" y="16946"/>
                      <a:pt x="17305" y="16598"/>
                      <a:pt x="17584" y="16209"/>
                    </a:cubicBezTo>
                    <a:cubicBezTo>
                      <a:pt x="17730" y="16006"/>
                      <a:pt x="17880" y="15980"/>
                      <a:pt x="18092" y="16024"/>
                    </a:cubicBezTo>
                    <a:cubicBezTo>
                      <a:pt x="18703" y="16151"/>
                      <a:pt x="19318" y="16260"/>
                      <a:pt x="19926" y="16398"/>
                    </a:cubicBezTo>
                    <a:cubicBezTo>
                      <a:pt x="20121" y="16442"/>
                      <a:pt x="20207" y="16404"/>
                      <a:pt x="20276" y="16218"/>
                    </a:cubicBezTo>
                    <a:cubicBezTo>
                      <a:pt x="20676" y="15133"/>
                      <a:pt x="21084" y="14050"/>
                      <a:pt x="21497" y="12970"/>
                    </a:cubicBezTo>
                    <a:cubicBezTo>
                      <a:pt x="21566" y="12790"/>
                      <a:pt x="21541" y="12697"/>
                      <a:pt x="21361" y="12600"/>
                    </a:cubicBezTo>
                    <a:cubicBezTo>
                      <a:pt x="20812" y="12303"/>
                      <a:pt x="20278" y="11982"/>
                      <a:pt x="19736" y="11674"/>
                    </a:cubicBezTo>
                    <a:cubicBezTo>
                      <a:pt x="19535" y="11559"/>
                      <a:pt x="19439" y="11431"/>
                      <a:pt x="19468" y="11163"/>
                    </a:cubicBezTo>
                    <a:cubicBezTo>
                      <a:pt x="19519" y="10701"/>
                      <a:pt x="19493" y="10230"/>
                      <a:pt x="19416" y="9768"/>
                    </a:cubicBezTo>
                    <a:cubicBezTo>
                      <a:pt x="19381" y="9559"/>
                      <a:pt x="19443" y="9442"/>
                      <a:pt x="19620" y="9328"/>
                    </a:cubicBezTo>
                    <a:cubicBezTo>
                      <a:pt x="20166" y="8978"/>
                      <a:pt x="20694" y="8603"/>
                      <a:pt x="21240" y="8252"/>
                    </a:cubicBezTo>
                    <a:cubicBezTo>
                      <a:pt x="21393" y="8154"/>
                      <a:pt x="21411" y="8075"/>
                      <a:pt x="21336" y="7912"/>
                    </a:cubicBezTo>
                    <a:cubicBezTo>
                      <a:pt x="20846" y="6851"/>
                      <a:pt x="20362" y="5788"/>
                      <a:pt x="19892" y="4718"/>
                    </a:cubicBezTo>
                    <a:cubicBezTo>
                      <a:pt x="19806" y="4523"/>
                      <a:pt x="19717" y="4523"/>
                      <a:pt x="19541" y="4574"/>
                    </a:cubicBezTo>
                    <a:cubicBezTo>
                      <a:pt x="18917" y="4751"/>
                      <a:pt x="18286" y="4905"/>
                      <a:pt x="17662" y="5080"/>
                    </a:cubicBezTo>
                    <a:cubicBezTo>
                      <a:pt x="17490" y="5129"/>
                      <a:pt x="17378" y="5103"/>
                      <a:pt x="17261" y="4959"/>
                    </a:cubicBezTo>
                    <a:cubicBezTo>
                      <a:pt x="16959" y="4585"/>
                      <a:pt x="16599" y="4263"/>
                      <a:pt x="16213" y="3983"/>
                    </a:cubicBezTo>
                    <a:cubicBezTo>
                      <a:pt x="16001" y="3828"/>
                      <a:pt x="15960" y="3672"/>
                      <a:pt x="16008" y="3442"/>
                    </a:cubicBezTo>
                    <a:cubicBezTo>
                      <a:pt x="16135" y="2831"/>
                      <a:pt x="16245" y="2217"/>
                      <a:pt x="16383" y="1609"/>
                    </a:cubicBezTo>
                    <a:cubicBezTo>
                      <a:pt x="16428" y="1413"/>
                      <a:pt x="16387" y="1327"/>
                      <a:pt x="16201" y="1258"/>
                    </a:cubicBezTo>
                    <a:cubicBezTo>
                      <a:pt x="15118" y="858"/>
                      <a:pt x="14036" y="450"/>
                      <a:pt x="12956" y="36"/>
                    </a:cubicBezTo>
                    <a:cubicBezTo>
                      <a:pt x="12911" y="19"/>
                      <a:pt x="12873" y="7"/>
                      <a:pt x="12837" y="2"/>
                    </a:cubicBezTo>
                    <a:close/>
                    <a:moveTo>
                      <a:pt x="10766" y="5818"/>
                    </a:moveTo>
                    <a:cubicBezTo>
                      <a:pt x="13503" y="5818"/>
                      <a:pt x="15722" y="8039"/>
                      <a:pt x="15722" y="10778"/>
                    </a:cubicBezTo>
                    <a:cubicBezTo>
                      <a:pt x="15722" y="13517"/>
                      <a:pt x="13503" y="15738"/>
                      <a:pt x="10766" y="15738"/>
                    </a:cubicBezTo>
                    <a:cubicBezTo>
                      <a:pt x="8030" y="15738"/>
                      <a:pt x="5810" y="13517"/>
                      <a:pt x="5810" y="10778"/>
                    </a:cubicBezTo>
                    <a:cubicBezTo>
                      <a:pt x="5810" y="8039"/>
                      <a:pt x="8030" y="5818"/>
                      <a:pt x="10766" y="5818"/>
                    </a:cubicBezTo>
                    <a:close/>
                  </a:path>
                </a:pathLst>
              </a:custGeom>
              <a:solidFill>
                <a:srgbClr val="00A1FF"/>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grpSp>
        <p:sp>
          <p:nvSpPr>
            <p:cNvPr id="178" name="Line"/>
            <p:cNvSpPr/>
            <p:nvPr/>
          </p:nvSpPr>
          <p:spPr>
            <a:xfrm flipV="1">
              <a:off x="1071390" y="1796639"/>
              <a:ext cx="319796" cy="1993076"/>
            </a:xfrm>
            <a:prstGeom prst="line">
              <a:avLst/>
            </a:prstGeom>
            <a:noFill/>
            <a:ln w="88900" cap="flat">
              <a:solidFill>
                <a:schemeClr val="accent4">
                  <a:hueOff val="-476017"/>
                  <a:lumOff val="-10042"/>
                </a:schemeClr>
              </a:solidFill>
              <a:prstDash val="solid"/>
              <a:miter lim="400000"/>
              <a:tailEnd type="triangle" w="med" len="med"/>
            </a:ln>
            <a:effectLst/>
          </p:spPr>
          <p:txBody>
            <a:bodyPr wrap="square" lIns="50800" tIns="50800" rIns="50800" bIns="50800" numCol="1" anchor="ctr">
              <a:noAutofit/>
            </a:bodyPr>
            <a:lstStyle/>
            <a:p>
              <a:endParaRPr/>
            </a:p>
          </p:txBody>
        </p:sp>
        <p:sp>
          <p:nvSpPr>
            <p:cNvPr id="179" name="data structure"/>
            <p:cNvSpPr txBox="1"/>
            <p:nvPr/>
          </p:nvSpPr>
          <p:spPr>
            <a:xfrm>
              <a:off x="-474269" y="3779510"/>
              <a:ext cx="2959913" cy="63489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defRPr sz="3600"/>
              </a:lvl1pPr>
            </a:lstStyle>
            <a:p>
              <a:r>
                <a:t>data structure</a:t>
              </a: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p:tmAbs val="0"/>
                                  </p:iterate>
                                  <p:childTnLst>
                                    <p:set>
                                      <p:cBhvr>
                                        <p:cTn id="6" fill="hold"/>
                                        <p:tgtEl>
                                          <p:spTgt spid="157">
                                            <p:bg/>
                                          </p:spTgt>
                                        </p:tgtEl>
                                        <p:attrNameLst>
                                          <p:attrName>style.visibility</p:attrName>
                                        </p:attrNameLst>
                                      </p:cBhvr>
                                      <p:to>
                                        <p:strVal val="visible"/>
                                      </p:to>
                                    </p:set>
                                  </p:childTnLst>
                                </p:cTn>
                              </p:par>
                              <p:par>
                                <p:cTn id="7" presetID="1" presetClass="entr" presetSubtype="0" fill="hold" grpId="0" nodeType="withEffect">
                                  <p:stCondLst>
                                    <p:cond delay="0"/>
                                  </p:stCondLst>
                                  <p:iterate>
                                    <p:tmAbs val="0"/>
                                  </p:iterate>
                                  <p:childTnLst>
                                    <p:set>
                                      <p:cBhvr>
                                        <p:cTn id="8" fill="hold"/>
                                        <p:tgtEl>
                                          <p:spTgt spid="157">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iterate>
                                    <p:tmAbs val="0"/>
                                  </p:iterate>
                                  <p:childTnLst>
                                    <p:set>
                                      <p:cBhvr>
                                        <p:cTn id="12" fill="hold"/>
                                        <p:tgtEl>
                                          <p:spTgt spid="157">
                                            <p:txEl>
                                              <p:pRg st="1" end="1"/>
                                            </p:txEl>
                                          </p:spTgt>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grpId="0" nodeType="afterEffect">
                                  <p:stCondLst>
                                    <p:cond delay="0"/>
                                  </p:stCondLst>
                                  <p:iterate>
                                    <p:tmAbs val="0"/>
                                  </p:iterate>
                                  <p:childTnLst>
                                    <p:set>
                                      <p:cBhvr>
                                        <p:cTn id="15" fill="hold"/>
                                        <p:tgtEl>
                                          <p:spTgt spid="172"/>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iterate>
                                    <p:tmAbs val="0"/>
                                  </p:iterate>
                                  <p:childTnLst>
                                    <p:set>
                                      <p:cBhvr>
                                        <p:cTn id="19" fill="hold"/>
                                        <p:tgtEl>
                                          <p:spTgt spid="157">
                                            <p:txEl>
                                              <p:pRg st="2" end="2"/>
                                            </p:txEl>
                                          </p:spTgt>
                                        </p:tgtEl>
                                        <p:attrNameLst>
                                          <p:attrName>style.visibility</p:attrName>
                                        </p:attrNameLst>
                                      </p:cBhvr>
                                      <p:to>
                                        <p:strVal val="visible"/>
                                      </p:to>
                                    </p:set>
                                  </p:childTnLst>
                                </p:cTn>
                              </p:par>
                              <p:par>
                                <p:cTn id="20" presetID="1" presetClass="entr" presetSubtype="0" fill="hold" grpId="0" nodeType="withEffect">
                                  <p:stCondLst>
                                    <p:cond delay="0"/>
                                  </p:stCondLst>
                                  <p:iterate>
                                    <p:tmAbs val="0"/>
                                  </p:iterate>
                                  <p:childTnLst>
                                    <p:set>
                                      <p:cBhvr>
                                        <p:cTn id="21" fill="hold"/>
                                        <p:tgtEl>
                                          <p:spTgt spid="157">
                                            <p:txEl>
                                              <p:pRg st="3" end="3"/>
                                            </p:txEl>
                                          </p:spTgt>
                                        </p:tgtEl>
                                        <p:attrNameLst>
                                          <p:attrName>style.visibility</p:attrName>
                                        </p:attrNameLst>
                                      </p:cBhvr>
                                      <p:to>
                                        <p:strVal val="visible"/>
                                      </p:to>
                                    </p:set>
                                  </p:childTnLst>
                                </p:cTn>
                              </p:par>
                              <p:par>
                                <p:cTn id="22" presetID="1" presetClass="entr" presetSubtype="0" fill="hold" grpId="0" nodeType="withEffect">
                                  <p:stCondLst>
                                    <p:cond delay="0"/>
                                  </p:stCondLst>
                                  <p:iterate>
                                    <p:tmAbs val="0"/>
                                  </p:iterate>
                                  <p:childTnLst>
                                    <p:set>
                                      <p:cBhvr>
                                        <p:cTn id="23" fill="hold"/>
                                        <p:tgtEl>
                                          <p:spTgt spid="157">
                                            <p:txEl>
                                              <p:pRg st="4" end="4"/>
                                            </p:txEl>
                                          </p:spTgt>
                                        </p:tgtEl>
                                        <p:attrNameLst>
                                          <p:attrName>style.visibility</p:attrName>
                                        </p:attrNameLst>
                                      </p:cBhvr>
                                      <p:to>
                                        <p:strVal val="visible"/>
                                      </p:to>
                                    </p:set>
                                  </p:childTnLst>
                                </p:cTn>
                              </p:par>
                            </p:childTnLst>
                          </p:cTn>
                        </p:par>
                        <p:par>
                          <p:cTn id="24" fill="hold">
                            <p:stCondLst>
                              <p:cond delay="0"/>
                            </p:stCondLst>
                            <p:childTnLst>
                              <p:par>
                                <p:cTn id="25" presetID="1" presetClass="entr" presetSubtype="0" fill="hold" grpId="0" nodeType="afterEffect">
                                  <p:stCondLst>
                                    <p:cond delay="0"/>
                                  </p:stCondLst>
                                  <p:iterate>
                                    <p:tmAbs val="0"/>
                                  </p:iterate>
                                  <p:childTnLst>
                                    <p:set>
                                      <p:cBhvr>
                                        <p:cTn id="26" fill="hold"/>
                                        <p:tgtEl>
                                          <p:spTgt spid="18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iterate>
                                    <p:tmAbs val="0"/>
                                  </p:iterate>
                                  <p:childTnLst>
                                    <p:set>
                                      <p:cBhvr>
                                        <p:cTn id="30" fill="hold"/>
                                        <p:tgtEl>
                                          <p:spTgt spid="157">
                                            <p:txEl>
                                              <p:pRg st="5" end="5"/>
                                            </p:txEl>
                                          </p:spTgt>
                                        </p:tgtEl>
                                        <p:attrNameLst>
                                          <p:attrName>style.visibility</p:attrName>
                                        </p:attrNameLst>
                                      </p:cBhvr>
                                      <p:to>
                                        <p:strVal val="visible"/>
                                      </p:to>
                                    </p:set>
                                  </p:childTnLst>
                                </p:cTn>
                              </p:par>
                              <p:par>
                                <p:cTn id="31" presetID="1" presetClass="entr" presetSubtype="0" fill="hold" grpId="0" nodeType="withEffect">
                                  <p:stCondLst>
                                    <p:cond delay="0"/>
                                  </p:stCondLst>
                                  <p:iterate>
                                    <p:tmAbs val="0"/>
                                  </p:iterate>
                                  <p:childTnLst>
                                    <p:set>
                                      <p:cBhvr>
                                        <p:cTn id="32" fill="hold"/>
                                        <p:tgtEl>
                                          <p:spTgt spid="157">
                                            <p:txEl>
                                              <p:pRg st="6" end="6"/>
                                            </p:txEl>
                                          </p:spTgt>
                                        </p:tgtEl>
                                        <p:attrNameLst>
                                          <p:attrName>style.visibility</p:attrName>
                                        </p:attrNameLst>
                                      </p:cBhvr>
                                      <p:to>
                                        <p:strVal val="visible"/>
                                      </p:to>
                                    </p:set>
                                  </p:childTnLst>
                                </p:cTn>
                              </p:par>
                              <p:par>
                                <p:cTn id="33" presetID="1" presetClass="entr" presetSubtype="0" fill="hold" grpId="0" nodeType="withEffect">
                                  <p:stCondLst>
                                    <p:cond delay="0"/>
                                  </p:stCondLst>
                                  <p:iterate>
                                    <p:tmAbs val="0"/>
                                  </p:iterate>
                                  <p:childTnLst>
                                    <p:set>
                                      <p:cBhvr>
                                        <p:cTn id="34" fill="hold"/>
                                        <p:tgtEl>
                                          <p:spTgt spid="157">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iterate>
                                    <p:tmAbs val="0"/>
                                  </p:iterate>
                                  <p:childTnLst>
                                    <p:set>
                                      <p:cBhvr>
                                        <p:cTn id="38" fill="hold"/>
                                        <p:tgtEl>
                                          <p:spTgt spid="1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7" grpId="0" build="p" animBg="1" advAuto="0"/>
      <p:bldP spid="164" grpId="0" animBg="1" advAuto="0"/>
      <p:bldP spid="172" grpId="0" animBg="1" advAuto="0"/>
      <p:bldP spid="180" grpId="0" animBg="1" advAuto="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he Deque ADT (Doubly-ended queue)"/>
          <p:cNvSpPr txBox="1">
            <a:spLocks noGrp="1"/>
          </p:cNvSpPr>
          <p:nvPr>
            <p:ph type="title"/>
          </p:nvPr>
        </p:nvSpPr>
        <p:spPr>
          <a:prstGeom prst="rect">
            <a:avLst/>
          </a:prstGeom>
        </p:spPr>
        <p:txBody>
          <a:bodyPr/>
          <a:lstStyle/>
          <a:p>
            <a:r>
              <a:t>The Deque ADT (</a:t>
            </a:r>
            <a:r>
              <a:rPr>
                <a:solidFill>
                  <a:schemeClr val="accent4">
                    <a:hueOff val="-476017"/>
                    <a:lumOff val="-10042"/>
                  </a:schemeClr>
                </a:solidFill>
              </a:rPr>
              <a:t>D</a:t>
            </a:r>
            <a:r>
              <a:t>oubly-</a:t>
            </a:r>
            <a:r>
              <a:rPr>
                <a:solidFill>
                  <a:schemeClr val="accent4">
                    <a:hueOff val="-476017"/>
                    <a:lumOff val="-10042"/>
                  </a:schemeClr>
                </a:solidFill>
              </a:rPr>
              <a:t>e</a:t>
            </a:r>
            <a:r>
              <a:t>nded </a:t>
            </a:r>
            <a:r>
              <a:rPr>
                <a:solidFill>
                  <a:schemeClr val="accent4">
                    <a:hueOff val="-476017"/>
                    <a:lumOff val="-10042"/>
                  </a:schemeClr>
                </a:solidFill>
              </a:rPr>
              <a:t>que</a:t>
            </a:r>
            <a:r>
              <a:t>ue)</a:t>
            </a:r>
          </a:p>
        </p:txBody>
      </p:sp>
      <p:sp>
        <p:nvSpPr>
          <p:cNvPr id="1029" name="Example"/>
          <p:cNvSpPr txBox="1">
            <a:spLocks noGrp="1"/>
          </p:cNvSpPr>
          <p:nvPr>
            <p:ph type="body" idx="21"/>
          </p:nvPr>
        </p:nvSpPr>
        <p:spPr>
          <a:prstGeom prst="rect">
            <a:avLst/>
          </a:prstGeom>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a:lstStyle/>
          <a:p>
            <a:r>
              <a:t>Example</a:t>
            </a:r>
          </a:p>
        </p:txBody>
      </p:sp>
      <p:sp>
        <p:nvSpPr>
          <p:cNvPr id="1030" name="Slide Number"/>
          <p:cNvSpPr txBox="1">
            <a:spLocks noGrp="1"/>
          </p:cNvSpPr>
          <p:nvPr>
            <p:ph type="sldNum" sz="quarter" idx="2"/>
          </p:nvPr>
        </p:nvSpPr>
        <p:spPr>
          <a:prstGeom prst="rect">
            <a:avLst/>
          </a:prstGeom>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a:lstStyle/>
          <a:p>
            <a:fld id="{86CB4B4D-7CA3-9044-876B-883B54F8677D}" type="slidenum">
              <a:rPr/>
              <a:t>40</a:t>
            </a:fld>
            <a:endParaRPr/>
          </a:p>
        </p:txBody>
      </p:sp>
      <p:sp>
        <p:nvSpPr>
          <p:cNvPr id="1031" name="Rounded Rectangle"/>
          <p:cNvSpPr/>
          <p:nvPr/>
        </p:nvSpPr>
        <p:spPr>
          <a:xfrm>
            <a:off x="9578513" y="4078549"/>
            <a:ext cx="14449777" cy="4975768"/>
          </a:xfrm>
          <a:prstGeom prst="roundRect">
            <a:avLst>
              <a:gd name="adj" fmla="val 21755"/>
            </a:avLst>
          </a:prstGeom>
          <a:solidFill>
            <a:srgbClr val="00A1FF"/>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endParaRPr/>
          </a:p>
        </p:txBody>
      </p:sp>
      <p:sp>
        <p:nvSpPr>
          <p:cNvPr id="1032" name="addFirst(1)"/>
          <p:cNvSpPr txBox="1"/>
          <p:nvPr/>
        </p:nvSpPr>
        <p:spPr>
          <a:xfrm>
            <a:off x="948718" y="3242375"/>
            <a:ext cx="4526880" cy="84125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50800" tIns="50800" rIns="50800" bIns="50800" anchor="ctr">
            <a:spAutoFit/>
          </a:bodyPr>
          <a:lstStyle>
            <a:lvl1pPr>
              <a:defRPr sz="4800" b="1">
                <a:solidFill>
                  <a:srgbClr val="000000"/>
                </a:solidFill>
                <a:latin typeface="Courier New"/>
                <a:ea typeface="Courier New"/>
                <a:cs typeface="Courier New"/>
                <a:sym typeface="Courier New"/>
              </a:defRPr>
            </a:lvl1pPr>
          </a:lstStyle>
          <a:p>
            <a:r>
              <a:rPr dirty="0" err="1"/>
              <a:t>add</a:t>
            </a:r>
            <a:r>
              <a:rPr lang="en-US" dirty="0" err="1"/>
              <a:t>_f</a:t>
            </a:r>
            <a:r>
              <a:rPr dirty="0" err="1"/>
              <a:t>irst</a:t>
            </a:r>
            <a:r>
              <a:rPr dirty="0"/>
              <a:t>(1)</a:t>
            </a:r>
          </a:p>
        </p:txBody>
      </p:sp>
      <p:sp>
        <p:nvSpPr>
          <p:cNvPr id="1033" name="addFirst(3)"/>
          <p:cNvSpPr txBox="1"/>
          <p:nvPr/>
        </p:nvSpPr>
        <p:spPr>
          <a:xfrm>
            <a:off x="948718" y="4300642"/>
            <a:ext cx="4526880" cy="84125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50800" tIns="50800" rIns="50800" bIns="50800" anchor="ctr">
            <a:spAutoFit/>
          </a:bodyPr>
          <a:lstStyle>
            <a:lvl1pPr>
              <a:defRPr sz="4800" b="1">
                <a:solidFill>
                  <a:srgbClr val="000000"/>
                </a:solidFill>
                <a:latin typeface="Courier New"/>
                <a:ea typeface="Courier New"/>
                <a:cs typeface="Courier New"/>
                <a:sym typeface="Courier New"/>
              </a:defRPr>
            </a:lvl1pPr>
          </a:lstStyle>
          <a:p>
            <a:r>
              <a:rPr dirty="0" err="1"/>
              <a:t>add</a:t>
            </a:r>
            <a:r>
              <a:rPr lang="en-US" dirty="0" err="1"/>
              <a:t>_f</a:t>
            </a:r>
            <a:r>
              <a:rPr dirty="0" err="1"/>
              <a:t>irst</a:t>
            </a:r>
            <a:r>
              <a:rPr dirty="0"/>
              <a:t>(3)</a:t>
            </a:r>
          </a:p>
        </p:txBody>
      </p:sp>
      <p:sp>
        <p:nvSpPr>
          <p:cNvPr id="1034" name="addLast(8)"/>
          <p:cNvSpPr txBox="1"/>
          <p:nvPr/>
        </p:nvSpPr>
        <p:spPr>
          <a:xfrm>
            <a:off x="950152" y="5358909"/>
            <a:ext cx="4158191" cy="84125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50800" tIns="50800" rIns="50800" bIns="50800" anchor="ctr">
            <a:spAutoFit/>
          </a:bodyPr>
          <a:lstStyle>
            <a:lvl1pPr>
              <a:defRPr sz="4800" b="1">
                <a:solidFill>
                  <a:srgbClr val="000000"/>
                </a:solidFill>
                <a:latin typeface="Courier New"/>
                <a:ea typeface="Courier New"/>
                <a:cs typeface="Courier New"/>
                <a:sym typeface="Courier New"/>
              </a:defRPr>
            </a:lvl1pPr>
          </a:lstStyle>
          <a:p>
            <a:r>
              <a:rPr dirty="0" err="1"/>
              <a:t>add</a:t>
            </a:r>
            <a:r>
              <a:rPr lang="en-US" dirty="0" err="1"/>
              <a:t>_l</a:t>
            </a:r>
            <a:r>
              <a:rPr dirty="0" err="1"/>
              <a:t>ast</a:t>
            </a:r>
            <a:r>
              <a:rPr dirty="0"/>
              <a:t>(8)</a:t>
            </a:r>
          </a:p>
        </p:txBody>
      </p:sp>
      <p:sp>
        <p:nvSpPr>
          <p:cNvPr id="1035" name="removeFirst()"/>
          <p:cNvSpPr txBox="1"/>
          <p:nvPr/>
        </p:nvSpPr>
        <p:spPr>
          <a:xfrm>
            <a:off x="945846" y="6417177"/>
            <a:ext cx="5264262" cy="84125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50800" tIns="50800" rIns="50800" bIns="50800" anchor="ctr">
            <a:spAutoFit/>
          </a:bodyPr>
          <a:lstStyle>
            <a:lvl1pPr>
              <a:defRPr sz="4800" b="1">
                <a:solidFill>
                  <a:srgbClr val="000000"/>
                </a:solidFill>
                <a:latin typeface="Courier New"/>
                <a:ea typeface="Courier New"/>
                <a:cs typeface="Courier New"/>
                <a:sym typeface="Courier New"/>
              </a:defRPr>
            </a:lvl1pPr>
          </a:lstStyle>
          <a:p>
            <a:r>
              <a:rPr dirty="0" err="1"/>
              <a:t>remove</a:t>
            </a:r>
            <a:r>
              <a:rPr lang="en-US" dirty="0" err="1"/>
              <a:t>_f</a:t>
            </a:r>
            <a:r>
              <a:rPr dirty="0" err="1"/>
              <a:t>irst</a:t>
            </a:r>
            <a:r>
              <a:rPr dirty="0"/>
              <a:t>()</a:t>
            </a:r>
          </a:p>
        </p:txBody>
      </p:sp>
      <p:sp>
        <p:nvSpPr>
          <p:cNvPr id="1036" name="removeLast()"/>
          <p:cNvSpPr txBox="1"/>
          <p:nvPr/>
        </p:nvSpPr>
        <p:spPr>
          <a:xfrm>
            <a:off x="947281" y="8533711"/>
            <a:ext cx="4895572" cy="84125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50800" tIns="50800" rIns="50800" bIns="50800" anchor="ctr">
            <a:spAutoFit/>
          </a:bodyPr>
          <a:lstStyle>
            <a:lvl1pPr>
              <a:defRPr sz="4800" b="1">
                <a:solidFill>
                  <a:srgbClr val="000000"/>
                </a:solidFill>
                <a:latin typeface="Courier New"/>
                <a:ea typeface="Courier New"/>
                <a:cs typeface="Courier New"/>
                <a:sym typeface="Courier New"/>
              </a:defRPr>
            </a:lvl1pPr>
          </a:lstStyle>
          <a:p>
            <a:r>
              <a:rPr dirty="0" err="1"/>
              <a:t>remove</a:t>
            </a:r>
            <a:r>
              <a:rPr lang="en-US" dirty="0" err="1"/>
              <a:t>_l</a:t>
            </a:r>
            <a:r>
              <a:rPr dirty="0" err="1"/>
              <a:t>ast</a:t>
            </a:r>
            <a:r>
              <a:rPr dirty="0"/>
              <a:t>()</a:t>
            </a:r>
          </a:p>
        </p:txBody>
      </p:sp>
      <p:sp>
        <p:nvSpPr>
          <p:cNvPr id="1037" name="—&gt; 3"/>
          <p:cNvSpPr txBox="1"/>
          <p:nvPr/>
        </p:nvSpPr>
        <p:spPr>
          <a:xfrm>
            <a:off x="1778000" y="7502371"/>
            <a:ext cx="1577579" cy="787401"/>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50800" tIns="50800" rIns="50800" bIns="50800" anchor="ctr">
            <a:spAutoFit/>
          </a:bodyPr>
          <a:lstStyle>
            <a:lvl1pPr>
              <a:defRPr sz="4800" b="1">
                <a:solidFill>
                  <a:srgbClr val="000000"/>
                </a:solidFill>
                <a:latin typeface="Courier New"/>
                <a:ea typeface="Courier New"/>
                <a:cs typeface="Courier New"/>
                <a:sym typeface="Courier New"/>
              </a:defRPr>
            </a:lvl1pPr>
          </a:lstStyle>
          <a:p>
            <a:r>
              <a:t>—&gt; 3</a:t>
            </a:r>
          </a:p>
        </p:txBody>
      </p:sp>
      <p:sp>
        <p:nvSpPr>
          <p:cNvPr id="1038" name="—&gt; 8"/>
          <p:cNvSpPr txBox="1"/>
          <p:nvPr/>
        </p:nvSpPr>
        <p:spPr>
          <a:xfrm>
            <a:off x="1778000" y="9618905"/>
            <a:ext cx="1577579" cy="787401"/>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50800" tIns="50800" rIns="50800" bIns="50800" anchor="ctr">
            <a:spAutoFit/>
          </a:bodyPr>
          <a:lstStyle>
            <a:lvl1pPr>
              <a:defRPr sz="4800" b="1">
                <a:solidFill>
                  <a:srgbClr val="000000"/>
                </a:solidFill>
                <a:latin typeface="Courier New"/>
                <a:ea typeface="Courier New"/>
                <a:cs typeface="Courier New"/>
                <a:sym typeface="Courier New"/>
              </a:defRPr>
            </a:lvl1pPr>
          </a:lstStyle>
          <a:p>
            <a:r>
              <a:t>—&gt; 8</a:t>
            </a:r>
          </a:p>
        </p:txBody>
      </p:sp>
      <p:sp>
        <p:nvSpPr>
          <p:cNvPr id="1039" name="Deque"/>
          <p:cNvSpPr txBox="1"/>
          <p:nvPr/>
        </p:nvSpPr>
        <p:spPr>
          <a:xfrm>
            <a:off x="15410693" y="4155944"/>
            <a:ext cx="2785416" cy="1130651"/>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50800" tIns="50800" rIns="50800" bIns="50800" anchor="ctr">
            <a:spAutoFit/>
          </a:bodyPr>
          <a:lstStyle>
            <a:lvl1pPr>
              <a:defRPr sz="6800" b="1">
                <a:solidFill>
                  <a:srgbClr val="000000"/>
                </a:solidFill>
              </a:defRPr>
            </a:lvl1pPr>
          </a:lstStyle>
          <a:p>
            <a:r>
              <a:t>Deque</a:t>
            </a:r>
          </a:p>
        </p:txBody>
      </p:sp>
      <p:grpSp>
        <p:nvGrpSpPr>
          <p:cNvPr id="1042" name="8"/>
          <p:cNvGrpSpPr/>
          <p:nvPr/>
        </p:nvGrpSpPr>
        <p:grpSpPr>
          <a:xfrm>
            <a:off x="18393072" y="6302387"/>
            <a:ext cx="1577579" cy="1070835"/>
            <a:chOff x="0" y="0"/>
            <a:chExt cx="1577578" cy="1070833"/>
          </a:xfrm>
        </p:grpSpPr>
        <p:sp>
          <p:nvSpPr>
            <p:cNvPr id="1041" name="8"/>
            <p:cNvSpPr/>
            <p:nvPr/>
          </p:nvSpPr>
          <p:spPr>
            <a:xfrm>
              <a:off x="38100" y="38100"/>
              <a:ext cx="1501379" cy="994634"/>
            </a:xfrm>
            <a:prstGeom prst="rect">
              <a:avLst/>
            </a:prstGeom>
            <a:solidFill>
              <a:schemeClr val="accent4">
                <a:hueOff val="-476017"/>
                <a:lumOff val="-10042"/>
              </a:schemeClr>
            </a:solidFill>
            <a:ln>
              <a:noFill/>
            </a:ln>
            <a:effectLst/>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50800" tIns="50800" rIns="50800" bIns="50800" numCol="1" anchor="ctr">
              <a:noAutofit/>
            </a:bodyPr>
            <a:lstStyle>
              <a:lvl1pPr defTabSz="825500">
                <a:defRPr sz="4800">
                  <a:solidFill>
                    <a:srgbClr val="000000"/>
                  </a:solidFill>
                  <a:latin typeface="Helvetica Neue Medium"/>
                  <a:ea typeface="Helvetica Neue Medium"/>
                  <a:cs typeface="Helvetica Neue Medium"/>
                  <a:sym typeface="Helvetica Neue Medium"/>
                </a:defRPr>
              </a:lvl1pPr>
            </a:lstStyle>
            <a:p>
              <a:r>
                <a:t>8</a:t>
              </a:r>
            </a:p>
          </p:txBody>
        </p:sp>
        <p:pic>
          <p:nvPicPr>
            <p:cNvPr id="1040" name="8 8" descr="8 8"/>
            <p:cNvPicPr>
              <a:picLocks/>
            </p:cNvPicPr>
            <p:nvPr/>
          </p:nvPicPr>
          <p:blipFill>
            <a:blip r:embed="rId2"/>
            <a:stretch>
              <a:fillRect/>
            </a:stretch>
          </p:blipFill>
          <p:spPr>
            <a:xfrm>
              <a:off x="0" y="0"/>
              <a:ext cx="1577579" cy="1070834"/>
            </a:xfrm>
            <a:prstGeom prst="rect">
              <a:avLst/>
            </a:prstGeom>
            <a:effectLst/>
          </p:spPr>
        </p:pic>
      </p:grpSp>
      <p:grpSp>
        <p:nvGrpSpPr>
          <p:cNvPr id="1045" name="3"/>
          <p:cNvGrpSpPr/>
          <p:nvPr/>
        </p:nvGrpSpPr>
        <p:grpSpPr>
          <a:xfrm>
            <a:off x="13905007" y="6322583"/>
            <a:ext cx="1574801" cy="1070834"/>
            <a:chOff x="0" y="0"/>
            <a:chExt cx="1574800" cy="1070833"/>
          </a:xfrm>
        </p:grpSpPr>
        <p:sp>
          <p:nvSpPr>
            <p:cNvPr id="1044" name="3"/>
            <p:cNvSpPr/>
            <p:nvPr/>
          </p:nvSpPr>
          <p:spPr>
            <a:xfrm>
              <a:off x="38100" y="38100"/>
              <a:ext cx="1498600" cy="994634"/>
            </a:xfrm>
            <a:prstGeom prst="rect">
              <a:avLst/>
            </a:prstGeom>
            <a:solidFill>
              <a:schemeClr val="accent4">
                <a:hueOff val="-476017"/>
                <a:lumOff val="-10042"/>
              </a:schemeClr>
            </a:solidFill>
            <a:ln>
              <a:noFill/>
            </a:ln>
            <a:effectLst/>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50800" tIns="50800" rIns="50800" bIns="50800" numCol="1" anchor="ctr">
              <a:noAutofit/>
            </a:bodyPr>
            <a:lstStyle>
              <a:lvl1pPr defTabSz="825500">
                <a:defRPr sz="4800">
                  <a:solidFill>
                    <a:srgbClr val="000000"/>
                  </a:solidFill>
                  <a:latin typeface="Helvetica Neue Medium"/>
                  <a:ea typeface="Helvetica Neue Medium"/>
                  <a:cs typeface="Helvetica Neue Medium"/>
                  <a:sym typeface="Helvetica Neue Medium"/>
                </a:defRPr>
              </a:lvl1pPr>
            </a:lstStyle>
            <a:p>
              <a:r>
                <a:t>3</a:t>
              </a:r>
            </a:p>
          </p:txBody>
        </p:sp>
        <p:pic>
          <p:nvPicPr>
            <p:cNvPr id="1043" name="3 3" descr="3 3"/>
            <p:cNvPicPr>
              <a:picLocks/>
            </p:cNvPicPr>
            <p:nvPr/>
          </p:nvPicPr>
          <p:blipFill>
            <a:blip r:embed="rId3"/>
            <a:stretch>
              <a:fillRect/>
            </a:stretch>
          </p:blipFill>
          <p:spPr>
            <a:xfrm>
              <a:off x="0" y="0"/>
              <a:ext cx="1574800" cy="1070834"/>
            </a:xfrm>
            <a:prstGeom prst="rect">
              <a:avLst/>
            </a:prstGeom>
            <a:effectLst/>
          </p:spPr>
        </p:pic>
      </p:grpSp>
      <p:grpSp>
        <p:nvGrpSpPr>
          <p:cNvPr id="1048" name="1"/>
          <p:cNvGrpSpPr/>
          <p:nvPr/>
        </p:nvGrpSpPr>
        <p:grpSpPr>
          <a:xfrm>
            <a:off x="16147650" y="6332680"/>
            <a:ext cx="1577579" cy="1070835"/>
            <a:chOff x="0" y="0"/>
            <a:chExt cx="1577578" cy="1070833"/>
          </a:xfrm>
        </p:grpSpPr>
        <p:sp>
          <p:nvSpPr>
            <p:cNvPr id="1047" name="1"/>
            <p:cNvSpPr/>
            <p:nvPr/>
          </p:nvSpPr>
          <p:spPr>
            <a:xfrm>
              <a:off x="38100" y="38100"/>
              <a:ext cx="1501379" cy="994634"/>
            </a:xfrm>
            <a:prstGeom prst="rect">
              <a:avLst/>
            </a:prstGeom>
            <a:solidFill>
              <a:schemeClr val="accent4">
                <a:hueOff val="-476017"/>
                <a:lumOff val="-10042"/>
              </a:schemeClr>
            </a:solidFill>
            <a:ln>
              <a:noFill/>
            </a:ln>
            <a:effectLst/>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50800" tIns="50800" rIns="50800" bIns="50800" numCol="1" anchor="ctr">
              <a:noAutofit/>
            </a:bodyPr>
            <a:lstStyle>
              <a:lvl1pPr defTabSz="825500">
                <a:defRPr sz="4800">
                  <a:solidFill>
                    <a:srgbClr val="000000"/>
                  </a:solidFill>
                  <a:latin typeface="Helvetica Neue Medium"/>
                  <a:ea typeface="Helvetica Neue Medium"/>
                  <a:cs typeface="Helvetica Neue Medium"/>
                  <a:sym typeface="Helvetica Neue Medium"/>
                </a:defRPr>
              </a:lvl1pPr>
            </a:lstStyle>
            <a:p>
              <a:r>
                <a:t>1</a:t>
              </a:r>
            </a:p>
          </p:txBody>
        </p:sp>
        <p:pic>
          <p:nvPicPr>
            <p:cNvPr id="1046" name="1 1" descr="1 1"/>
            <p:cNvPicPr>
              <a:picLocks/>
            </p:cNvPicPr>
            <p:nvPr/>
          </p:nvPicPr>
          <p:blipFill>
            <a:blip r:embed="rId2"/>
            <a:stretch>
              <a:fillRect/>
            </a:stretch>
          </p:blipFill>
          <p:spPr>
            <a:xfrm>
              <a:off x="0" y="0"/>
              <a:ext cx="1577579" cy="1070834"/>
            </a:xfrm>
            <a:prstGeom prst="rect">
              <a:avLst/>
            </a:prstGeom>
            <a:effectLst/>
          </p:spPr>
        </p:pic>
      </p:grpSp>
      <p:sp>
        <p:nvSpPr>
          <p:cNvPr id="1049" name="removeLast()"/>
          <p:cNvSpPr txBox="1"/>
          <p:nvPr/>
        </p:nvSpPr>
        <p:spPr>
          <a:xfrm>
            <a:off x="947281" y="10650246"/>
            <a:ext cx="4895572" cy="84125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50800" tIns="50800" rIns="50800" bIns="50800" anchor="ctr">
            <a:spAutoFit/>
          </a:bodyPr>
          <a:lstStyle>
            <a:lvl1pPr>
              <a:defRPr sz="4800" b="1">
                <a:solidFill>
                  <a:srgbClr val="000000"/>
                </a:solidFill>
                <a:latin typeface="Courier New"/>
                <a:ea typeface="Courier New"/>
                <a:cs typeface="Courier New"/>
                <a:sym typeface="Courier New"/>
              </a:defRPr>
            </a:lvl1pPr>
          </a:lstStyle>
          <a:p>
            <a:r>
              <a:rPr dirty="0" err="1"/>
              <a:t>remove</a:t>
            </a:r>
            <a:r>
              <a:rPr lang="en-US" dirty="0" err="1"/>
              <a:t>_l</a:t>
            </a:r>
            <a:r>
              <a:rPr dirty="0" err="1"/>
              <a:t>ast</a:t>
            </a:r>
            <a:r>
              <a:rPr dirty="0"/>
              <a:t>()</a:t>
            </a:r>
          </a:p>
        </p:txBody>
      </p:sp>
      <p:sp>
        <p:nvSpPr>
          <p:cNvPr id="1050" name="—&gt; 1"/>
          <p:cNvSpPr txBox="1"/>
          <p:nvPr/>
        </p:nvSpPr>
        <p:spPr>
          <a:xfrm>
            <a:off x="1778000" y="11735440"/>
            <a:ext cx="1577579" cy="787401"/>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50800" tIns="50800" rIns="50800" bIns="50800" anchor="ctr">
            <a:spAutoFit/>
          </a:bodyPr>
          <a:lstStyle>
            <a:lvl1pPr>
              <a:defRPr sz="4800" b="1">
                <a:solidFill>
                  <a:srgbClr val="000000"/>
                </a:solidFill>
                <a:latin typeface="Courier New"/>
                <a:ea typeface="Courier New"/>
                <a:cs typeface="Courier New"/>
                <a:sym typeface="Courier New"/>
              </a:defRPr>
            </a:lvl1pPr>
          </a:lstStyle>
          <a:p>
            <a:r>
              <a:t>—&gt; 1</a:t>
            </a:r>
          </a:p>
        </p:txBody>
      </p:sp>
      <p:sp>
        <p:nvSpPr>
          <p:cNvPr id="1051" name="Back"/>
          <p:cNvSpPr txBox="1"/>
          <p:nvPr/>
        </p:nvSpPr>
        <p:spPr>
          <a:xfrm>
            <a:off x="22432919" y="6545248"/>
            <a:ext cx="1100227" cy="585113"/>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50800" tIns="50800" rIns="50800" bIns="50800" anchor="ctr">
            <a:spAutoFit/>
          </a:bodyPr>
          <a:lstStyle>
            <a:lvl1pPr>
              <a:defRPr sz="3200" b="1">
                <a:solidFill>
                  <a:srgbClr val="D5D5D5"/>
                </a:solidFill>
              </a:defRPr>
            </a:lvl1pPr>
          </a:lstStyle>
          <a:p>
            <a:r>
              <a:t>Back</a:t>
            </a:r>
          </a:p>
        </p:txBody>
      </p:sp>
      <p:sp>
        <p:nvSpPr>
          <p:cNvPr id="1052" name="Front"/>
          <p:cNvSpPr txBox="1"/>
          <p:nvPr/>
        </p:nvSpPr>
        <p:spPr>
          <a:xfrm>
            <a:off x="10301531" y="6545248"/>
            <a:ext cx="1138429" cy="585113"/>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50800" tIns="50800" rIns="50800" bIns="50800" anchor="ctr">
            <a:spAutoFit/>
          </a:bodyPr>
          <a:lstStyle>
            <a:lvl1pPr>
              <a:defRPr sz="3200" b="1">
                <a:solidFill>
                  <a:srgbClr val="D5D5D5"/>
                </a:solidFill>
              </a:defRPr>
            </a:lvl1pPr>
          </a:lstStyle>
          <a:p>
            <a:r>
              <a:t>Front</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0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104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p:tmAbs val="0"/>
                                  </p:iterate>
                                  <p:childTnLst>
                                    <p:set>
                                      <p:cBhvr>
                                        <p:cTn id="14" fill="hold"/>
                                        <p:tgtEl>
                                          <p:spTgt spid="103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iterate>
                                    <p:tmAbs val="0"/>
                                  </p:iterate>
                                  <p:childTnLst>
                                    <p:set>
                                      <p:cBhvr>
                                        <p:cTn id="18" fill="hold"/>
                                        <p:tgtEl>
                                          <p:spTgt spid="104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iterate>
                                    <p:tmAbs val="0"/>
                                  </p:iterate>
                                  <p:childTnLst>
                                    <p:set>
                                      <p:cBhvr>
                                        <p:cTn id="22" fill="hold"/>
                                        <p:tgtEl>
                                          <p:spTgt spid="103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iterate>
                                    <p:tmAbs val="0"/>
                                  </p:iterate>
                                  <p:childTnLst>
                                    <p:set>
                                      <p:cBhvr>
                                        <p:cTn id="26" fill="hold"/>
                                        <p:tgtEl>
                                          <p:spTgt spid="104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iterate>
                                    <p:tmAbs val="0"/>
                                  </p:iterate>
                                  <p:childTnLst>
                                    <p:set>
                                      <p:cBhvr>
                                        <p:cTn id="30" fill="hold"/>
                                        <p:tgtEl>
                                          <p:spTgt spid="103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iterate>
                                    <p:tmAbs val="0"/>
                                  </p:iterate>
                                  <p:childTnLst>
                                    <p:set>
                                      <p:cBhvr>
                                        <p:cTn id="34" fill="hold"/>
                                        <p:tgtEl>
                                          <p:spTgt spid="1037"/>
                                        </p:tgtEl>
                                        <p:attrNameLst>
                                          <p:attrName>style.visibility</p:attrName>
                                        </p:attrNameLst>
                                      </p:cBhvr>
                                      <p:to>
                                        <p:strVal val="visible"/>
                                      </p:to>
                                    </p:set>
                                  </p:childTnLst>
                                </p:cTn>
                              </p:par>
                            </p:childTnLst>
                          </p:cTn>
                        </p:par>
                        <p:par>
                          <p:cTn id="35" fill="hold">
                            <p:stCondLst>
                              <p:cond delay="0"/>
                            </p:stCondLst>
                            <p:childTnLst>
                              <p:par>
                                <p:cTn id="36" presetID="-1" presetClass="path" presetSubtype="0" accel="50000" decel="50000" fill="hold" nodeType="withEffect">
                                  <p:stCondLst>
                                    <p:cond delay="0"/>
                                  </p:stCondLst>
                                  <p:childTnLst>
                                    <p:animMotion origin="layout" path="M 0.000000 0.000000 L -0.413368 0.075683" pathEditMode="relative">
                                      <p:cBhvr>
                                        <p:cTn id="37" dur="1000" fill="hold"/>
                                        <p:tgtEl>
                                          <p:spTgt spid="1045"/>
                                        </p:tgtEl>
                                        <p:attrNameLst>
                                          <p:attrName>ppt_x</p:attrName>
                                          <p:attrName>ppt_y</p:attrName>
                                        </p:attrNameLst>
                                      </p:cBhvr>
                                    </p:animMotion>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iterate>
                                    <p:tmAbs val="0"/>
                                  </p:iterate>
                                  <p:childTnLst>
                                    <p:set>
                                      <p:cBhvr>
                                        <p:cTn id="41" fill="hold"/>
                                        <p:tgtEl>
                                          <p:spTgt spid="1036"/>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iterate>
                                    <p:tmAbs val="0"/>
                                  </p:iterate>
                                  <p:childTnLst>
                                    <p:set>
                                      <p:cBhvr>
                                        <p:cTn id="45" fill="hold"/>
                                        <p:tgtEl>
                                          <p:spTgt spid="1038"/>
                                        </p:tgtEl>
                                        <p:attrNameLst>
                                          <p:attrName>style.visibility</p:attrName>
                                        </p:attrNameLst>
                                      </p:cBhvr>
                                      <p:to>
                                        <p:strVal val="visible"/>
                                      </p:to>
                                    </p:set>
                                  </p:childTnLst>
                                </p:cTn>
                              </p:par>
                            </p:childTnLst>
                          </p:cTn>
                        </p:par>
                        <p:par>
                          <p:cTn id="46" fill="hold">
                            <p:stCondLst>
                              <p:cond delay="0"/>
                            </p:stCondLst>
                            <p:childTnLst>
                              <p:par>
                                <p:cTn id="47" presetID="-1" presetClass="path" presetSubtype="0" accel="50000" decel="50000" fill="hold" nodeType="withEffect">
                                  <p:stCondLst>
                                    <p:cond delay="0"/>
                                  </p:stCondLst>
                                  <p:childTnLst>
                                    <p:animMotion origin="layout" path="M 0.000000 0.000000 L -0.593648 0.231467" pathEditMode="relative">
                                      <p:cBhvr>
                                        <p:cTn id="48" dur="1000" fill="hold"/>
                                        <p:tgtEl>
                                          <p:spTgt spid="1042"/>
                                        </p:tgtEl>
                                        <p:attrNameLst>
                                          <p:attrName>ppt_x</p:attrName>
                                          <p:attrName>ppt_y</p:attrName>
                                        </p:attrNameLst>
                                      </p:cBhvr>
                                    </p:animMotion>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iterate>
                                    <p:tmAbs val="0"/>
                                  </p:iterate>
                                  <p:childTnLst>
                                    <p:set>
                                      <p:cBhvr>
                                        <p:cTn id="52" fill="hold"/>
                                        <p:tgtEl>
                                          <p:spTgt spid="1049"/>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iterate>
                                    <p:tmAbs val="0"/>
                                  </p:iterate>
                                  <p:childTnLst>
                                    <p:set>
                                      <p:cBhvr>
                                        <p:cTn id="56" fill="hold"/>
                                        <p:tgtEl>
                                          <p:spTgt spid="1050"/>
                                        </p:tgtEl>
                                        <p:attrNameLst>
                                          <p:attrName>style.visibility</p:attrName>
                                        </p:attrNameLst>
                                      </p:cBhvr>
                                      <p:to>
                                        <p:strVal val="visible"/>
                                      </p:to>
                                    </p:set>
                                  </p:childTnLst>
                                </p:cTn>
                              </p:par>
                            </p:childTnLst>
                          </p:cTn>
                        </p:par>
                        <p:par>
                          <p:cTn id="57" fill="hold">
                            <p:stCondLst>
                              <p:cond delay="0"/>
                            </p:stCondLst>
                            <p:childTnLst>
                              <p:par>
                                <p:cTn id="58" presetID="-1" presetClass="path" presetSubtype="0" accel="50000" decel="50000" fill="hold" nodeType="withEffect">
                                  <p:stCondLst>
                                    <p:cond delay="0"/>
                                  </p:stCondLst>
                                  <p:childTnLst>
                                    <p:animMotion origin="layout" path="M 0.000000 0.000000 L -0.510204 0.383570" pathEditMode="relative">
                                      <p:cBhvr>
                                        <p:cTn id="59" dur="1000" fill="hold"/>
                                        <p:tgtEl>
                                          <p:spTgt spid="1048"/>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2" grpId="0" animBg="1" advAuto="0"/>
      <p:bldP spid="1033" grpId="0" animBg="1" advAuto="0"/>
      <p:bldP spid="1034" grpId="0" animBg="1" advAuto="0"/>
      <p:bldP spid="1035" grpId="0" animBg="1" advAuto="0"/>
      <p:bldP spid="1036" grpId="0" animBg="1" advAuto="0"/>
      <p:bldP spid="1037" grpId="0" animBg="1" advAuto="0"/>
      <p:bldP spid="1038" grpId="0" animBg="1" advAuto="0"/>
      <p:bldP spid="1042" grpId="0" animBg="1" advAuto="0"/>
      <p:bldP spid="1045" grpId="0" animBg="1" advAuto="0"/>
      <p:bldP spid="1048" grpId="0" animBg="1" advAuto="0"/>
      <p:bldP spid="1049" grpId="0" animBg="1" advAuto="0"/>
      <p:bldP spid="1050" grpId="0" animBg="1" advAuto="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 name="The Deque ADT"/>
          <p:cNvSpPr txBox="1">
            <a:spLocks noGrp="1"/>
          </p:cNvSpPr>
          <p:nvPr>
            <p:ph type="title"/>
          </p:nvPr>
        </p:nvSpPr>
        <p:spPr>
          <a:prstGeom prst="rect">
            <a:avLst/>
          </a:prstGeom>
        </p:spPr>
        <p:txBody>
          <a:bodyPr/>
          <a:lstStyle/>
          <a:p>
            <a:r>
              <a:t>The Deque ADT </a:t>
            </a:r>
          </a:p>
        </p:txBody>
      </p:sp>
      <p:sp>
        <p:nvSpPr>
          <p:cNvPr id="1055" name="Implementation: Python List Limitations"/>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t>Implementation: Python List Limitations</a:t>
            </a:r>
          </a:p>
        </p:txBody>
      </p:sp>
      <p:sp>
        <p:nvSpPr>
          <p:cNvPr id="1056"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41</a:t>
            </a:fld>
            <a:endParaRPr/>
          </a:p>
        </p:txBody>
      </p:sp>
      <p:grpSp>
        <p:nvGrpSpPr>
          <p:cNvPr id="1062" name="Group"/>
          <p:cNvGrpSpPr/>
          <p:nvPr/>
        </p:nvGrpSpPr>
        <p:grpSpPr>
          <a:xfrm>
            <a:off x="14283374" y="4894991"/>
            <a:ext cx="6168652" cy="1245724"/>
            <a:chOff x="0" y="0"/>
            <a:chExt cx="6168651" cy="1245723"/>
          </a:xfrm>
        </p:grpSpPr>
        <p:sp>
          <p:nvSpPr>
            <p:cNvPr id="1057" name="11"/>
            <p:cNvSpPr/>
            <p:nvPr/>
          </p:nvSpPr>
          <p:spPr>
            <a:xfrm>
              <a:off x="0" y="0"/>
              <a:ext cx="1239042" cy="1245724"/>
            </a:xfrm>
            <a:prstGeom prst="rect">
              <a:avLst/>
            </a:prstGeom>
            <a:solidFill>
              <a:srgbClr val="D5D5D5"/>
            </a:solidFill>
            <a:ln w="254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825500">
                <a:defRPr sz="3200">
                  <a:solidFill>
                    <a:srgbClr val="000000"/>
                  </a:solidFill>
                  <a:latin typeface="Helvetica Neue Medium"/>
                  <a:ea typeface="Helvetica Neue Medium"/>
                  <a:cs typeface="Helvetica Neue Medium"/>
                  <a:sym typeface="Helvetica Neue Medium"/>
                </a:defRPr>
              </a:lvl1pPr>
            </a:lstStyle>
            <a:p>
              <a:r>
                <a:t>11</a:t>
              </a:r>
            </a:p>
          </p:txBody>
        </p:sp>
        <p:sp>
          <p:nvSpPr>
            <p:cNvPr id="1058" name="5"/>
            <p:cNvSpPr/>
            <p:nvPr/>
          </p:nvSpPr>
          <p:spPr>
            <a:xfrm>
              <a:off x="1229227" y="0"/>
              <a:ext cx="1239043" cy="1245724"/>
            </a:xfrm>
            <a:prstGeom prst="rect">
              <a:avLst/>
            </a:prstGeom>
            <a:solidFill>
              <a:srgbClr val="D5D5D5"/>
            </a:solidFill>
            <a:ln w="254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825500">
                <a:defRPr sz="3200">
                  <a:solidFill>
                    <a:srgbClr val="000000"/>
                  </a:solidFill>
                  <a:latin typeface="Helvetica Neue Medium"/>
                  <a:ea typeface="Helvetica Neue Medium"/>
                  <a:cs typeface="Helvetica Neue Medium"/>
                  <a:sym typeface="Helvetica Neue Medium"/>
                </a:defRPr>
              </a:lvl1pPr>
            </a:lstStyle>
            <a:p>
              <a:r>
                <a:t>5</a:t>
              </a:r>
            </a:p>
          </p:txBody>
        </p:sp>
        <p:sp>
          <p:nvSpPr>
            <p:cNvPr id="1059" name="9"/>
            <p:cNvSpPr/>
            <p:nvPr/>
          </p:nvSpPr>
          <p:spPr>
            <a:xfrm>
              <a:off x="2458454" y="0"/>
              <a:ext cx="1239043" cy="1245724"/>
            </a:xfrm>
            <a:prstGeom prst="rect">
              <a:avLst/>
            </a:prstGeom>
            <a:solidFill>
              <a:srgbClr val="D5D5D5"/>
            </a:solidFill>
            <a:ln w="254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825500">
                <a:defRPr sz="3200">
                  <a:solidFill>
                    <a:srgbClr val="000000"/>
                  </a:solidFill>
                  <a:latin typeface="Helvetica Neue Medium"/>
                  <a:ea typeface="Helvetica Neue Medium"/>
                  <a:cs typeface="Helvetica Neue Medium"/>
                  <a:sym typeface="Helvetica Neue Medium"/>
                </a:defRPr>
              </a:lvl1pPr>
            </a:lstStyle>
            <a:p>
              <a:r>
                <a:t>9</a:t>
              </a:r>
            </a:p>
          </p:txBody>
        </p:sp>
        <p:sp>
          <p:nvSpPr>
            <p:cNvPr id="1060" name="2"/>
            <p:cNvSpPr/>
            <p:nvPr/>
          </p:nvSpPr>
          <p:spPr>
            <a:xfrm>
              <a:off x="3693898" y="0"/>
              <a:ext cx="1239043" cy="1245724"/>
            </a:xfrm>
            <a:prstGeom prst="rect">
              <a:avLst/>
            </a:prstGeom>
            <a:solidFill>
              <a:srgbClr val="D5D5D5"/>
            </a:solidFill>
            <a:ln w="254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825500">
                <a:defRPr sz="3200">
                  <a:solidFill>
                    <a:srgbClr val="000000"/>
                  </a:solidFill>
                  <a:latin typeface="Helvetica Neue Medium"/>
                  <a:ea typeface="Helvetica Neue Medium"/>
                  <a:cs typeface="Helvetica Neue Medium"/>
                  <a:sym typeface="Helvetica Neue Medium"/>
                </a:defRPr>
              </a:lvl1pPr>
            </a:lstStyle>
            <a:p>
              <a:r>
                <a:t>2</a:t>
              </a:r>
            </a:p>
          </p:txBody>
        </p:sp>
        <p:sp>
          <p:nvSpPr>
            <p:cNvPr id="1061" name="6"/>
            <p:cNvSpPr/>
            <p:nvPr/>
          </p:nvSpPr>
          <p:spPr>
            <a:xfrm>
              <a:off x="4929609" y="0"/>
              <a:ext cx="1239043" cy="1245724"/>
            </a:xfrm>
            <a:prstGeom prst="rect">
              <a:avLst/>
            </a:prstGeom>
            <a:solidFill>
              <a:srgbClr val="D5D5D5"/>
            </a:solidFill>
            <a:ln w="254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825500">
                <a:defRPr sz="3200">
                  <a:solidFill>
                    <a:srgbClr val="000000"/>
                  </a:solidFill>
                  <a:latin typeface="Helvetica Neue Medium"/>
                  <a:ea typeface="Helvetica Neue Medium"/>
                  <a:cs typeface="Helvetica Neue Medium"/>
                  <a:sym typeface="Helvetica Neue Medium"/>
                </a:defRPr>
              </a:lvl1pPr>
            </a:lstStyle>
            <a:p>
              <a:r>
                <a:t>6</a:t>
              </a:r>
            </a:p>
          </p:txBody>
        </p:sp>
      </p:grpSp>
      <p:sp>
        <p:nvSpPr>
          <p:cNvPr id="1063" name="Back"/>
          <p:cNvSpPr txBox="1"/>
          <p:nvPr/>
        </p:nvSpPr>
        <p:spPr>
          <a:xfrm>
            <a:off x="20024001" y="3972582"/>
            <a:ext cx="1100227" cy="58511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200" b="1">
                <a:solidFill>
                  <a:srgbClr val="000000"/>
                </a:solidFill>
              </a:defRPr>
            </a:lvl1pPr>
          </a:lstStyle>
          <a:p>
            <a:r>
              <a:t>Back</a:t>
            </a:r>
          </a:p>
        </p:txBody>
      </p:sp>
      <p:sp>
        <p:nvSpPr>
          <p:cNvPr id="1064" name="Front"/>
          <p:cNvSpPr txBox="1"/>
          <p:nvPr/>
        </p:nvSpPr>
        <p:spPr>
          <a:xfrm>
            <a:off x="13638072" y="3972582"/>
            <a:ext cx="1138429" cy="58511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200" b="1">
                <a:solidFill>
                  <a:srgbClr val="000000"/>
                </a:solidFill>
              </a:defRPr>
            </a:lvl1pPr>
          </a:lstStyle>
          <a:p>
            <a:r>
              <a:t>Front</a:t>
            </a:r>
          </a:p>
        </p:txBody>
      </p:sp>
      <p:pic>
        <p:nvPicPr>
          <p:cNvPr id="1065" name="Image" descr="Image"/>
          <p:cNvPicPr>
            <a:picLocks noChangeAspect="1"/>
          </p:cNvPicPr>
          <p:nvPr/>
        </p:nvPicPr>
        <p:blipFill>
          <a:blip r:embed="rId2"/>
          <a:stretch>
            <a:fillRect/>
          </a:stretch>
        </p:blipFill>
        <p:spPr>
          <a:xfrm>
            <a:off x="611307" y="2672696"/>
            <a:ext cx="9307370" cy="10240277"/>
          </a:xfrm>
          <a:prstGeom prst="rect">
            <a:avLst/>
          </a:prstGeom>
          <a:ln w="25400">
            <a:miter lim="400000"/>
          </a:ln>
          <a:effectLst>
            <a:outerShdw blurRad="254000" dist="127000" dir="5400000" rotWithShape="0">
              <a:srgbClr val="000000">
                <a:alpha val="70000"/>
              </a:srgbClr>
            </a:outerShdw>
          </a:effectLst>
        </p:spPr>
      </p:pic>
    </p:spTree>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we="http://schemas.microsoft.com/office/webextensions/webextension/2010/11" xmlns:pca="http://schemas.microsoft.com/office/powerpoint/2013/contentapp">
        <mc:Choice Requires="we pca">
          <p:graphicFrame>
            <p:nvGraphicFramePr>
              <p:cNvPr id="5" name="Add-in 4">
                <a:extLst>
                  <a:ext uri="{FF2B5EF4-FFF2-40B4-BE49-F238E27FC236}">
                    <a16:creationId xmlns:a16="http://schemas.microsoft.com/office/drawing/2014/main" id="{B5A67A7B-780B-F369-37AA-E5752A03C7F5}"/>
                  </a:ext>
                </a:extLst>
              </p:cNvPr>
              <p:cNvGraphicFramePr>
                <a:graphicFrameLocks noGrp="1"/>
              </p:cNvGraphicFramePr>
              <p:nvPr/>
            </p:nvGraphicFramePr>
            <p:xfrm>
              <a:off x="2667000" y="0"/>
              <a:ext cx="19050000" cy="13716000"/>
            </p:xfrm>
            <a:graphic>
              <a:graphicData uri="http://schemas.microsoft.com/office/webextensions/webextension/2010/11">
                <we:webextensionref xmlns:we="http://schemas.microsoft.com/office/webextensions/webextension/2010/11" xmlns:r="http://schemas.openxmlformats.org/officeDocument/2006/relationships" r:id="rId2"/>
              </a:graphicData>
            </a:graphic>
          </p:graphicFrame>
        </mc:Choice>
        <mc:Fallback xmlns="">
          <p:pic>
            <p:nvPicPr>
              <p:cNvPr id="5" name="Add-in 4">
                <a:extLst>
                  <a:ext uri="{FF2B5EF4-FFF2-40B4-BE49-F238E27FC236}">
                    <a16:creationId xmlns:a16="http://schemas.microsoft.com/office/drawing/2014/main" id="{B5A67A7B-780B-F369-37AA-E5752A03C7F5}"/>
                  </a:ext>
                </a:extLst>
              </p:cNvPr>
              <p:cNvPicPr>
                <a:picLocks noGrp="1" noRot="1" noChangeAspect="1" noMove="1" noResize="1" noEditPoints="1" noAdjustHandles="1" noChangeArrowheads="1" noChangeShapeType="1"/>
              </p:cNvPicPr>
              <p:nvPr/>
            </p:nvPicPr>
            <p:blipFill>
              <a:blip r:embed="rId3"/>
              <a:stretch>
                <a:fillRect/>
              </a:stretch>
            </p:blipFill>
            <p:spPr>
              <a:xfrm>
                <a:off x="2667000" y="0"/>
                <a:ext cx="19050000" cy="13716000"/>
              </a:xfrm>
              <a:prstGeom prst="rect">
                <a:avLst/>
              </a:prstGeom>
            </p:spPr>
          </p:pic>
        </mc:Fallback>
      </mc:AlternateContent>
    </p:spTree>
    <p:extLst>
      <p:ext uri="{BB962C8B-B14F-4D97-AF65-F5344CB8AC3E}">
        <p14:creationId xmlns:p14="http://schemas.microsoft.com/office/powerpoint/2010/main" val="3595778627"/>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9" name="Dealing With Errors"/>
          <p:cNvSpPr txBox="1">
            <a:spLocks noGrp="1"/>
          </p:cNvSpPr>
          <p:nvPr>
            <p:ph type="title"/>
          </p:nvPr>
        </p:nvSpPr>
        <p:spPr>
          <a:prstGeom prst="rect">
            <a:avLst/>
          </a:prstGeom>
        </p:spPr>
        <p:txBody>
          <a:bodyPr/>
          <a:lstStyle/>
          <a:p>
            <a:r>
              <a:t>Dealing With Errors</a:t>
            </a:r>
          </a:p>
        </p:txBody>
      </p:sp>
      <p:sp>
        <p:nvSpPr>
          <p:cNvPr id="940"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43</a:t>
            </a:fld>
            <a:endParaRPr/>
          </a:p>
        </p:txBody>
      </p:sp>
    </p:spTree>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 name="Dealing With Errors"/>
          <p:cNvSpPr txBox="1">
            <a:spLocks noGrp="1"/>
          </p:cNvSpPr>
          <p:nvPr>
            <p:ph type="title"/>
          </p:nvPr>
        </p:nvSpPr>
        <p:spPr>
          <a:prstGeom prst="rect">
            <a:avLst/>
          </a:prstGeom>
        </p:spPr>
        <p:txBody>
          <a:bodyPr/>
          <a:lstStyle/>
          <a:p>
            <a:r>
              <a:t>Dealing With Errors</a:t>
            </a:r>
          </a:p>
        </p:txBody>
      </p:sp>
      <p:sp>
        <p:nvSpPr>
          <p:cNvPr id="943" name="Will this code cause an error?"/>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t>Will this code cause an error?</a:t>
            </a:r>
          </a:p>
        </p:txBody>
      </p:sp>
      <p:sp>
        <p:nvSpPr>
          <p:cNvPr id="944"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44</a:t>
            </a:fld>
            <a:endParaRPr/>
          </a:p>
        </p:txBody>
      </p:sp>
      <p:pic>
        <p:nvPicPr>
          <p:cNvPr id="945" name="Image" descr="Image"/>
          <p:cNvPicPr>
            <a:picLocks noChangeAspect="1"/>
          </p:cNvPicPr>
          <p:nvPr/>
        </p:nvPicPr>
        <p:blipFill>
          <a:blip r:embed="rId2"/>
          <a:stretch>
            <a:fillRect/>
          </a:stretch>
        </p:blipFill>
        <p:spPr>
          <a:xfrm>
            <a:off x="1052453" y="2896446"/>
            <a:ext cx="8929876" cy="9850661"/>
          </a:xfrm>
          <a:prstGeom prst="rect">
            <a:avLst/>
          </a:prstGeom>
          <a:ln w="25400">
            <a:miter lim="400000"/>
          </a:ln>
          <a:effectLst>
            <a:outerShdw blurRad="254000" dist="127000" dir="5400000" rotWithShape="0">
              <a:srgbClr val="000000">
                <a:alpha val="70000"/>
              </a:srgbClr>
            </a:outerShdw>
          </a:effectLst>
        </p:spPr>
      </p:pic>
    </p:spTree>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we="http://schemas.microsoft.com/office/webextensions/webextension/2010/11" xmlns:pca="http://schemas.microsoft.com/office/powerpoint/2013/contentapp">
        <mc:Choice Requires="we pca">
          <p:graphicFrame>
            <p:nvGraphicFramePr>
              <p:cNvPr id="5" name="Object 4">
                <a:extLst>
                  <a:ext uri="{FF2B5EF4-FFF2-40B4-BE49-F238E27FC236}">
                    <a16:creationId xmlns:a16="http://schemas.microsoft.com/office/drawing/2014/main" id="{677B13B7-1FFB-65A4-B001-1467A203DD3E}"/>
                  </a:ext>
                </a:extLst>
              </p:cNvPr>
              <p:cNvGraphicFramePr>
                <a:graphicFrameLocks noGrp="1"/>
              </p:cNvGraphicFramePr>
              <p:nvPr>
                <p:extLst>
                  <p:ext uri="{D42A27DB-BD31-4B8C-83A1-F6EECF244321}">
                    <p14:modId xmlns:p14="http://schemas.microsoft.com/office/powerpoint/2010/main" val="3490611281"/>
                  </p:ext>
                </p:extLst>
              </p:nvPr>
            </p:nvGraphicFramePr>
            <p:xfrm>
              <a:off x="70339" y="351693"/>
              <a:ext cx="19952674" cy="13270521"/>
            </p:xfrm>
            <a:graphic>
              <a:graphicData uri="http://schemas.microsoft.com/office/webextensions/webextension/2010/11">
                <we:webextensionref xmlns:we="http://schemas.microsoft.com/office/webextensions/webextension/2010/11" xmlns:r="http://schemas.openxmlformats.org/officeDocument/2006/relationships" r:id="rId2"/>
              </a:graphicData>
            </a:graphic>
          </p:graphicFrame>
        </mc:Choice>
        <mc:Fallback xmlns="">
          <p:pic>
            <p:nvPicPr>
              <p:cNvPr id="5" name="Object 4">
                <a:extLst>
                  <a:ext uri="{FF2B5EF4-FFF2-40B4-BE49-F238E27FC236}">
                    <a16:creationId xmlns:a16="http://schemas.microsoft.com/office/drawing/2014/main" id="{677B13B7-1FFB-65A4-B001-1467A203DD3E}"/>
                  </a:ext>
                </a:extLst>
              </p:cNvPr>
              <p:cNvPicPr>
                <a:picLocks noGrp="1" noRot="1" noChangeAspect="1" noMove="1" noResize="1" noEditPoints="1" noAdjustHandles="1" noChangeArrowheads="1" noChangeShapeType="1"/>
              </p:cNvPicPr>
              <p:nvPr/>
            </p:nvPicPr>
            <p:blipFill>
              <a:blip r:embed="rId3"/>
              <a:stretch>
                <a:fillRect/>
              </a:stretch>
            </p:blipFill>
            <p:spPr>
              <a:xfrm>
                <a:off x="70339" y="351693"/>
                <a:ext cx="19952674" cy="13270521"/>
              </a:xfrm>
              <a:prstGeom prst="rect">
                <a:avLst/>
              </a:prstGeom>
            </p:spPr>
          </p:pic>
        </mc:Fallback>
      </mc:AlternateContent>
    </p:spTree>
    <p:extLst>
      <p:ext uri="{BB962C8B-B14F-4D97-AF65-F5344CB8AC3E}">
        <p14:creationId xmlns:p14="http://schemas.microsoft.com/office/powerpoint/2010/main" val="3777782879"/>
      </p:ext>
    </p:extLst>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 name="Dealing With Errors"/>
          <p:cNvSpPr txBox="1">
            <a:spLocks noGrp="1"/>
          </p:cNvSpPr>
          <p:nvPr>
            <p:ph type="title"/>
          </p:nvPr>
        </p:nvSpPr>
        <p:spPr>
          <a:prstGeom prst="rect">
            <a:avLst/>
          </a:prstGeom>
        </p:spPr>
        <p:txBody>
          <a:bodyPr/>
          <a:lstStyle/>
          <a:p>
            <a:r>
              <a:t>Dealing With Errors</a:t>
            </a:r>
          </a:p>
        </p:txBody>
      </p:sp>
      <p:sp>
        <p:nvSpPr>
          <p:cNvPr id="943" name="Will this code cause an error?"/>
          <p:cNvSpPr txBox="1">
            <a:spLocks noGrp="1"/>
          </p:cNvSpPr>
          <p:nvPr>
            <p:ph type="body" idx="21"/>
          </p:nvPr>
        </p:nvSpPr>
        <p:spPr>
          <a:prstGeom prst="rect">
            <a:avLst/>
          </a:prstGeom>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a:lstStyle/>
          <a:p>
            <a:r>
              <a:t>Will this code cause an error?</a:t>
            </a:r>
          </a:p>
        </p:txBody>
      </p:sp>
      <p:sp>
        <p:nvSpPr>
          <p:cNvPr id="944" name="Slide Number"/>
          <p:cNvSpPr txBox="1">
            <a:spLocks noGrp="1"/>
          </p:cNvSpPr>
          <p:nvPr>
            <p:ph type="sldNum" sz="quarter" idx="2"/>
          </p:nvPr>
        </p:nvSpPr>
        <p:spPr>
          <a:prstGeom prst="rect">
            <a:avLst/>
          </a:prstGeom>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a:lstStyle/>
          <a:p>
            <a:fld id="{86CB4B4D-7CA3-9044-876B-883B54F8677D}" type="slidenum">
              <a:rPr/>
              <a:t>46</a:t>
            </a:fld>
            <a:endParaRPr/>
          </a:p>
        </p:txBody>
      </p:sp>
      <p:pic>
        <p:nvPicPr>
          <p:cNvPr id="945" name="Image" descr="Image"/>
          <p:cNvPicPr>
            <a:picLocks noChangeAspect="1"/>
          </p:cNvPicPr>
          <p:nvPr/>
        </p:nvPicPr>
        <p:blipFill>
          <a:blip r:embed="rId2"/>
          <a:stretch>
            <a:fillRect/>
          </a:stretch>
        </p:blipFill>
        <p:spPr>
          <a:xfrm>
            <a:off x="1052453" y="2896446"/>
            <a:ext cx="8929876" cy="9850661"/>
          </a:xfrm>
          <a:prstGeom prst="rect">
            <a:avLst/>
          </a:prstGeom>
          <a:ln w="25400">
            <a:miter lim="400000"/>
          </a:ln>
          <a:effectLst>
            <a:outerShdw blurRad="254000" dist="127000" dir="5400000" rotWithShape="0">
              <a:srgbClr val="000000">
                <a:alpha val="70000"/>
              </a:srgbClr>
            </a:outerShdw>
          </a:effectLst>
        </p:spPr>
      </p:pic>
      <p:pic>
        <p:nvPicPr>
          <p:cNvPr id="946" name="Image" descr="Image"/>
          <p:cNvPicPr>
            <a:picLocks noChangeAspect="1"/>
          </p:cNvPicPr>
          <p:nvPr/>
        </p:nvPicPr>
        <p:blipFill>
          <a:blip r:embed="rId3"/>
          <a:stretch>
            <a:fillRect/>
          </a:stretch>
        </p:blipFill>
        <p:spPr>
          <a:xfrm>
            <a:off x="12757353" y="3559447"/>
            <a:ext cx="9954075" cy="4086087"/>
          </a:xfrm>
          <a:prstGeom prst="rect">
            <a:avLst/>
          </a:prstGeom>
          <a:ln w="25400">
            <a:miter lim="400000"/>
          </a:ln>
          <a:effectLst>
            <a:outerShdw blurRad="254000" dist="127000" dir="5400000" rotWithShape="0">
              <a:srgbClr val="000000">
                <a:alpha val="70000"/>
              </a:srgbClr>
            </a:outerShdw>
          </a:effectLst>
        </p:spPr>
      </p:pic>
      <p:pic>
        <p:nvPicPr>
          <p:cNvPr id="947" name="Image" descr="Image"/>
          <p:cNvPicPr>
            <a:picLocks noChangeAspect="1"/>
          </p:cNvPicPr>
          <p:nvPr/>
        </p:nvPicPr>
        <p:blipFill>
          <a:blip r:embed="rId4"/>
          <a:stretch>
            <a:fillRect/>
          </a:stretch>
        </p:blipFill>
        <p:spPr>
          <a:xfrm>
            <a:off x="11423309" y="9070404"/>
            <a:ext cx="12622163" cy="2438652"/>
          </a:xfrm>
          <a:prstGeom prst="rect">
            <a:avLst/>
          </a:prstGeom>
          <a:ln w="50800">
            <a:solidFill>
              <a:schemeClr val="accent5">
                <a:hueOff val="-82419"/>
                <a:satOff val="-9513"/>
                <a:lumOff val="-16343"/>
              </a:schemeClr>
            </a:solidFill>
            <a:miter lim="400000"/>
          </a:ln>
          <a:effectLst>
            <a:outerShdw blurRad="254000" dist="127000" dir="5400000" rotWithShape="0">
              <a:srgbClr val="000000">
                <a:alpha val="70000"/>
              </a:srgbClr>
            </a:outerShdw>
          </a:effectLst>
        </p:spPr>
      </p:pic>
      <p:grpSp>
        <p:nvGrpSpPr>
          <p:cNvPr id="950" name="User: “What list?” I’m using a Stack. We should make the error more meaningful for our user."/>
          <p:cNvGrpSpPr/>
          <p:nvPr/>
        </p:nvGrpSpPr>
        <p:grpSpPr>
          <a:xfrm>
            <a:off x="13136514" y="11956495"/>
            <a:ext cx="10353955" cy="1443432"/>
            <a:chOff x="0" y="0"/>
            <a:chExt cx="10353954" cy="1443431"/>
          </a:xfrm>
        </p:grpSpPr>
        <p:sp>
          <p:nvSpPr>
            <p:cNvPr id="949" name="User: “What list?” I’m using a Stack. We should make the error more meaningful for our user."/>
            <p:cNvSpPr txBox="1"/>
            <p:nvPr/>
          </p:nvSpPr>
          <p:spPr>
            <a:xfrm>
              <a:off x="38100" y="38100"/>
              <a:ext cx="10277755" cy="1367232"/>
            </a:xfrm>
            <a:prstGeom prst="rect">
              <a:avLst/>
            </a:prstGeom>
            <a:solidFill>
              <a:schemeClr val="accent4">
                <a:hueOff val="-476017"/>
                <a:lumOff val="-10042"/>
              </a:schemeClr>
            </a:solidFill>
            <a:ln>
              <a:noFill/>
            </a:ln>
            <a:effectLst/>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50800" tIns="50800" rIns="50800" bIns="50800" numCol="1" anchor="ctr">
              <a:spAutoFit/>
            </a:bodyPr>
            <a:lstStyle/>
            <a:p>
              <a:pPr>
                <a:lnSpc>
                  <a:spcPct val="150000"/>
                </a:lnSpc>
                <a:defRPr sz="3200">
                  <a:solidFill>
                    <a:srgbClr val="000000"/>
                  </a:solidFill>
                </a:defRPr>
              </a:pPr>
              <a:r>
                <a:t>User: “What list?” I’m using a Stack.</a:t>
              </a:r>
              <a:br/>
              <a:r>
                <a:t>We should make the error more meaningful for our user.</a:t>
              </a:r>
            </a:p>
          </p:txBody>
        </p:sp>
        <p:pic>
          <p:nvPicPr>
            <p:cNvPr id="948" name="User: “What list?” I’m using a Stack. We should make the error more meaningful for our user. User: “What list?” I’m using a Stack. We should make the error more meaningful for our user." descr="User: “What list?” I’m using a Stack. We should make the error more meaningful for our user. User: “What list?” I’m using a Stack. We should make the error more meaningful for our user."/>
            <p:cNvPicPr>
              <a:picLocks/>
            </p:cNvPicPr>
            <p:nvPr/>
          </p:nvPicPr>
          <p:blipFill>
            <a:blip r:embed="rId5"/>
            <a:stretch>
              <a:fillRect/>
            </a:stretch>
          </p:blipFill>
          <p:spPr>
            <a:xfrm>
              <a:off x="0" y="0"/>
              <a:ext cx="10353955" cy="1443432"/>
            </a:xfrm>
            <a:prstGeom prst="rect">
              <a:avLst/>
            </a:prstGeom>
            <a:effectLst/>
          </p:spPr>
        </p:pic>
      </p:grpSp>
    </p:spTree>
    <p:extLst>
      <p:ext uri="{BB962C8B-B14F-4D97-AF65-F5344CB8AC3E}">
        <p14:creationId xmlns:p14="http://schemas.microsoft.com/office/powerpoint/2010/main" val="2007655062"/>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94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94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p:tmAbs val="0"/>
                                  </p:iterate>
                                  <p:childTnLst>
                                    <p:set>
                                      <p:cBhvr>
                                        <p:cTn id="14" fill="hold"/>
                                        <p:tgtEl>
                                          <p:spTgt spid="9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6" grpId="0" animBg="1" advAuto="0"/>
      <p:bldP spid="947" grpId="0" animBg="1" advAuto="0"/>
      <p:bldP spid="950" grpId="0" animBg="1" advAuto="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 name="Dealing With Errors"/>
          <p:cNvSpPr txBox="1">
            <a:spLocks noGrp="1"/>
          </p:cNvSpPr>
          <p:nvPr>
            <p:ph type="title"/>
          </p:nvPr>
        </p:nvSpPr>
        <p:spPr>
          <a:prstGeom prst="rect">
            <a:avLst/>
          </a:prstGeom>
        </p:spPr>
        <p:txBody>
          <a:bodyPr/>
          <a:lstStyle/>
          <a:p>
            <a:r>
              <a:t>Dealing With Errors</a:t>
            </a:r>
          </a:p>
        </p:txBody>
      </p:sp>
      <p:sp>
        <p:nvSpPr>
          <p:cNvPr id="953" name="Python Try-Except Blocks"/>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t>Python Try-Except Blocks</a:t>
            </a:r>
          </a:p>
        </p:txBody>
      </p:sp>
      <p:sp>
        <p:nvSpPr>
          <p:cNvPr id="954" name="In Python, we can raise an error using the raise keyword…"/>
          <p:cNvSpPr txBox="1">
            <a:spLocks noGrp="1"/>
          </p:cNvSpPr>
          <p:nvPr>
            <p:ph type="body" sz="half" idx="1"/>
          </p:nvPr>
        </p:nvSpPr>
        <p:spPr>
          <a:xfrm>
            <a:off x="187129" y="2729994"/>
            <a:ext cx="21971001" cy="4435767"/>
          </a:xfrm>
          <a:prstGeom prst="rect">
            <a:avLst/>
          </a:prstGeom>
        </p:spPr>
        <p:txBody>
          <a:bodyPr/>
          <a:lstStyle/>
          <a:p>
            <a:r>
              <a:t>In Python, we can raise an error using the </a:t>
            </a:r>
            <a:r>
              <a:rPr b="1">
                <a:latin typeface="Courier New"/>
                <a:ea typeface="Courier New"/>
                <a:cs typeface="Courier New"/>
                <a:sym typeface="Courier New"/>
              </a:rPr>
              <a:t>raise</a:t>
            </a:r>
            <a:r>
              <a:t> keyword</a:t>
            </a:r>
          </a:p>
          <a:p>
            <a:r>
              <a:t>The error can</a:t>
            </a:r>
          </a:p>
          <a:p>
            <a:pPr lvl="1"/>
            <a:r>
              <a:t>be caught and handled specifically by using a </a:t>
            </a:r>
            <a:r>
              <a:rPr b="1"/>
              <a:t>try-except </a:t>
            </a:r>
            <a:r>
              <a:t>block, or</a:t>
            </a:r>
          </a:p>
          <a:p>
            <a:pPr lvl="1"/>
            <a:r>
              <a:t>cause the program to crash</a:t>
            </a:r>
          </a:p>
        </p:txBody>
      </p:sp>
      <p:sp>
        <p:nvSpPr>
          <p:cNvPr id="955"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47</a:t>
            </a:fld>
            <a:endParaRPr/>
          </a:p>
        </p:txBody>
      </p:sp>
      <p:pic>
        <p:nvPicPr>
          <p:cNvPr id="956" name="Image" descr="Image"/>
          <p:cNvPicPr>
            <a:picLocks noChangeAspect="1"/>
          </p:cNvPicPr>
          <p:nvPr/>
        </p:nvPicPr>
        <p:blipFill>
          <a:blip r:embed="rId2"/>
          <a:srcRect/>
          <a:stretch>
            <a:fillRect/>
          </a:stretch>
        </p:blipFill>
        <p:spPr>
          <a:xfrm>
            <a:off x="16193820" y="818187"/>
            <a:ext cx="7124701" cy="787401"/>
          </a:xfrm>
          <a:prstGeom prst="rect">
            <a:avLst/>
          </a:prstGeom>
          <a:ln w="25400">
            <a:miter lim="400000"/>
          </a:ln>
          <a:effectLst>
            <a:outerShdw blurRad="254000" dist="127000" dir="5400000" rotWithShape="0">
              <a:srgbClr val="000000">
                <a:alpha val="70000"/>
              </a:srgbClr>
            </a:outerShdw>
          </a:effectLst>
        </p:spPr>
      </p:pic>
      <p:pic>
        <p:nvPicPr>
          <p:cNvPr id="957" name="Image" descr="Image"/>
          <p:cNvPicPr>
            <a:picLocks noChangeAspect="1"/>
          </p:cNvPicPr>
          <p:nvPr/>
        </p:nvPicPr>
        <p:blipFill>
          <a:blip r:embed="rId3"/>
          <a:stretch>
            <a:fillRect/>
          </a:stretch>
        </p:blipFill>
        <p:spPr>
          <a:xfrm>
            <a:off x="16225570" y="2795757"/>
            <a:ext cx="7061201" cy="1206501"/>
          </a:xfrm>
          <a:prstGeom prst="rect">
            <a:avLst/>
          </a:prstGeom>
          <a:ln w="25400">
            <a:miter lim="400000"/>
          </a:ln>
          <a:effectLst>
            <a:outerShdw blurRad="254000" dist="127000" dir="5400000" rotWithShape="0">
              <a:srgbClr val="000000">
                <a:alpha val="70000"/>
              </a:srgbClr>
            </a:outerShdw>
          </a:effectLst>
        </p:spPr>
      </p:pic>
      <p:pic>
        <p:nvPicPr>
          <p:cNvPr id="958" name="Image" descr="Image"/>
          <p:cNvPicPr>
            <a:picLocks noChangeAspect="1"/>
          </p:cNvPicPr>
          <p:nvPr/>
        </p:nvPicPr>
        <p:blipFill>
          <a:blip r:embed="rId4"/>
          <a:stretch>
            <a:fillRect/>
          </a:stretch>
        </p:blipFill>
        <p:spPr>
          <a:xfrm>
            <a:off x="671966" y="8351477"/>
            <a:ext cx="11389862" cy="2377278"/>
          </a:xfrm>
          <a:prstGeom prst="rect">
            <a:avLst/>
          </a:prstGeom>
          <a:ln w="25400">
            <a:miter lim="400000"/>
          </a:ln>
          <a:effectLst>
            <a:outerShdw blurRad="254000" dist="127000" dir="5400000" rotWithShape="0">
              <a:srgbClr val="000000">
                <a:alpha val="70000"/>
              </a:srgbClr>
            </a:outerShdw>
          </a:effectLst>
        </p:spPr>
      </p:pic>
      <p:pic>
        <p:nvPicPr>
          <p:cNvPr id="959" name="Image" descr="Image"/>
          <p:cNvPicPr>
            <a:picLocks noChangeAspect="1"/>
          </p:cNvPicPr>
          <p:nvPr/>
        </p:nvPicPr>
        <p:blipFill>
          <a:blip r:embed="rId5"/>
          <a:stretch>
            <a:fillRect/>
          </a:stretch>
        </p:blipFill>
        <p:spPr>
          <a:xfrm>
            <a:off x="13165399" y="9022740"/>
            <a:ext cx="10668387" cy="4077878"/>
          </a:xfrm>
          <a:prstGeom prst="rect">
            <a:avLst/>
          </a:prstGeom>
          <a:ln w="50800">
            <a:solidFill>
              <a:schemeClr val="accent5">
                <a:hueOff val="-82419"/>
                <a:satOff val="-9513"/>
                <a:lumOff val="-16343"/>
              </a:schemeClr>
            </a:solidFill>
            <a:miter lim="400000"/>
          </a:ln>
          <a:effectLst>
            <a:outerShdw blurRad="254000" dist="127000" dir="5400000" rotWithShape="0">
              <a:srgbClr val="000000">
                <a:alpha val="70000"/>
              </a:srgbClr>
            </a:outerShdw>
          </a:effectLst>
        </p:spPr>
      </p:pic>
      <p:pic>
        <p:nvPicPr>
          <p:cNvPr id="960" name="Image" descr="Image"/>
          <p:cNvPicPr>
            <a:picLocks noChangeAspect="1"/>
          </p:cNvPicPr>
          <p:nvPr/>
        </p:nvPicPr>
        <p:blipFill>
          <a:blip r:embed="rId6"/>
          <a:stretch>
            <a:fillRect/>
          </a:stretch>
        </p:blipFill>
        <p:spPr>
          <a:xfrm>
            <a:off x="16140411" y="6165092"/>
            <a:ext cx="4718364" cy="2443167"/>
          </a:xfrm>
          <a:prstGeom prst="rect">
            <a:avLst/>
          </a:prstGeom>
          <a:ln w="25400">
            <a:miter lim="400000"/>
          </a:ln>
          <a:effectLst>
            <a:outerShdw blurRad="254000" dist="127000" dir="5400000" rotWithShape="0">
              <a:srgbClr val="000000">
                <a:alpha val="70000"/>
              </a:srgbClr>
            </a:outerShdw>
          </a:effectLst>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p:tmAbs val="0"/>
                                  </p:iterate>
                                  <p:childTnLst>
                                    <p:set>
                                      <p:cBhvr>
                                        <p:cTn id="6" fill="hold"/>
                                        <p:tgtEl>
                                          <p:spTgt spid="954">
                                            <p:bg/>
                                          </p:spTgt>
                                        </p:tgtEl>
                                        <p:attrNameLst>
                                          <p:attrName>style.visibility</p:attrName>
                                        </p:attrNameLst>
                                      </p:cBhvr>
                                      <p:to>
                                        <p:strVal val="visible"/>
                                      </p:to>
                                    </p:set>
                                  </p:childTnLst>
                                </p:cTn>
                              </p:par>
                              <p:par>
                                <p:cTn id="7" presetID="1" presetClass="entr" presetSubtype="0" fill="hold" grpId="0" nodeType="withEffect">
                                  <p:stCondLst>
                                    <p:cond delay="0"/>
                                  </p:stCondLst>
                                  <p:iterate>
                                    <p:tmAbs val="0"/>
                                  </p:iterate>
                                  <p:childTnLst>
                                    <p:set>
                                      <p:cBhvr>
                                        <p:cTn id="8" fill="hold"/>
                                        <p:tgtEl>
                                          <p:spTgt spid="954">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iterate>
                                    <p:tmAbs val="0"/>
                                  </p:iterate>
                                  <p:childTnLst>
                                    <p:set>
                                      <p:cBhvr>
                                        <p:cTn id="12" fill="hold"/>
                                        <p:tgtEl>
                                          <p:spTgt spid="954">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iterate>
                                    <p:tmAbs val="0"/>
                                  </p:iterate>
                                  <p:childTnLst>
                                    <p:set>
                                      <p:cBhvr>
                                        <p:cTn id="14" fill="hold"/>
                                        <p:tgtEl>
                                          <p:spTgt spid="954">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iterate>
                                    <p:tmAbs val="0"/>
                                  </p:iterate>
                                  <p:childTnLst>
                                    <p:set>
                                      <p:cBhvr>
                                        <p:cTn id="16" fill="hold"/>
                                        <p:tgtEl>
                                          <p:spTgt spid="954">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iterate>
                                    <p:tmAbs val="0"/>
                                  </p:iterate>
                                  <p:childTnLst>
                                    <p:set>
                                      <p:cBhvr>
                                        <p:cTn id="20" fill="hold"/>
                                        <p:tgtEl>
                                          <p:spTgt spid="95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iterate>
                                    <p:tmAbs val="0"/>
                                  </p:iterate>
                                  <p:childTnLst>
                                    <p:set>
                                      <p:cBhvr>
                                        <p:cTn id="24" fill="hold"/>
                                        <p:tgtEl>
                                          <p:spTgt spid="96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iterate>
                                    <p:tmAbs val="0"/>
                                  </p:iterate>
                                  <p:childTnLst>
                                    <p:set>
                                      <p:cBhvr>
                                        <p:cTn id="28" fill="hold"/>
                                        <p:tgtEl>
                                          <p:spTgt spid="9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4" grpId="0" build="p" animBg="1" advAuto="0"/>
      <p:bldP spid="958" grpId="0" animBg="1" advAuto="0"/>
      <p:bldP spid="959" grpId="0" animBg="1" advAuto="0"/>
      <p:bldP spid="960" grpId="0" animBg="1" advAuto="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 name="Dealing With Errors"/>
          <p:cNvSpPr txBox="1">
            <a:spLocks noGrp="1"/>
          </p:cNvSpPr>
          <p:nvPr>
            <p:ph type="title"/>
          </p:nvPr>
        </p:nvSpPr>
        <p:spPr>
          <a:prstGeom prst="rect">
            <a:avLst/>
          </a:prstGeom>
        </p:spPr>
        <p:txBody>
          <a:bodyPr/>
          <a:lstStyle/>
          <a:p>
            <a:r>
              <a:t>Dealing With Errors</a:t>
            </a:r>
          </a:p>
        </p:txBody>
      </p:sp>
      <p:sp>
        <p:nvSpPr>
          <p:cNvPr id="963" name="Python Try-Except Blocks"/>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t>Python Try-Except Blocks</a:t>
            </a:r>
          </a:p>
        </p:txBody>
      </p:sp>
      <p:sp>
        <p:nvSpPr>
          <p:cNvPr id="964" name="In Python, we can raise an error using the raise keyword…"/>
          <p:cNvSpPr txBox="1">
            <a:spLocks noGrp="1"/>
          </p:cNvSpPr>
          <p:nvPr>
            <p:ph type="body" sz="half" idx="1"/>
          </p:nvPr>
        </p:nvSpPr>
        <p:spPr>
          <a:xfrm>
            <a:off x="187129" y="2729994"/>
            <a:ext cx="21971001" cy="4435767"/>
          </a:xfrm>
          <a:prstGeom prst="rect">
            <a:avLst/>
          </a:prstGeom>
        </p:spPr>
        <p:txBody>
          <a:bodyPr/>
          <a:lstStyle/>
          <a:p>
            <a:r>
              <a:t>In Python, we can raise an error using the </a:t>
            </a:r>
            <a:r>
              <a:rPr b="1">
                <a:latin typeface="Courier New"/>
                <a:ea typeface="Courier New"/>
                <a:cs typeface="Courier New"/>
                <a:sym typeface="Courier New"/>
              </a:rPr>
              <a:t>raise</a:t>
            </a:r>
            <a:r>
              <a:t> keyword</a:t>
            </a:r>
          </a:p>
          <a:p>
            <a:r>
              <a:t>The error can</a:t>
            </a:r>
          </a:p>
          <a:p>
            <a:pPr lvl="1"/>
            <a:r>
              <a:t>be caught and handled specifically by using a </a:t>
            </a:r>
            <a:r>
              <a:rPr b="1"/>
              <a:t>try-except </a:t>
            </a:r>
            <a:r>
              <a:t>block, or</a:t>
            </a:r>
          </a:p>
          <a:p>
            <a:pPr lvl="1"/>
            <a:r>
              <a:t>cause the program to crash</a:t>
            </a:r>
          </a:p>
        </p:txBody>
      </p:sp>
      <p:sp>
        <p:nvSpPr>
          <p:cNvPr id="965"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48</a:t>
            </a:fld>
            <a:endParaRPr/>
          </a:p>
        </p:txBody>
      </p:sp>
      <p:pic>
        <p:nvPicPr>
          <p:cNvPr id="966" name="Image" descr="Image"/>
          <p:cNvPicPr>
            <a:picLocks noChangeAspect="1"/>
          </p:cNvPicPr>
          <p:nvPr/>
        </p:nvPicPr>
        <p:blipFill>
          <a:blip r:embed="rId2"/>
          <a:srcRect/>
          <a:stretch>
            <a:fillRect/>
          </a:stretch>
        </p:blipFill>
        <p:spPr>
          <a:xfrm>
            <a:off x="16193820" y="818187"/>
            <a:ext cx="7124701" cy="787401"/>
          </a:xfrm>
          <a:prstGeom prst="rect">
            <a:avLst/>
          </a:prstGeom>
          <a:ln w="25400">
            <a:miter lim="400000"/>
          </a:ln>
          <a:effectLst>
            <a:outerShdw blurRad="254000" dist="127000" dir="5400000" rotWithShape="0">
              <a:srgbClr val="000000">
                <a:alpha val="70000"/>
              </a:srgbClr>
            </a:outerShdw>
          </a:effectLst>
        </p:spPr>
      </p:pic>
      <p:pic>
        <p:nvPicPr>
          <p:cNvPr id="967" name="Image" descr="Image"/>
          <p:cNvPicPr>
            <a:picLocks noChangeAspect="1"/>
          </p:cNvPicPr>
          <p:nvPr/>
        </p:nvPicPr>
        <p:blipFill>
          <a:blip r:embed="rId3"/>
          <a:stretch>
            <a:fillRect/>
          </a:stretch>
        </p:blipFill>
        <p:spPr>
          <a:xfrm>
            <a:off x="16225570" y="2795757"/>
            <a:ext cx="7061201" cy="1206501"/>
          </a:xfrm>
          <a:prstGeom prst="rect">
            <a:avLst/>
          </a:prstGeom>
          <a:ln w="25400">
            <a:miter lim="400000"/>
          </a:ln>
          <a:effectLst>
            <a:outerShdw blurRad="254000" dist="127000" dir="5400000" rotWithShape="0">
              <a:srgbClr val="000000">
                <a:alpha val="70000"/>
              </a:srgbClr>
            </a:outerShdw>
          </a:effectLst>
        </p:spPr>
      </p:pic>
      <p:pic>
        <p:nvPicPr>
          <p:cNvPr id="968" name="Image" descr="Image"/>
          <p:cNvPicPr>
            <a:picLocks noChangeAspect="1"/>
          </p:cNvPicPr>
          <p:nvPr/>
        </p:nvPicPr>
        <p:blipFill>
          <a:blip r:embed="rId4"/>
          <a:stretch>
            <a:fillRect/>
          </a:stretch>
        </p:blipFill>
        <p:spPr>
          <a:xfrm>
            <a:off x="16140411" y="6165092"/>
            <a:ext cx="4718364" cy="2443167"/>
          </a:xfrm>
          <a:prstGeom prst="rect">
            <a:avLst/>
          </a:prstGeom>
          <a:ln w="25400">
            <a:miter lim="400000"/>
          </a:ln>
          <a:effectLst>
            <a:outerShdw blurRad="254000" dist="127000" dir="5400000" rotWithShape="0">
              <a:srgbClr val="000000">
                <a:alpha val="70000"/>
              </a:srgbClr>
            </a:outerShdw>
          </a:effectLst>
        </p:spPr>
      </p:pic>
      <p:sp>
        <p:nvSpPr>
          <p:cNvPr id="969" name="Alternatively, we could avoid a crash"/>
          <p:cNvSpPr txBox="1"/>
          <p:nvPr/>
        </p:nvSpPr>
        <p:spPr>
          <a:xfrm>
            <a:off x="2592939" y="8059060"/>
            <a:ext cx="7547916" cy="6348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600">
                <a:solidFill>
                  <a:srgbClr val="000000"/>
                </a:solidFill>
              </a:defRPr>
            </a:lvl1pPr>
          </a:lstStyle>
          <a:p>
            <a:r>
              <a:t>Alternatively, we could avoid a crash</a:t>
            </a:r>
          </a:p>
        </p:txBody>
      </p:sp>
      <p:pic>
        <p:nvPicPr>
          <p:cNvPr id="970" name="Image" descr="Image"/>
          <p:cNvPicPr>
            <a:picLocks noChangeAspect="1"/>
          </p:cNvPicPr>
          <p:nvPr/>
        </p:nvPicPr>
        <p:blipFill>
          <a:blip r:embed="rId5"/>
          <a:stretch>
            <a:fillRect/>
          </a:stretch>
        </p:blipFill>
        <p:spPr>
          <a:xfrm>
            <a:off x="898062" y="9063183"/>
            <a:ext cx="11584207" cy="2120394"/>
          </a:xfrm>
          <a:prstGeom prst="rect">
            <a:avLst/>
          </a:prstGeom>
          <a:ln w="25400">
            <a:miter lim="400000"/>
          </a:ln>
          <a:effectLst>
            <a:outerShdw blurRad="254000" dist="127000" dir="5400000" rotWithShape="0">
              <a:srgbClr val="000000">
                <a:alpha val="70000"/>
              </a:srgbClr>
            </a:outerShdw>
          </a:effectLst>
        </p:spPr>
      </p:pic>
      <p:pic>
        <p:nvPicPr>
          <p:cNvPr id="971" name="Image" descr="Image"/>
          <p:cNvPicPr>
            <a:picLocks noChangeAspect="1"/>
          </p:cNvPicPr>
          <p:nvPr/>
        </p:nvPicPr>
        <p:blipFill>
          <a:blip r:embed="rId6"/>
          <a:stretch>
            <a:fillRect/>
          </a:stretch>
        </p:blipFill>
        <p:spPr>
          <a:xfrm>
            <a:off x="14362605" y="9716159"/>
            <a:ext cx="8273976" cy="814442"/>
          </a:xfrm>
          <a:prstGeom prst="rect">
            <a:avLst/>
          </a:prstGeom>
          <a:ln w="25400">
            <a:miter lim="400000"/>
          </a:ln>
          <a:effectLst>
            <a:outerShdw blurRad="254000" dist="127000" dir="5400000" rotWithShape="0">
              <a:srgbClr val="000000">
                <a:alpha val="70000"/>
              </a:srgbClr>
            </a:outerShdw>
          </a:effectLst>
        </p:spPr>
      </p:pic>
      <p:grpSp>
        <p:nvGrpSpPr>
          <p:cNvPr id="974" name="Here, crashing is probably the right choice because  it is never good to pop from an empty stack."/>
          <p:cNvGrpSpPr/>
          <p:nvPr/>
        </p:nvGrpSpPr>
        <p:grpSpPr>
          <a:xfrm>
            <a:off x="13052436" y="11341982"/>
            <a:ext cx="10894315" cy="1600048"/>
            <a:chOff x="0" y="0"/>
            <a:chExt cx="10894314" cy="1600047"/>
          </a:xfrm>
        </p:grpSpPr>
        <p:sp>
          <p:nvSpPr>
            <p:cNvPr id="973" name="Here, crashing is probably the right choice because  it is never good to pop from an empty stack."/>
            <p:cNvSpPr txBox="1"/>
            <p:nvPr/>
          </p:nvSpPr>
          <p:spPr>
            <a:xfrm>
              <a:off x="38099" y="38100"/>
              <a:ext cx="10818116" cy="1523848"/>
            </a:xfrm>
            <a:prstGeom prst="rect">
              <a:avLst/>
            </a:prstGeom>
            <a:solidFill>
              <a:schemeClr val="accent4">
                <a:hueOff val="-476017"/>
                <a:lumOff val="-10042"/>
              </a:schemeClr>
            </a:solidFill>
            <a:ln>
              <a:noFill/>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p>
              <a:pPr>
                <a:lnSpc>
                  <a:spcPct val="150000"/>
                </a:lnSpc>
                <a:defRPr sz="3600">
                  <a:solidFill>
                    <a:srgbClr val="000000"/>
                  </a:solidFill>
                </a:defRPr>
              </a:pPr>
              <a:r>
                <a:t>Here, crashing is probably the right choice because </a:t>
              </a:r>
              <a:br/>
              <a:r>
                <a:t>it is never good to pop from an empty stack.</a:t>
              </a:r>
            </a:p>
          </p:txBody>
        </p:sp>
        <p:pic>
          <p:nvPicPr>
            <p:cNvPr id="972" name="Here, crashing is probably the right choice because  it is never good to pop from an empty stack. Here, crashing is probably the right choice because  it is never good to pop from an empty stack." descr="Here, crashing is probably the right choice because  it is never good to pop from an empty stack. Here, crashing is probably the right choice because  it is never good to pop from an empty stack."/>
            <p:cNvPicPr>
              <a:picLocks/>
            </p:cNvPicPr>
            <p:nvPr/>
          </p:nvPicPr>
          <p:blipFill>
            <a:blip r:embed="rId7"/>
            <a:stretch>
              <a:fillRect/>
            </a:stretch>
          </p:blipFill>
          <p:spPr>
            <a:xfrm>
              <a:off x="0" y="0"/>
              <a:ext cx="10894315" cy="1600048"/>
            </a:xfrm>
            <a:prstGeom prst="rect">
              <a:avLst/>
            </a:prstGeom>
            <a:effectLst/>
          </p:spPr>
        </p:pic>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9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4" grpId="0" animBg="1" advAuto="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Rounded Corners 29">
            <a:extLst>
              <a:ext uri="{FF2B5EF4-FFF2-40B4-BE49-F238E27FC236}">
                <a16:creationId xmlns:a16="http://schemas.microsoft.com/office/drawing/2014/main" id="{925A37A3-96BA-F747-B81E-273E2BA4FF3E}"/>
              </a:ext>
            </a:extLst>
          </p:cNvPr>
          <p:cNvSpPr/>
          <p:nvPr/>
        </p:nvSpPr>
        <p:spPr>
          <a:xfrm>
            <a:off x="7091186" y="3756290"/>
            <a:ext cx="9582650" cy="2929810"/>
          </a:xfrm>
          <a:prstGeom prst="roundRect">
            <a:avLst>
              <a:gd name="adj" fmla="val 5708"/>
            </a:avLst>
          </a:prstGeom>
          <a:solidFill>
            <a:srgbClr val="FDF6E3"/>
          </a:solidFill>
          <a:ln w="12700" cap="flat">
            <a:solidFill>
              <a:srgbClr val="002B36"/>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6600" b="0" i="0" u="none" strike="noStrike" cap="none" spc="0" normalizeH="0" baseline="0" dirty="0">
                <a:ln>
                  <a:noFill/>
                </a:ln>
                <a:solidFill>
                  <a:srgbClr val="002B36"/>
                </a:solidFill>
                <a:effectLst/>
                <a:uFillTx/>
                <a:latin typeface="Aptos" panose="020B0004020202020204" pitchFamily="34" charset="0"/>
                <a:ea typeface="Helvetica Neue Medium"/>
                <a:cs typeface="Courier New" panose="02070309020205020404" pitchFamily="49" charset="0"/>
                <a:sym typeface="Helvetica Neue Medium"/>
              </a:rPr>
              <a:t>Start Recording</a:t>
            </a:r>
          </a:p>
        </p:txBody>
      </p:sp>
    </p:spTree>
    <p:extLst>
      <p:ext uri="{BB962C8B-B14F-4D97-AF65-F5344CB8AC3E}">
        <p14:creationId xmlns:p14="http://schemas.microsoft.com/office/powerpoint/2010/main" val="3529024064"/>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Group 26">
            <a:extLst>
              <a:ext uri="{FF2B5EF4-FFF2-40B4-BE49-F238E27FC236}">
                <a16:creationId xmlns:a16="http://schemas.microsoft.com/office/drawing/2014/main" id="{44B9C4DC-6E0D-A498-88A7-CC56B6D485F4}"/>
              </a:ext>
            </a:extLst>
          </p:cNvPr>
          <p:cNvGrpSpPr/>
          <p:nvPr/>
        </p:nvGrpSpPr>
        <p:grpSpPr>
          <a:xfrm>
            <a:off x="885586" y="785625"/>
            <a:ext cx="5942893" cy="4051581"/>
            <a:chOff x="885586" y="785625"/>
            <a:chExt cx="5942893" cy="4051581"/>
          </a:xfrm>
        </p:grpSpPr>
        <p:sp>
          <p:nvSpPr>
            <p:cNvPr id="6" name="Rectangle: Rounded Corners 5">
              <a:extLst>
                <a:ext uri="{FF2B5EF4-FFF2-40B4-BE49-F238E27FC236}">
                  <a16:creationId xmlns:a16="http://schemas.microsoft.com/office/drawing/2014/main" id="{2F97704A-D905-C318-5E92-B3FBAE9C0299}"/>
                </a:ext>
              </a:extLst>
            </p:cNvPr>
            <p:cNvSpPr/>
            <p:nvPr/>
          </p:nvSpPr>
          <p:spPr>
            <a:xfrm>
              <a:off x="3577696" y="1755142"/>
              <a:ext cx="3250783" cy="2929812"/>
            </a:xfrm>
            <a:prstGeom prst="roundRect">
              <a:avLst>
                <a:gd name="adj" fmla="val 5708"/>
              </a:avLst>
            </a:prstGeom>
            <a:solidFill>
              <a:srgbClr val="00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6600" b="0" i="0" u="none" strike="noStrike" cap="none" spc="0" normalizeH="0" baseline="0" dirty="0">
                  <a:ln>
                    <a:noFill/>
                  </a:ln>
                  <a:solidFill>
                    <a:srgbClr val="FFFFFF"/>
                  </a:solidFill>
                  <a:effectLst/>
                  <a:uFillTx/>
                  <a:latin typeface="Courier New" panose="02070309020205020404" pitchFamily="49" charset="0"/>
                  <a:ea typeface="Helvetica Neue Medium"/>
                  <a:cs typeface="Courier New" panose="02070309020205020404" pitchFamily="49" charset="0"/>
                  <a:sym typeface="Helvetica Neue Medium"/>
                </a:rPr>
                <a:t>list</a:t>
              </a:r>
            </a:p>
          </p:txBody>
        </p:sp>
        <p:sp>
          <p:nvSpPr>
            <p:cNvPr id="7" name="TextBox 6">
              <a:extLst>
                <a:ext uri="{FF2B5EF4-FFF2-40B4-BE49-F238E27FC236}">
                  <a16:creationId xmlns:a16="http://schemas.microsoft.com/office/drawing/2014/main" id="{3615C76F-764C-E3DA-CF8A-ADBFB9E1B43D}"/>
                </a:ext>
              </a:extLst>
            </p:cNvPr>
            <p:cNvSpPr txBox="1"/>
            <p:nvPr/>
          </p:nvSpPr>
          <p:spPr>
            <a:xfrm>
              <a:off x="3577696" y="785625"/>
              <a:ext cx="2800447" cy="7797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4400" b="0" i="0" u="none" strike="noStrike" cap="none" spc="0" normalizeH="0" baseline="0" dirty="0">
                  <a:ln>
                    <a:noFill/>
                  </a:ln>
                  <a:solidFill>
                    <a:srgbClr val="002B36"/>
                  </a:solidFill>
                  <a:effectLst/>
                  <a:uFillTx/>
                  <a:latin typeface="+mn-lt"/>
                  <a:ea typeface="+mn-ea"/>
                  <a:cs typeface="+mn-cs"/>
                  <a:sym typeface="Helvetica Neue"/>
                </a:rPr>
                <a:t>Stack ADT</a:t>
              </a:r>
            </a:p>
          </p:txBody>
        </p:sp>
        <p:sp>
          <p:nvSpPr>
            <p:cNvPr id="8" name="Male">
              <a:extLst>
                <a:ext uri="{FF2B5EF4-FFF2-40B4-BE49-F238E27FC236}">
                  <a16:creationId xmlns:a16="http://schemas.microsoft.com/office/drawing/2014/main" id="{31A5720A-99FE-452B-143F-89B4FF74087F}"/>
                </a:ext>
              </a:extLst>
            </p:cNvPr>
            <p:cNvSpPr/>
            <p:nvPr/>
          </p:nvSpPr>
          <p:spPr>
            <a:xfrm>
              <a:off x="885586" y="2355260"/>
              <a:ext cx="741362" cy="2000429"/>
            </a:xfrm>
            <a:custGeom>
              <a:avLst/>
              <a:gdLst/>
              <a:ahLst/>
              <a:cxnLst>
                <a:cxn ang="0">
                  <a:pos x="wd2" y="hd2"/>
                </a:cxn>
                <a:cxn ang="5400000">
                  <a:pos x="wd2" y="hd2"/>
                </a:cxn>
                <a:cxn ang="10800000">
                  <a:pos x="wd2" y="hd2"/>
                </a:cxn>
                <a:cxn ang="16200000">
                  <a:pos x="wd2" y="hd2"/>
                </a:cxn>
              </a:cxnLst>
              <a:rect l="0" t="0" r="r" b="b"/>
              <a:pathLst>
                <a:path w="21547" h="21600" extrusionOk="0">
                  <a:moveTo>
                    <a:pt x="10777" y="0"/>
                  </a:moveTo>
                  <a:cubicBezTo>
                    <a:pt x="9509" y="0"/>
                    <a:pt x="8239" y="180"/>
                    <a:pt x="7271" y="540"/>
                  </a:cubicBezTo>
                  <a:cubicBezTo>
                    <a:pt x="5335" y="1259"/>
                    <a:pt x="5335" y="2425"/>
                    <a:pt x="7271" y="3144"/>
                  </a:cubicBezTo>
                  <a:cubicBezTo>
                    <a:pt x="9206" y="3863"/>
                    <a:pt x="12348" y="3863"/>
                    <a:pt x="14284" y="3144"/>
                  </a:cubicBezTo>
                  <a:cubicBezTo>
                    <a:pt x="16220" y="2425"/>
                    <a:pt x="16220" y="1259"/>
                    <a:pt x="14284" y="540"/>
                  </a:cubicBezTo>
                  <a:cubicBezTo>
                    <a:pt x="13316" y="180"/>
                    <a:pt x="12046" y="0"/>
                    <a:pt x="10777" y="0"/>
                  </a:cubicBezTo>
                  <a:close/>
                  <a:moveTo>
                    <a:pt x="4845" y="4060"/>
                  </a:moveTo>
                  <a:cubicBezTo>
                    <a:pt x="2970" y="4060"/>
                    <a:pt x="1445" y="4331"/>
                    <a:pt x="907" y="4563"/>
                  </a:cubicBezTo>
                  <a:cubicBezTo>
                    <a:pt x="-23" y="4963"/>
                    <a:pt x="-21" y="5438"/>
                    <a:pt x="8" y="5606"/>
                  </a:cubicBezTo>
                  <a:lnTo>
                    <a:pt x="8" y="12393"/>
                  </a:lnTo>
                  <a:cubicBezTo>
                    <a:pt x="8" y="12733"/>
                    <a:pt x="732" y="13004"/>
                    <a:pt x="1648" y="13004"/>
                  </a:cubicBezTo>
                  <a:cubicBezTo>
                    <a:pt x="2563" y="13004"/>
                    <a:pt x="3292" y="12728"/>
                    <a:pt x="3292" y="12393"/>
                  </a:cubicBezTo>
                  <a:lnTo>
                    <a:pt x="3292" y="6777"/>
                  </a:lnTo>
                  <a:lnTo>
                    <a:pt x="4791" y="6777"/>
                  </a:lnTo>
                  <a:lnTo>
                    <a:pt x="4791" y="12641"/>
                  </a:lnTo>
                  <a:lnTo>
                    <a:pt x="4804" y="12641"/>
                  </a:lnTo>
                  <a:lnTo>
                    <a:pt x="4804" y="20628"/>
                  </a:lnTo>
                  <a:cubicBezTo>
                    <a:pt x="4804" y="21163"/>
                    <a:pt x="5982" y="21600"/>
                    <a:pt x="7421" y="21600"/>
                  </a:cubicBezTo>
                  <a:cubicBezTo>
                    <a:pt x="8860" y="21600"/>
                    <a:pt x="10037" y="21163"/>
                    <a:pt x="10037" y="20628"/>
                  </a:cubicBezTo>
                  <a:lnTo>
                    <a:pt x="10037" y="12641"/>
                  </a:lnTo>
                  <a:lnTo>
                    <a:pt x="10777" y="12641"/>
                  </a:lnTo>
                  <a:lnTo>
                    <a:pt x="11504" y="12641"/>
                  </a:lnTo>
                  <a:lnTo>
                    <a:pt x="11504" y="20628"/>
                  </a:lnTo>
                  <a:cubicBezTo>
                    <a:pt x="11504" y="21163"/>
                    <a:pt x="12682" y="21600"/>
                    <a:pt x="14121" y="21600"/>
                  </a:cubicBezTo>
                  <a:cubicBezTo>
                    <a:pt x="15559" y="21600"/>
                    <a:pt x="16737" y="21163"/>
                    <a:pt x="16737" y="20628"/>
                  </a:cubicBezTo>
                  <a:lnTo>
                    <a:pt x="16737" y="12636"/>
                  </a:lnTo>
                  <a:lnTo>
                    <a:pt x="16750" y="12636"/>
                  </a:lnTo>
                  <a:lnTo>
                    <a:pt x="16750" y="6772"/>
                  </a:lnTo>
                  <a:lnTo>
                    <a:pt x="18249" y="6772"/>
                  </a:lnTo>
                  <a:lnTo>
                    <a:pt x="18249" y="12388"/>
                  </a:lnTo>
                  <a:cubicBezTo>
                    <a:pt x="18249" y="12728"/>
                    <a:pt x="18973" y="12997"/>
                    <a:pt x="19889" y="12997"/>
                  </a:cubicBezTo>
                  <a:cubicBezTo>
                    <a:pt x="20805" y="12997"/>
                    <a:pt x="21533" y="12723"/>
                    <a:pt x="21533" y="12388"/>
                  </a:cubicBezTo>
                  <a:lnTo>
                    <a:pt x="21533" y="5606"/>
                  </a:lnTo>
                  <a:cubicBezTo>
                    <a:pt x="21577" y="5438"/>
                    <a:pt x="21564" y="4957"/>
                    <a:pt x="20634" y="4563"/>
                  </a:cubicBezTo>
                  <a:cubicBezTo>
                    <a:pt x="20096" y="4336"/>
                    <a:pt x="18566" y="4060"/>
                    <a:pt x="16691" y="4060"/>
                  </a:cubicBezTo>
                  <a:lnTo>
                    <a:pt x="10777" y="4060"/>
                  </a:lnTo>
                  <a:lnTo>
                    <a:pt x="4845" y="4060"/>
                  </a:lnTo>
                  <a:close/>
                </a:path>
              </a:pathLst>
            </a:custGeom>
            <a:solidFill>
              <a:srgbClr val="000000"/>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9" name="Line">
              <a:extLst>
                <a:ext uri="{FF2B5EF4-FFF2-40B4-BE49-F238E27FC236}">
                  <a16:creationId xmlns:a16="http://schemas.microsoft.com/office/drawing/2014/main" id="{6E33C7A6-DB73-DC19-7BB4-6B18D48C5980}"/>
                </a:ext>
              </a:extLst>
            </p:cNvPr>
            <p:cNvSpPr/>
            <p:nvPr/>
          </p:nvSpPr>
          <p:spPr>
            <a:xfrm>
              <a:off x="1884429" y="3220048"/>
              <a:ext cx="1250704" cy="0"/>
            </a:xfrm>
            <a:prstGeom prst="line">
              <a:avLst/>
            </a:prstGeom>
            <a:noFill/>
            <a:ln w="50800" cap="flat">
              <a:solidFill>
                <a:srgbClr val="000000"/>
              </a:solidFill>
              <a:prstDash val="solid"/>
              <a:miter lim="400000"/>
              <a:tailEnd type="triangle" w="med" len="med"/>
            </a:ln>
            <a:effectLst/>
          </p:spPr>
          <p:txBody>
            <a:bodyPr wrap="square" lIns="50800" tIns="50800" rIns="50800" bIns="50800" numCol="1" anchor="ctr">
              <a:noAutofit/>
            </a:bodyPr>
            <a:lstStyle/>
            <a:p>
              <a:endParaRPr/>
            </a:p>
          </p:txBody>
        </p:sp>
        <p:sp>
          <p:nvSpPr>
            <p:cNvPr id="10" name="Line">
              <a:extLst>
                <a:ext uri="{FF2B5EF4-FFF2-40B4-BE49-F238E27FC236}">
                  <a16:creationId xmlns:a16="http://schemas.microsoft.com/office/drawing/2014/main" id="{4E744C3B-C12F-9C29-791D-FFEB726776B7}"/>
                </a:ext>
              </a:extLst>
            </p:cNvPr>
            <p:cNvSpPr/>
            <p:nvPr/>
          </p:nvSpPr>
          <p:spPr>
            <a:xfrm flipH="1" flipV="1">
              <a:off x="1884428" y="3590619"/>
              <a:ext cx="1250705" cy="1"/>
            </a:xfrm>
            <a:prstGeom prst="line">
              <a:avLst/>
            </a:prstGeom>
            <a:noFill/>
            <a:ln w="50800" cap="flat">
              <a:solidFill>
                <a:srgbClr val="000000"/>
              </a:solidFill>
              <a:prstDash val="solid"/>
              <a:miter lim="400000"/>
              <a:tailEnd type="triangle" w="med" len="med"/>
            </a:ln>
            <a:effectLst/>
          </p:spPr>
          <p:txBody>
            <a:bodyPr wrap="square" lIns="50800" tIns="50800" rIns="50800" bIns="50800" numCol="1" anchor="ctr">
              <a:noAutofit/>
            </a:bodyPr>
            <a:lstStyle/>
            <a:p>
              <a:endParaRPr/>
            </a:p>
          </p:txBody>
        </p:sp>
        <p:sp>
          <p:nvSpPr>
            <p:cNvPr id="11" name="user">
              <a:extLst>
                <a:ext uri="{FF2B5EF4-FFF2-40B4-BE49-F238E27FC236}">
                  <a16:creationId xmlns:a16="http://schemas.microsoft.com/office/drawing/2014/main" id="{B44CDE6A-C89A-E146-DD6C-9B0EFF52915C}"/>
                </a:ext>
              </a:extLst>
            </p:cNvPr>
            <p:cNvSpPr txBox="1"/>
            <p:nvPr/>
          </p:nvSpPr>
          <p:spPr>
            <a:xfrm>
              <a:off x="905593" y="4375840"/>
              <a:ext cx="701347" cy="46136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p>
              <a:r>
                <a:rPr dirty="0"/>
                <a:t>user</a:t>
              </a:r>
            </a:p>
          </p:txBody>
        </p:sp>
        <p:sp>
          <p:nvSpPr>
            <p:cNvPr id="12" name="user">
              <a:extLst>
                <a:ext uri="{FF2B5EF4-FFF2-40B4-BE49-F238E27FC236}">
                  <a16:creationId xmlns:a16="http://schemas.microsoft.com/office/drawing/2014/main" id="{C2314FFE-7D01-41FB-CD66-8C856A18DA7F}"/>
                </a:ext>
              </a:extLst>
            </p:cNvPr>
            <p:cNvSpPr txBox="1"/>
            <p:nvPr/>
          </p:nvSpPr>
          <p:spPr>
            <a:xfrm>
              <a:off x="1884428" y="2025912"/>
              <a:ext cx="1583767" cy="108747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p>
              <a:pPr algn="l"/>
              <a:r>
                <a:rPr lang="en-US" sz="3200" dirty="0">
                  <a:latin typeface="Courier New" panose="02070309020205020404" pitchFamily="49" charset="0"/>
                  <a:cs typeface="Courier New" panose="02070309020205020404" pitchFamily="49" charset="0"/>
                </a:rPr>
                <a:t>push()</a:t>
              </a:r>
            </a:p>
            <a:p>
              <a:pPr algn="l"/>
              <a:r>
                <a:rPr lang="en-US" sz="3200" dirty="0">
                  <a:latin typeface="Courier New" panose="02070309020205020404" pitchFamily="49" charset="0"/>
                  <a:cs typeface="Courier New" panose="02070309020205020404" pitchFamily="49" charset="0"/>
                </a:rPr>
                <a:t>pop()</a:t>
              </a:r>
              <a:endParaRPr sz="3200" dirty="0">
                <a:latin typeface="Courier New" panose="02070309020205020404" pitchFamily="49" charset="0"/>
                <a:cs typeface="Courier New" panose="02070309020205020404" pitchFamily="49" charset="0"/>
              </a:endParaRPr>
            </a:p>
          </p:txBody>
        </p:sp>
      </p:grpSp>
      <p:grpSp>
        <p:nvGrpSpPr>
          <p:cNvPr id="28" name="Group 27">
            <a:extLst>
              <a:ext uri="{FF2B5EF4-FFF2-40B4-BE49-F238E27FC236}">
                <a16:creationId xmlns:a16="http://schemas.microsoft.com/office/drawing/2014/main" id="{2142E479-278E-484E-7A6C-DCB8653E385C}"/>
              </a:ext>
            </a:extLst>
          </p:cNvPr>
          <p:cNvGrpSpPr/>
          <p:nvPr/>
        </p:nvGrpSpPr>
        <p:grpSpPr>
          <a:xfrm>
            <a:off x="8054606" y="899165"/>
            <a:ext cx="6521388" cy="3938041"/>
            <a:chOff x="8054606" y="899165"/>
            <a:chExt cx="6521388" cy="3938041"/>
          </a:xfrm>
        </p:grpSpPr>
        <p:sp>
          <p:nvSpPr>
            <p:cNvPr id="13" name="Rectangle: Rounded Corners 12">
              <a:extLst>
                <a:ext uri="{FF2B5EF4-FFF2-40B4-BE49-F238E27FC236}">
                  <a16:creationId xmlns:a16="http://schemas.microsoft.com/office/drawing/2014/main" id="{50917351-16A0-705B-860A-6689383A2CCF}"/>
                </a:ext>
              </a:extLst>
            </p:cNvPr>
            <p:cNvSpPr/>
            <p:nvPr/>
          </p:nvSpPr>
          <p:spPr>
            <a:xfrm>
              <a:off x="11325211" y="1755142"/>
              <a:ext cx="3250783" cy="2929812"/>
            </a:xfrm>
            <a:prstGeom prst="roundRect">
              <a:avLst>
                <a:gd name="adj" fmla="val 5708"/>
              </a:avLst>
            </a:prstGeom>
            <a:solidFill>
              <a:srgbClr val="00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6600" b="0" i="0" u="none" strike="noStrike" cap="none" spc="0" normalizeH="0" baseline="0" dirty="0">
                  <a:ln>
                    <a:noFill/>
                  </a:ln>
                  <a:solidFill>
                    <a:srgbClr val="FFFFFF"/>
                  </a:solidFill>
                  <a:effectLst/>
                  <a:uFillTx/>
                  <a:latin typeface="Courier New" panose="02070309020205020404" pitchFamily="49" charset="0"/>
                  <a:ea typeface="Helvetica Neue Medium"/>
                  <a:cs typeface="Courier New" panose="02070309020205020404" pitchFamily="49" charset="0"/>
                  <a:sym typeface="Helvetica Neue Medium"/>
                </a:rPr>
                <a:t>list</a:t>
              </a:r>
            </a:p>
          </p:txBody>
        </p:sp>
        <p:sp>
          <p:nvSpPr>
            <p:cNvPr id="14" name="TextBox 13">
              <a:extLst>
                <a:ext uri="{FF2B5EF4-FFF2-40B4-BE49-F238E27FC236}">
                  <a16:creationId xmlns:a16="http://schemas.microsoft.com/office/drawing/2014/main" id="{483B2258-2097-79CD-4BA4-72E2359DC3E4}"/>
                </a:ext>
              </a:extLst>
            </p:cNvPr>
            <p:cNvSpPr txBox="1"/>
            <p:nvPr/>
          </p:nvSpPr>
          <p:spPr>
            <a:xfrm>
              <a:off x="11377802" y="899165"/>
              <a:ext cx="3084178" cy="7797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4400" b="0" i="0" u="none" strike="noStrike" cap="none" spc="0" normalizeH="0" baseline="0" dirty="0">
                  <a:ln>
                    <a:noFill/>
                  </a:ln>
                  <a:solidFill>
                    <a:srgbClr val="002B36"/>
                  </a:solidFill>
                  <a:effectLst/>
                  <a:uFillTx/>
                  <a:latin typeface="+mn-lt"/>
                  <a:ea typeface="+mn-ea"/>
                  <a:cs typeface="+mn-cs"/>
                  <a:sym typeface="Helvetica Neue"/>
                </a:rPr>
                <a:t>Queue ADT</a:t>
              </a:r>
            </a:p>
          </p:txBody>
        </p:sp>
        <p:sp>
          <p:nvSpPr>
            <p:cNvPr id="15" name="Male">
              <a:extLst>
                <a:ext uri="{FF2B5EF4-FFF2-40B4-BE49-F238E27FC236}">
                  <a16:creationId xmlns:a16="http://schemas.microsoft.com/office/drawing/2014/main" id="{D0CBCB52-1D16-C933-C506-E4D7EE4AF81B}"/>
                </a:ext>
              </a:extLst>
            </p:cNvPr>
            <p:cNvSpPr/>
            <p:nvPr/>
          </p:nvSpPr>
          <p:spPr>
            <a:xfrm>
              <a:off x="8054606" y="2355260"/>
              <a:ext cx="741362" cy="2000429"/>
            </a:xfrm>
            <a:custGeom>
              <a:avLst/>
              <a:gdLst/>
              <a:ahLst/>
              <a:cxnLst>
                <a:cxn ang="0">
                  <a:pos x="wd2" y="hd2"/>
                </a:cxn>
                <a:cxn ang="5400000">
                  <a:pos x="wd2" y="hd2"/>
                </a:cxn>
                <a:cxn ang="10800000">
                  <a:pos x="wd2" y="hd2"/>
                </a:cxn>
                <a:cxn ang="16200000">
                  <a:pos x="wd2" y="hd2"/>
                </a:cxn>
              </a:cxnLst>
              <a:rect l="0" t="0" r="r" b="b"/>
              <a:pathLst>
                <a:path w="21547" h="21600" extrusionOk="0">
                  <a:moveTo>
                    <a:pt x="10777" y="0"/>
                  </a:moveTo>
                  <a:cubicBezTo>
                    <a:pt x="9509" y="0"/>
                    <a:pt x="8239" y="180"/>
                    <a:pt x="7271" y="540"/>
                  </a:cubicBezTo>
                  <a:cubicBezTo>
                    <a:pt x="5335" y="1259"/>
                    <a:pt x="5335" y="2425"/>
                    <a:pt x="7271" y="3144"/>
                  </a:cubicBezTo>
                  <a:cubicBezTo>
                    <a:pt x="9206" y="3863"/>
                    <a:pt x="12348" y="3863"/>
                    <a:pt x="14284" y="3144"/>
                  </a:cubicBezTo>
                  <a:cubicBezTo>
                    <a:pt x="16220" y="2425"/>
                    <a:pt x="16220" y="1259"/>
                    <a:pt x="14284" y="540"/>
                  </a:cubicBezTo>
                  <a:cubicBezTo>
                    <a:pt x="13316" y="180"/>
                    <a:pt x="12046" y="0"/>
                    <a:pt x="10777" y="0"/>
                  </a:cubicBezTo>
                  <a:close/>
                  <a:moveTo>
                    <a:pt x="4845" y="4060"/>
                  </a:moveTo>
                  <a:cubicBezTo>
                    <a:pt x="2970" y="4060"/>
                    <a:pt x="1445" y="4331"/>
                    <a:pt x="907" y="4563"/>
                  </a:cubicBezTo>
                  <a:cubicBezTo>
                    <a:pt x="-23" y="4963"/>
                    <a:pt x="-21" y="5438"/>
                    <a:pt x="8" y="5606"/>
                  </a:cubicBezTo>
                  <a:lnTo>
                    <a:pt x="8" y="12393"/>
                  </a:lnTo>
                  <a:cubicBezTo>
                    <a:pt x="8" y="12733"/>
                    <a:pt x="732" y="13004"/>
                    <a:pt x="1648" y="13004"/>
                  </a:cubicBezTo>
                  <a:cubicBezTo>
                    <a:pt x="2563" y="13004"/>
                    <a:pt x="3292" y="12728"/>
                    <a:pt x="3292" y="12393"/>
                  </a:cubicBezTo>
                  <a:lnTo>
                    <a:pt x="3292" y="6777"/>
                  </a:lnTo>
                  <a:lnTo>
                    <a:pt x="4791" y="6777"/>
                  </a:lnTo>
                  <a:lnTo>
                    <a:pt x="4791" y="12641"/>
                  </a:lnTo>
                  <a:lnTo>
                    <a:pt x="4804" y="12641"/>
                  </a:lnTo>
                  <a:lnTo>
                    <a:pt x="4804" y="20628"/>
                  </a:lnTo>
                  <a:cubicBezTo>
                    <a:pt x="4804" y="21163"/>
                    <a:pt x="5982" y="21600"/>
                    <a:pt x="7421" y="21600"/>
                  </a:cubicBezTo>
                  <a:cubicBezTo>
                    <a:pt x="8860" y="21600"/>
                    <a:pt x="10037" y="21163"/>
                    <a:pt x="10037" y="20628"/>
                  </a:cubicBezTo>
                  <a:lnTo>
                    <a:pt x="10037" y="12641"/>
                  </a:lnTo>
                  <a:lnTo>
                    <a:pt x="10777" y="12641"/>
                  </a:lnTo>
                  <a:lnTo>
                    <a:pt x="11504" y="12641"/>
                  </a:lnTo>
                  <a:lnTo>
                    <a:pt x="11504" y="20628"/>
                  </a:lnTo>
                  <a:cubicBezTo>
                    <a:pt x="11504" y="21163"/>
                    <a:pt x="12682" y="21600"/>
                    <a:pt x="14121" y="21600"/>
                  </a:cubicBezTo>
                  <a:cubicBezTo>
                    <a:pt x="15559" y="21600"/>
                    <a:pt x="16737" y="21163"/>
                    <a:pt x="16737" y="20628"/>
                  </a:cubicBezTo>
                  <a:lnTo>
                    <a:pt x="16737" y="12636"/>
                  </a:lnTo>
                  <a:lnTo>
                    <a:pt x="16750" y="12636"/>
                  </a:lnTo>
                  <a:lnTo>
                    <a:pt x="16750" y="6772"/>
                  </a:lnTo>
                  <a:lnTo>
                    <a:pt x="18249" y="6772"/>
                  </a:lnTo>
                  <a:lnTo>
                    <a:pt x="18249" y="12388"/>
                  </a:lnTo>
                  <a:cubicBezTo>
                    <a:pt x="18249" y="12728"/>
                    <a:pt x="18973" y="12997"/>
                    <a:pt x="19889" y="12997"/>
                  </a:cubicBezTo>
                  <a:cubicBezTo>
                    <a:pt x="20805" y="12997"/>
                    <a:pt x="21533" y="12723"/>
                    <a:pt x="21533" y="12388"/>
                  </a:cubicBezTo>
                  <a:lnTo>
                    <a:pt x="21533" y="5606"/>
                  </a:lnTo>
                  <a:cubicBezTo>
                    <a:pt x="21577" y="5438"/>
                    <a:pt x="21564" y="4957"/>
                    <a:pt x="20634" y="4563"/>
                  </a:cubicBezTo>
                  <a:cubicBezTo>
                    <a:pt x="20096" y="4336"/>
                    <a:pt x="18566" y="4060"/>
                    <a:pt x="16691" y="4060"/>
                  </a:cubicBezTo>
                  <a:lnTo>
                    <a:pt x="10777" y="4060"/>
                  </a:lnTo>
                  <a:lnTo>
                    <a:pt x="4845" y="4060"/>
                  </a:lnTo>
                  <a:close/>
                </a:path>
              </a:pathLst>
            </a:custGeom>
            <a:solidFill>
              <a:srgbClr val="000000"/>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6" name="Line">
              <a:extLst>
                <a:ext uri="{FF2B5EF4-FFF2-40B4-BE49-F238E27FC236}">
                  <a16:creationId xmlns:a16="http://schemas.microsoft.com/office/drawing/2014/main" id="{D39BA16C-82B6-D6B7-A36B-391D5D59C14F}"/>
                </a:ext>
              </a:extLst>
            </p:cNvPr>
            <p:cNvSpPr/>
            <p:nvPr/>
          </p:nvSpPr>
          <p:spPr>
            <a:xfrm>
              <a:off x="9053449" y="3220048"/>
              <a:ext cx="1250704" cy="0"/>
            </a:xfrm>
            <a:prstGeom prst="line">
              <a:avLst/>
            </a:prstGeom>
            <a:noFill/>
            <a:ln w="50800" cap="flat">
              <a:solidFill>
                <a:srgbClr val="000000"/>
              </a:solidFill>
              <a:prstDash val="solid"/>
              <a:miter lim="400000"/>
              <a:tailEnd type="triangle" w="med" len="med"/>
            </a:ln>
            <a:effectLst/>
          </p:spPr>
          <p:txBody>
            <a:bodyPr wrap="square" lIns="50800" tIns="50800" rIns="50800" bIns="50800" numCol="1" anchor="ctr">
              <a:noAutofit/>
            </a:bodyPr>
            <a:lstStyle/>
            <a:p>
              <a:endParaRPr/>
            </a:p>
          </p:txBody>
        </p:sp>
        <p:sp>
          <p:nvSpPr>
            <p:cNvPr id="17" name="Line">
              <a:extLst>
                <a:ext uri="{FF2B5EF4-FFF2-40B4-BE49-F238E27FC236}">
                  <a16:creationId xmlns:a16="http://schemas.microsoft.com/office/drawing/2014/main" id="{9B21FFF8-E783-8E3E-F795-6B8CB13E52E7}"/>
                </a:ext>
              </a:extLst>
            </p:cNvPr>
            <p:cNvSpPr/>
            <p:nvPr/>
          </p:nvSpPr>
          <p:spPr>
            <a:xfrm flipH="1" flipV="1">
              <a:off x="9053448" y="3590619"/>
              <a:ext cx="1250705" cy="1"/>
            </a:xfrm>
            <a:prstGeom prst="line">
              <a:avLst/>
            </a:prstGeom>
            <a:noFill/>
            <a:ln w="50800" cap="flat">
              <a:solidFill>
                <a:srgbClr val="000000"/>
              </a:solidFill>
              <a:prstDash val="solid"/>
              <a:miter lim="400000"/>
              <a:tailEnd type="triangle" w="med" len="med"/>
            </a:ln>
            <a:effectLst/>
          </p:spPr>
          <p:txBody>
            <a:bodyPr wrap="square" lIns="50800" tIns="50800" rIns="50800" bIns="50800" numCol="1" anchor="ctr">
              <a:noAutofit/>
            </a:bodyPr>
            <a:lstStyle/>
            <a:p>
              <a:endParaRPr/>
            </a:p>
          </p:txBody>
        </p:sp>
        <p:sp>
          <p:nvSpPr>
            <p:cNvPr id="18" name="user">
              <a:extLst>
                <a:ext uri="{FF2B5EF4-FFF2-40B4-BE49-F238E27FC236}">
                  <a16:creationId xmlns:a16="http://schemas.microsoft.com/office/drawing/2014/main" id="{AC1CC51C-40D3-F9D6-A34C-76B21E6A21DD}"/>
                </a:ext>
              </a:extLst>
            </p:cNvPr>
            <p:cNvSpPr txBox="1"/>
            <p:nvPr/>
          </p:nvSpPr>
          <p:spPr>
            <a:xfrm>
              <a:off x="8074613" y="4375840"/>
              <a:ext cx="701347" cy="46136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p>
              <a:r>
                <a:rPr dirty="0"/>
                <a:t>user</a:t>
              </a:r>
            </a:p>
          </p:txBody>
        </p:sp>
        <p:sp>
          <p:nvSpPr>
            <p:cNvPr id="19" name="user">
              <a:extLst>
                <a:ext uri="{FF2B5EF4-FFF2-40B4-BE49-F238E27FC236}">
                  <a16:creationId xmlns:a16="http://schemas.microsoft.com/office/drawing/2014/main" id="{7390771D-7743-1E2A-D6D0-8B7CE93CDF59}"/>
                </a:ext>
              </a:extLst>
            </p:cNvPr>
            <p:cNvSpPr txBox="1"/>
            <p:nvPr/>
          </p:nvSpPr>
          <p:spPr>
            <a:xfrm>
              <a:off x="9053448" y="2025912"/>
              <a:ext cx="2324354" cy="108747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p>
              <a:pPr algn="l"/>
              <a:r>
                <a:rPr lang="en-US" sz="3200" dirty="0">
                  <a:latin typeface="Courier New" panose="02070309020205020404" pitchFamily="49" charset="0"/>
                  <a:cs typeface="Courier New" panose="02070309020205020404" pitchFamily="49" charset="0"/>
                </a:rPr>
                <a:t>enqueue()</a:t>
              </a:r>
            </a:p>
            <a:p>
              <a:pPr algn="l"/>
              <a:r>
                <a:rPr lang="en-US" sz="3200" dirty="0">
                  <a:latin typeface="Courier New" panose="02070309020205020404" pitchFamily="49" charset="0"/>
                  <a:cs typeface="Courier New" panose="02070309020205020404" pitchFamily="49" charset="0"/>
                </a:rPr>
                <a:t>dequeue()</a:t>
              </a:r>
              <a:endParaRPr sz="3200" dirty="0">
                <a:latin typeface="Courier New" panose="02070309020205020404" pitchFamily="49" charset="0"/>
                <a:cs typeface="Courier New" panose="02070309020205020404" pitchFamily="49" charset="0"/>
              </a:endParaRPr>
            </a:p>
          </p:txBody>
        </p:sp>
      </p:grpSp>
      <p:grpSp>
        <p:nvGrpSpPr>
          <p:cNvPr id="29" name="Group 28">
            <a:extLst>
              <a:ext uri="{FF2B5EF4-FFF2-40B4-BE49-F238E27FC236}">
                <a16:creationId xmlns:a16="http://schemas.microsoft.com/office/drawing/2014/main" id="{64623D08-CDCE-2DCB-1C59-BDD7BDBD9ADD}"/>
              </a:ext>
            </a:extLst>
          </p:cNvPr>
          <p:cNvGrpSpPr/>
          <p:nvPr/>
        </p:nvGrpSpPr>
        <p:grpSpPr>
          <a:xfrm>
            <a:off x="15960793" y="509314"/>
            <a:ext cx="7579479" cy="4077058"/>
            <a:chOff x="15960793" y="509314"/>
            <a:chExt cx="7579479" cy="4077058"/>
          </a:xfrm>
        </p:grpSpPr>
        <p:sp>
          <p:nvSpPr>
            <p:cNvPr id="20" name="Rectangle: Rounded Corners 19">
              <a:extLst>
                <a:ext uri="{FF2B5EF4-FFF2-40B4-BE49-F238E27FC236}">
                  <a16:creationId xmlns:a16="http://schemas.microsoft.com/office/drawing/2014/main" id="{7A350A78-7626-9B1E-22AD-0EA40EA13D4D}"/>
                </a:ext>
              </a:extLst>
            </p:cNvPr>
            <p:cNvSpPr/>
            <p:nvPr/>
          </p:nvSpPr>
          <p:spPr>
            <a:xfrm>
              <a:off x="20289489" y="1425877"/>
              <a:ext cx="3250783" cy="2929812"/>
            </a:xfrm>
            <a:prstGeom prst="roundRect">
              <a:avLst>
                <a:gd name="adj" fmla="val 5708"/>
              </a:avLst>
            </a:prstGeom>
            <a:solidFill>
              <a:srgbClr val="00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6600" b="0" i="0" u="none" strike="noStrike" cap="none" spc="0" normalizeH="0" baseline="0" dirty="0">
                  <a:ln>
                    <a:noFill/>
                  </a:ln>
                  <a:solidFill>
                    <a:srgbClr val="FFFFFF"/>
                  </a:solidFill>
                  <a:effectLst/>
                  <a:uFillTx/>
                  <a:latin typeface="Courier New" panose="02070309020205020404" pitchFamily="49" charset="0"/>
                  <a:ea typeface="Helvetica Neue Medium"/>
                  <a:cs typeface="Courier New" panose="02070309020205020404" pitchFamily="49" charset="0"/>
                  <a:sym typeface="Helvetica Neue Medium"/>
                </a:rPr>
                <a:t>list</a:t>
              </a:r>
            </a:p>
          </p:txBody>
        </p:sp>
        <p:sp>
          <p:nvSpPr>
            <p:cNvPr id="21" name="TextBox 20">
              <a:extLst>
                <a:ext uri="{FF2B5EF4-FFF2-40B4-BE49-F238E27FC236}">
                  <a16:creationId xmlns:a16="http://schemas.microsoft.com/office/drawing/2014/main" id="{60D98DC9-3B81-D900-DA85-ABE1D0D6DF2E}"/>
                </a:ext>
              </a:extLst>
            </p:cNvPr>
            <p:cNvSpPr txBox="1"/>
            <p:nvPr/>
          </p:nvSpPr>
          <p:spPr>
            <a:xfrm>
              <a:off x="20289489" y="509314"/>
              <a:ext cx="3052118" cy="7797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4400" b="0" i="0" u="none" strike="noStrike" cap="none" spc="0" normalizeH="0" baseline="0" dirty="0">
                  <a:ln>
                    <a:noFill/>
                  </a:ln>
                  <a:solidFill>
                    <a:srgbClr val="002B36"/>
                  </a:solidFill>
                  <a:effectLst/>
                  <a:uFillTx/>
                  <a:latin typeface="+mn-lt"/>
                  <a:ea typeface="+mn-ea"/>
                  <a:cs typeface="+mn-cs"/>
                  <a:sym typeface="Helvetica Neue"/>
                </a:rPr>
                <a:t>Deque ADT</a:t>
              </a:r>
            </a:p>
          </p:txBody>
        </p:sp>
        <p:sp>
          <p:nvSpPr>
            <p:cNvPr id="22" name="Male">
              <a:extLst>
                <a:ext uri="{FF2B5EF4-FFF2-40B4-BE49-F238E27FC236}">
                  <a16:creationId xmlns:a16="http://schemas.microsoft.com/office/drawing/2014/main" id="{8BDBAB54-42C5-EB57-6337-CD3D297B0089}"/>
                </a:ext>
              </a:extLst>
            </p:cNvPr>
            <p:cNvSpPr/>
            <p:nvPr/>
          </p:nvSpPr>
          <p:spPr>
            <a:xfrm>
              <a:off x="15960793" y="2104426"/>
              <a:ext cx="741362" cy="2000429"/>
            </a:xfrm>
            <a:custGeom>
              <a:avLst/>
              <a:gdLst/>
              <a:ahLst/>
              <a:cxnLst>
                <a:cxn ang="0">
                  <a:pos x="wd2" y="hd2"/>
                </a:cxn>
                <a:cxn ang="5400000">
                  <a:pos x="wd2" y="hd2"/>
                </a:cxn>
                <a:cxn ang="10800000">
                  <a:pos x="wd2" y="hd2"/>
                </a:cxn>
                <a:cxn ang="16200000">
                  <a:pos x="wd2" y="hd2"/>
                </a:cxn>
              </a:cxnLst>
              <a:rect l="0" t="0" r="r" b="b"/>
              <a:pathLst>
                <a:path w="21547" h="21600" extrusionOk="0">
                  <a:moveTo>
                    <a:pt x="10777" y="0"/>
                  </a:moveTo>
                  <a:cubicBezTo>
                    <a:pt x="9509" y="0"/>
                    <a:pt x="8239" y="180"/>
                    <a:pt x="7271" y="540"/>
                  </a:cubicBezTo>
                  <a:cubicBezTo>
                    <a:pt x="5335" y="1259"/>
                    <a:pt x="5335" y="2425"/>
                    <a:pt x="7271" y="3144"/>
                  </a:cubicBezTo>
                  <a:cubicBezTo>
                    <a:pt x="9206" y="3863"/>
                    <a:pt x="12348" y="3863"/>
                    <a:pt x="14284" y="3144"/>
                  </a:cubicBezTo>
                  <a:cubicBezTo>
                    <a:pt x="16220" y="2425"/>
                    <a:pt x="16220" y="1259"/>
                    <a:pt x="14284" y="540"/>
                  </a:cubicBezTo>
                  <a:cubicBezTo>
                    <a:pt x="13316" y="180"/>
                    <a:pt x="12046" y="0"/>
                    <a:pt x="10777" y="0"/>
                  </a:cubicBezTo>
                  <a:close/>
                  <a:moveTo>
                    <a:pt x="4845" y="4060"/>
                  </a:moveTo>
                  <a:cubicBezTo>
                    <a:pt x="2970" y="4060"/>
                    <a:pt x="1445" y="4331"/>
                    <a:pt x="907" y="4563"/>
                  </a:cubicBezTo>
                  <a:cubicBezTo>
                    <a:pt x="-23" y="4963"/>
                    <a:pt x="-21" y="5438"/>
                    <a:pt x="8" y="5606"/>
                  </a:cubicBezTo>
                  <a:lnTo>
                    <a:pt x="8" y="12393"/>
                  </a:lnTo>
                  <a:cubicBezTo>
                    <a:pt x="8" y="12733"/>
                    <a:pt x="732" y="13004"/>
                    <a:pt x="1648" y="13004"/>
                  </a:cubicBezTo>
                  <a:cubicBezTo>
                    <a:pt x="2563" y="13004"/>
                    <a:pt x="3292" y="12728"/>
                    <a:pt x="3292" y="12393"/>
                  </a:cubicBezTo>
                  <a:lnTo>
                    <a:pt x="3292" y="6777"/>
                  </a:lnTo>
                  <a:lnTo>
                    <a:pt x="4791" y="6777"/>
                  </a:lnTo>
                  <a:lnTo>
                    <a:pt x="4791" y="12641"/>
                  </a:lnTo>
                  <a:lnTo>
                    <a:pt x="4804" y="12641"/>
                  </a:lnTo>
                  <a:lnTo>
                    <a:pt x="4804" y="20628"/>
                  </a:lnTo>
                  <a:cubicBezTo>
                    <a:pt x="4804" y="21163"/>
                    <a:pt x="5982" y="21600"/>
                    <a:pt x="7421" y="21600"/>
                  </a:cubicBezTo>
                  <a:cubicBezTo>
                    <a:pt x="8860" y="21600"/>
                    <a:pt x="10037" y="21163"/>
                    <a:pt x="10037" y="20628"/>
                  </a:cubicBezTo>
                  <a:lnTo>
                    <a:pt x="10037" y="12641"/>
                  </a:lnTo>
                  <a:lnTo>
                    <a:pt x="10777" y="12641"/>
                  </a:lnTo>
                  <a:lnTo>
                    <a:pt x="11504" y="12641"/>
                  </a:lnTo>
                  <a:lnTo>
                    <a:pt x="11504" y="20628"/>
                  </a:lnTo>
                  <a:cubicBezTo>
                    <a:pt x="11504" y="21163"/>
                    <a:pt x="12682" y="21600"/>
                    <a:pt x="14121" y="21600"/>
                  </a:cubicBezTo>
                  <a:cubicBezTo>
                    <a:pt x="15559" y="21600"/>
                    <a:pt x="16737" y="21163"/>
                    <a:pt x="16737" y="20628"/>
                  </a:cubicBezTo>
                  <a:lnTo>
                    <a:pt x="16737" y="12636"/>
                  </a:lnTo>
                  <a:lnTo>
                    <a:pt x="16750" y="12636"/>
                  </a:lnTo>
                  <a:lnTo>
                    <a:pt x="16750" y="6772"/>
                  </a:lnTo>
                  <a:lnTo>
                    <a:pt x="18249" y="6772"/>
                  </a:lnTo>
                  <a:lnTo>
                    <a:pt x="18249" y="12388"/>
                  </a:lnTo>
                  <a:cubicBezTo>
                    <a:pt x="18249" y="12728"/>
                    <a:pt x="18973" y="12997"/>
                    <a:pt x="19889" y="12997"/>
                  </a:cubicBezTo>
                  <a:cubicBezTo>
                    <a:pt x="20805" y="12997"/>
                    <a:pt x="21533" y="12723"/>
                    <a:pt x="21533" y="12388"/>
                  </a:cubicBezTo>
                  <a:lnTo>
                    <a:pt x="21533" y="5606"/>
                  </a:lnTo>
                  <a:cubicBezTo>
                    <a:pt x="21577" y="5438"/>
                    <a:pt x="21564" y="4957"/>
                    <a:pt x="20634" y="4563"/>
                  </a:cubicBezTo>
                  <a:cubicBezTo>
                    <a:pt x="20096" y="4336"/>
                    <a:pt x="18566" y="4060"/>
                    <a:pt x="16691" y="4060"/>
                  </a:cubicBezTo>
                  <a:lnTo>
                    <a:pt x="10777" y="4060"/>
                  </a:lnTo>
                  <a:lnTo>
                    <a:pt x="4845" y="4060"/>
                  </a:lnTo>
                  <a:close/>
                </a:path>
              </a:pathLst>
            </a:custGeom>
            <a:solidFill>
              <a:srgbClr val="000000"/>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23" name="Line">
              <a:extLst>
                <a:ext uri="{FF2B5EF4-FFF2-40B4-BE49-F238E27FC236}">
                  <a16:creationId xmlns:a16="http://schemas.microsoft.com/office/drawing/2014/main" id="{3E2A6D2C-B7A8-C871-31BF-EC5EBE152190}"/>
                </a:ext>
              </a:extLst>
            </p:cNvPr>
            <p:cNvSpPr/>
            <p:nvPr/>
          </p:nvSpPr>
          <p:spPr>
            <a:xfrm>
              <a:off x="17276365" y="3754434"/>
              <a:ext cx="1250704" cy="0"/>
            </a:xfrm>
            <a:prstGeom prst="line">
              <a:avLst/>
            </a:prstGeom>
            <a:noFill/>
            <a:ln w="50800" cap="flat">
              <a:solidFill>
                <a:srgbClr val="000000"/>
              </a:solidFill>
              <a:prstDash val="solid"/>
              <a:miter lim="400000"/>
              <a:tailEnd type="triangle" w="med" len="med"/>
            </a:ln>
            <a:effectLst/>
          </p:spPr>
          <p:txBody>
            <a:bodyPr wrap="square" lIns="50800" tIns="50800" rIns="50800" bIns="50800" numCol="1" anchor="ctr">
              <a:noAutofit/>
            </a:bodyPr>
            <a:lstStyle/>
            <a:p>
              <a:endParaRPr/>
            </a:p>
          </p:txBody>
        </p:sp>
        <p:sp>
          <p:nvSpPr>
            <p:cNvPr id="24" name="Line">
              <a:extLst>
                <a:ext uri="{FF2B5EF4-FFF2-40B4-BE49-F238E27FC236}">
                  <a16:creationId xmlns:a16="http://schemas.microsoft.com/office/drawing/2014/main" id="{6EFD3FC5-7739-83F7-FB2D-DFA0955629A8}"/>
                </a:ext>
              </a:extLst>
            </p:cNvPr>
            <p:cNvSpPr/>
            <p:nvPr/>
          </p:nvSpPr>
          <p:spPr>
            <a:xfrm flipH="1" flipV="1">
              <a:off x="17276364" y="4125005"/>
              <a:ext cx="1250705" cy="1"/>
            </a:xfrm>
            <a:prstGeom prst="line">
              <a:avLst/>
            </a:prstGeom>
            <a:noFill/>
            <a:ln w="50800" cap="flat">
              <a:solidFill>
                <a:srgbClr val="000000"/>
              </a:solidFill>
              <a:prstDash val="solid"/>
              <a:miter lim="400000"/>
              <a:tailEnd type="triangle" w="med" len="med"/>
            </a:ln>
            <a:effectLst/>
          </p:spPr>
          <p:txBody>
            <a:bodyPr wrap="square" lIns="50800" tIns="50800" rIns="50800" bIns="50800" numCol="1" anchor="ctr">
              <a:noAutofit/>
            </a:bodyPr>
            <a:lstStyle/>
            <a:p>
              <a:endParaRPr/>
            </a:p>
          </p:txBody>
        </p:sp>
        <p:sp>
          <p:nvSpPr>
            <p:cNvPr id="25" name="user">
              <a:extLst>
                <a:ext uri="{FF2B5EF4-FFF2-40B4-BE49-F238E27FC236}">
                  <a16:creationId xmlns:a16="http://schemas.microsoft.com/office/drawing/2014/main" id="{9F786543-E2F1-4969-EBF6-BE849FABDA3F}"/>
                </a:ext>
              </a:extLst>
            </p:cNvPr>
            <p:cNvSpPr txBox="1"/>
            <p:nvPr/>
          </p:nvSpPr>
          <p:spPr>
            <a:xfrm>
              <a:off x="15980800" y="4125006"/>
              <a:ext cx="701347" cy="46136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p>
              <a:r>
                <a:rPr dirty="0"/>
                <a:t>user</a:t>
              </a:r>
            </a:p>
          </p:txBody>
        </p:sp>
        <p:sp>
          <p:nvSpPr>
            <p:cNvPr id="26" name="user">
              <a:extLst>
                <a:ext uri="{FF2B5EF4-FFF2-40B4-BE49-F238E27FC236}">
                  <a16:creationId xmlns:a16="http://schemas.microsoft.com/office/drawing/2014/main" id="{8635571A-18F6-9A12-F352-C96910A8D35E}"/>
                </a:ext>
              </a:extLst>
            </p:cNvPr>
            <p:cNvSpPr txBox="1"/>
            <p:nvPr/>
          </p:nvSpPr>
          <p:spPr>
            <a:xfrm>
              <a:off x="16682147" y="1444375"/>
              <a:ext cx="3558667" cy="207236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p>
              <a:pPr algn="l"/>
              <a:r>
                <a:rPr lang="en-US" sz="3200" dirty="0" err="1">
                  <a:latin typeface="Courier New" panose="02070309020205020404" pitchFamily="49" charset="0"/>
                  <a:cs typeface="Courier New" panose="02070309020205020404" pitchFamily="49" charset="0"/>
                </a:rPr>
                <a:t>add_first</a:t>
              </a:r>
              <a:r>
                <a:rPr lang="en-US" sz="3200" dirty="0">
                  <a:latin typeface="Courier New" panose="02070309020205020404" pitchFamily="49" charset="0"/>
                  <a:cs typeface="Courier New" panose="02070309020205020404" pitchFamily="49" charset="0"/>
                </a:rPr>
                <a:t>()</a:t>
              </a:r>
            </a:p>
            <a:p>
              <a:pPr algn="l"/>
              <a:r>
                <a:rPr lang="en-US" sz="3200" dirty="0" err="1">
                  <a:latin typeface="Courier New" panose="02070309020205020404" pitchFamily="49" charset="0"/>
                  <a:cs typeface="Courier New" panose="02070309020205020404" pitchFamily="49" charset="0"/>
                </a:rPr>
                <a:t>add_last</a:t>
              </a:r>
              <a:r>
                <a:rPr lang="en-US" sz="3200" dirty="0">
                  <a:latin typeface="Courier New" panose="02070309020205020404" pitchFamily="49" charset="0"/>
                  <a:cs typeface="Courier New" panose="02070309020205020404" pitchFamily="49" charset="0"/>
                </a:rPr>
                <a:t>()</a:t>
              </a:r>
            </a:p>
            <a:p>
              <a:pPr algn="l"/>
              <a:r>
                <a:rPr lang="en-US" sz="3200" dirty="0" err="1">
                  <a:latin typeface="Courier New" panose="02070309020205020404" pitchFamily="49" charset="0"/>
                  <a:cs typeface="Courier New" panose="02070309020205020404" pitchFamily="49" charset="0"/>
                </a:rPr>
                <a:t>remove_first</a:t>
              </a:r>
              <a:r>
                <a:rPr lang="en-US" sz="3200" dirty="0">
                  <a:latin typeface="Courier New" panose="02070309020205020404" pitchFamily="49" charset="0"/>
                  <a:cs typeface="Courier New" panose="02070309020205020404" pitchFamily="49" charset="0"/>
                </a:rPr>
                <a:t>()</a:t>
              </a:r>
            </a:p>
            <a:p>
              <a:pPr algn="l"/>
              <a:r>
                <a:rPr lang="en-US" sz="3200" dirty="0" err="1">
                  <a:latin typeface="Courier New" panose="02070309020205020404" pitchFamily="49" charset="0"/>
                  <a:cs typeface="Courier New" panose="02070309020205020404" pitchFamily="49" charset="0"/>
                </a:rPr>
                <a:t>remove_last</a:t>
              </a:r>
              <a:r>
                <a:rPr lang="en-US" sz="3200" dirty="0">
                  <a:latin typeface="Courier New" panose="02070309020205020404" pitchFamily="49" charset="0"/>
                  <a:cs typeface="Courier New" panose="02070309020205020404" pitchFamily="49" charset="0"/>
                </a:rPr>
                <a:t>()</a:t>
              </a:r>
              <a:endParaRPr sz="3200" dirty="0">
                <a:latin typeface="Courier New" panose="02070309020205020404" pitchFamily="49" charset="0"/>
                <a:cs typeface="Courier New" panose="02070309020205020404" pitchFamily="49" charset="0"/>
              </a:endParaRPr>
            </a:p>
          </p:txBody>
        </p:sp>
      </p:grpSp>
      <p:sp>
        <p:nvSpPr>
          <p:cNvPr id="30" name="Rectangle: Rounded Corners 29">
            <a:extLst>
              <a:ext uri="{FF2B5EF4-FFF2-40B4-BE49-F238E27FC236}">
                <a16:creationId xmlns:a16="http://schemas.microsoft.com/office/drawing/2014/main" id="{925A37A3-96BA-F747-B81E-273E2BA4FF3E}"/>
              </a:ext>
            </a:extLst>
          </p:cNvPr>
          <p:cNvSpPr/>
          <p:nvPr/>
        </p:nvSpPr>
        <p:spPr>
          <a:xfrm>
            <a:off x="7400675" y="7413890"/>
            <a:ext cx="9582650" cy="2929810"/>
          </a:xfrm>
          <a:prstGeom prst="roundRect">
            <a:avLst>
              <a:gd name="adj" fmla="val 5708"/>
            </a:avLst>
          </a:prstGeom>
          <a:solidFill>
            <a:srgbClr val="FDF6E3"/>
          </a:solidFill>
          <a:ln w="12700" cap="flat">
            <a:solidFill>
              <a:srgbClr val="002B36"/>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6600" b="0" i="0" u="none" strike="noStrike" cap="none" spc="0" normalizeH="0" baseline="0" dirty="0">
                <a:ln>
                  <a:noFill/>
                </a:ln>
                <a:solidFill>
                  <a:srgbClr val="002B36"/>
                </a:solidFill>
                <a:effectLst/>
                <a:uFillTx/>
                <a:latin typeface="Aptos" panose="020B0004020202020204" pitchFamily="34" charset="0"/>
                <a:ea typeface="Helvetica Neue Medium"/>
                <a:cs typeface="Courier New" panose="02070309020205020404" pitchFamily="49" charset="0"/>
                <a:sym typeface="Helvetica Neue Medium"/>
              </a:rPr>
              <a:t>What is the running time for each operation?</a:t>
            </a:r>
          </a:p>
        </p:txBody>
      </p:sp>
    </p:spTree>
    <p:extLst>
      <p:ext uri="{BB962C8B-B14F-4D97-AF65-F5344CB8AC3E}">
        <p14:creationId xmlns:p14="http://schemas.microsoft.com/office/powerpoint/2010/main" val="328119947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500"/>
                                        <p:tgtEl>
                                          <p:spTgt spid="2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9"/>
                                        </p:tgtEl>
                                        <p:attrNameLst>
                                          <p:attrName>style.visibility</p:attrName>
                                        </p:attrNameLst>
                                      </p:cBhvr>
                                      <p:to>
                                        <p:strVal val="visible"/>
                                      </p:to>
                                    </p:set>
                                    <p:animEffect transition="in" filter="fade">
                                      <p:cBhvr>
                                        <p:cTn id="17" dur="500"/>
                                        <p:tgtEl>
                                          <p:spTgt spid="2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0"/>
                                        </p:tgtEl>
                                        <p:attrNameLst>
                                          <p:attrName>style.visibility</p:attrName>
                                        </p:attrNameLst>
                                      </p:cBhvr>
                                      <p:to>
                                        <p:strVal val="visible"/>
                                      </p:to>
                                    </p:set>
                                    <p:animEffect transition="in" filter="fade">
                                      <p:cBhvr>
                                        <p:cTn id="22"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6" name="Recap"/>
          <p:cNvSpPr txBox="1">
            <a:spLocks noGrp="1"/>
          </p:cNvSpPr>
          <p:nvPr>
            <p:ph type="title"/>
          </p:nvPr>
        </p:nvSpPr>
        <p:spPr>
          <a:prstGeom prst="rect">
            <a:avLst/>
          </a:prstGeom>
        </p:spPr>
        <p:txBody>
          <a:bodyPr/>
          <a:lstStyle/>
          <a:p>
            <a:r>
              <a:t>Recap</a:t>
            </a:r>
          </a:p>
        </p:txBody>
      </p:sp>
      <p:sp>
        <p:nvSpPr>
          <p:cNvPr id="977" name="Introduced abstract data types (ADTs)…"/>
          <p:cNvSpPr txBox="1">
            <a:spLocks noGrp="1"/>
          </p:cNvSpPr>
          <p:nvPr>
            <p:ph type="body" sz="half" idx="1"/>
          </p:nvPr>
        </p:nvSpPr>
        <p:spPr>
          <a:xfrm>
            <a:off x="206134" y="1738742"/>
            <a:ext cx="10313796" cy="11716857"/>
          </a:xfrm>
          <a:prstGeom prst="rect">
            <a:avLst/>
          </a:prstGeom>
        </p:spPr>
        <p:txBody>
          <a:bodyPr>
            <a:normAutofit lnSpcReduction="10000"/>
          </a:bodyPr>
          <a:lstStyle/>
          <a:p>
            <a:pPr marL="566927" indent="-566927" defTabSz="2267655">
              <a:spcBef>
                <a:spcPts val="4100"/>
              </a:spcBef>
              <a:defRPr sz="3906"/>
            </a:pPr>
            <a:r>
              <a:rPr dirty="0"/>
              <a:t>Introduced </a:t>
            </a:r>
            <a:r>
              <a:rPr b="1" dirty="0">
                <a:solidFill>
                  <a:schemeClr val="accent1"/>
                </a:solidFill>
              </a:rPr>
              <a:t>abstract data types (ADTs)</a:t>
            </a:r>
            <a:r>
              <a:rPr lang="en-US" dirty="0">
                <a:solidFill>
                  <a:schemeClr val="accent1"/>
                </a:solidFill>
              </a:rPr>
              <a:t> </a:t>
            </a:r>
            <a:r>
              <a:rPr lang="en-US" dirty="0"/>
              <a:t>and the</a:t>
            </a:r>
            <a:r>
              <a:rPr lang="en-US" dirty="0">
                <a:solidFill>
                  <a:schemeClr val="accent1"/>
                </a:solidFill>
              </a:rPr>
              <a:t> </a:t>
            </a:r>
            <a:r>
              <a:rPr lang="en-US" b="1" dirty="0">
                <a:solidFill>
                  <a:schemeClr val="accent1"/>
                </a:solidFill>
              </a:rPr>
              <a:t>wrapper pattern</a:t>
            </a:r>
            <a:endParaRPr b="1" dirty="0">
              <a:solidFill>
                <a:schemeClr val="accent1"/>
              </a:solidFill>
            </a:endParaRPr>
          </a:p>
          <a:p>
            <a:pPr marL="566927" indent="-566927" defTabSz="2267655">
              <a:spcBef>
                <a:spcPts val="4100"/>
              </a:spcBef>
              <a:defRPr sz="3906" b="1"/>
            </a:pPr>
            <a:r>
              <a:rPr dirty="0"/>
              <a:t>Stack</a:t>
            </a:r>
          </a:p>
          <a:p>
            <a:pPr marL="1133855" lvl="1" indent="-566927" defTabSz="2267655">
              <a:spcBef>
                <a:spcPts val="4100"/>
              </a:spcBef>
              <a:defRPr sz="3906"/>
            </a:pPr>
            <a:r>
              <a:rPr dirty="0"/>
              <a:t>Collection with LIFO ordering</a:t>
            </a:r>
          </a:p>
          <a:p>
            <a:pPr marL="1133855" lvl="1" indent="-566927" defTabSz="2267655">
              <a:spcBef>
                <a:spcPts val="4100"/>
              </a:spcBef>
              <a:defRPr sz="3906"/>
            </a:pPr>
            <a:r>
              <a:rPr dirty="0"/>
              <a:t>Implemented efficiently with Python List</a:t>
            </a:r>
          </a:p>
          <a:p>
            <a:pPr marL="566927" indent="-566927" defTabSz="2267655">
              <a:spcBef>
                <a:spcPts val="4100"/>
              </a:spcBef>
              <a:defRPr sz="3906" b="1"/>
            </a:pPr>
            <a:r>
              <a:rPr dirty="0"/>
              <a:t>Queue</a:t>
            </a:r>
          </a:p>
          <a:p>
            <a:pPr marL="1133855" lvl="1" indent="-566927" defTabSz="2267655">
              <a:spcBef>
                <a:spcPts val="4100"/>
              </a:spcBef>
              <a:defRPr sz="3906"/>
            </a:pPr>
            <a:r>
              <a:rPr dirty="0"/>
              <a:t>Collection with FIFO ordering</a:t>
            </a:r>
          </a:p>
          <a:p>
            <a:pPr marL="1133855" lvl="1" indent="-566927" defTabSz="2267655">
              <a:spcBef>
                <a:spcPts val="4100"/>
              </a:spcBef>
              <a:defRPr sz="3906"/>
            </a:pPr>
            <a:r>
              <a:rPr dirty="0"/>
              <a:t>Implemented efficiency with Python List and lazy updates</a:t>
            </a:r>
            <a:endParaRPr lang="en-US" dirty="0"/>
          </a:p>
          <a:p>
            <a:pPr marL="566927" indent="-566927" defTabSz="2267655">
              <a:spcBef>
                <a:spcPts val="4100"/>
              </a:spcBef>
              <a:defRPr sz="3906" b="1"/>
            </a:pPr>
            <a:r>
              <a:rPr lang="en-US" dirty="0"/>
              <a:t>Deque</a:t>
            </a:r>
          </a:p>
          <a:p>
            <a:pPr marL="1133855" lvl="1" indent="-566927" defTabSz="2267655">
              <a:spcBef>
                <a:spcPts val="4100"/>
              </a:spcBef>
              <a:defRPr sz="3906"/>
            </a:pPr>
            <a:r>
              <a:rPr lang="en-US" dirty="0"/>
              <a:t>Arbitrary ordering</a:t>
            </a:r>
          </a:p>
          <a:p>
            <a:pPr marL="1133855" lvl="1" indent="-566927" defTabSz="2267655">
              <a:spcBef>
                <a:spcPts val="4100"/>
              </a:spcBef>
              <a:defRPr sz="3906"/>
            </a:pPr>
            <a:r>
              <a:rPr lang="en-US" dirty="0"/>
              <a:t>Implemented efficiency with Python List and lazy updates</a:t>
            </a:r>
          </a:p>
        </p:txBody>
      </p:sp>
      <p:sp>
        <p:nvSpPr>
          <p:cNvPr id="978"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50</a:t>
            </a:fld>
            <a:endParaRPr/>
          </a:p>
        </p:txBody>
      </p:sp>
      <p:grpSp>
        <p:nvGrpSpPr>
          <p:cNvPr id="993" name="Group"/>
          <p:cNvGrpSpPr/>
          <p:nvPr/>
        </p:nvGrpSpPr>
        <p:grpSpPr>
          <a:xfrm>
            <a:off x="11663695" y="598385"/>
            <a:ext cx="4087783" cy="5311761"/>
            <a:chOff x="0" y="0"/>
            <a:chExt cx="4087782" cy="5311761"/>
          </a:xfrm>
        </p:grpSpPr>
        <p:grpSp>
          <p:nvGrpSpPr>
            <p:cNvPr id="981" name="1"/>
            <p:cNvGrpSpPr/>
            <p:nvPr/>
          </p:nvGrpSpPr>
          <p:grpSpPr>
            <a:xfrm>
              <a:off x="777421" y="4240926"/>
              <a:ext cx="2751239" cy="1070835"/>
              <a:chOff x="0" y="0"/>
              <a:chExt cx="2751237" cy="1070834"/>
            </a:xfrm>
          </p:grpSpPr>
          <p:sp>
            <p:nvSpPr>
              <p:cNvPr id="980" name="1"/>
              <p:cNvSpPr/>
              <p:nvPr/>
            </p:nvSpPr>
            <p:spPr>
              <a:xfrm>
                <a:off x="38100" y="38100"/>
                <a:ext cx="2675037" cy="994634"/>
              </a:xfrm>
              <a:prstGeom prst="rect">
                <a:avLst/>
              </a:prstGeom>
              <a:solidFill>
                <a:schemeClr val="accent4">
                  <a:hueOff val="-476017"/>
                  <a:lumOff val="-10042"/>
                </a:schemeClr>
              </a:solidFill>
              <a:ln>
                <a:noFill/>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825500">
                  <a:defRPr sz="4800">
                    <a:solidFill>
                      <a:srgbClr val="000000"/>
                    </a:solidFill>
                    <a:latin typeface="Helvetica Neue Medium"/>
                    <a:ea typeface="Helvetica Neue Medium"/>
                    <a:cs typeface="Helvetica Neue Medium"/>
                    <a:sym typeface="Helvetica Neue Medium"/>
                  </a:defRPr>
                </a:lvl1pPr>
              </a:lstStyle>
              <a:p>
                <a:r>
                  <a:t>1</a:t>
                </a:r>
              </a:p>
            </p:txBody>
          </p:sp>
          <p:pic>
            <p:nvPicPr>
              <p:cNvPr id="979" name="1 1" descr="1 1"/>
              <p:cNvPicPr>
                <a:picLocks/>
              </p:cNvPicPr>
              <p:nvPr/>
            </p:nvPicPr>
            <p:blipFill>
              <a:blip r:embed="rId2"/>
              <a:stretch>
                <a:fillRect/>
              </a:stretch>
            </p:blipFill>
            <p:spPr>
              <a:xfrm>
                <a:off x="0" y="0"/>
                <a:ext cx="2751237" cy="1070834"/>
              </a:xfrm>
              <a:prstGeom prst="rect">
                <a:avLst/>
              </a:prstGeom>
              <a:effectLst/>
            </p:spPr>
          </p:pic>
        </p:grpSp>
        <p:grpSp>
          <p:nvGrpSpPr>
            <p:cNvPr id="984" name="3"/>
            <p:cNvGrpSpPr/>
            <p:nvPr/>
          </p:nvGrpSpPr>
          <p:grpSpPr>
            <a:xfrm>
              <a:off x="777421" y="3182659"/>
              <a:ext cx="2751239" cy="1070836"/>
              <a:chOff x="0" y="0"/>
              <a:chExt cx="2751237" cy="1070834"/>
            </a:xfrm>
          </p:grpSpPr>
          <p:sp>
            <p:nvSpPr>
              <p:cNvPr id="983" name="3"/>
              <p:cNvSpPr/>
              <p:nvPr/>
            </p:nvSpPr>
            <p:spPr>
              <a:xfrm>
                <a:off x="38100" y="38100"/>
                <a:ext cx="2675037" cy="994634"/>
              </a:xfrm>
              <a:prstGeom prst="rect">
                <a:avLst/>
              </a:prstGeom>
              <a:solidFill>
                <a:schemeClr val="accent4">
                  <a:hueOff val="-476017"/>
                  <a:lumOff val="-10042"/>
                </a:schemeClr>
              </a:solidFill>
              <a:ln>
                <a:noFill/>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825500">
                  <a:defRPr sz="4800">
                    <a:solidFill>
                      <a:srgbClr val="000000"/>
                    </a:solidFill>
                    <a:latin typeface="Helvetica Neue Medium"/>
                    <a:ea typeface="Helvetica Neue Medium"/>
                    <a:cs typeface="Helvetica Neue Medium"/>
                    <a:sym typeface="Helvetica Neue Medium"/>
                  </a:defRPr>
                </a:lvl1pPr>
              </a:lstStyle>
              <a:p>
                <a:r>
                  <a:t>3</a:t>
                </a:r>
              </a:p>
            </p:txBody>
          </p:sp>
          <p:pic>
            <p:nvPicPr>
              <p:cNvPr id="982" name="3 3" descr="3 3"/>
              <p:cNvPicPr>
                <a:picLocks/>
              </p:cNvPicPr>
              <p:nvPr/>
            </p:nvPicPr>
            <p:blipFill>
              <a:blip r:embed="rId2"/>
              <a:stretch>
                <a:fillRect/>
              </a:stretch>
            </p:blipFill>
            <p:spPr>
              <a:xfrm>
                <a:off x="0" y="0"/>
                <a:ext cx="2751237" cy="1070834"/>
              </a:xfrm>
              <a:prstGeom prst="rect">
                <a:avLst/>
              </a:prstGeom>
              <a:effectLst/>
            </p:spPr>
          </p:pic>
        </p:grpSp>
        <p:grpSp>
          <p:nvGrpSpPr>
            <p:cNvPr id="987" name="8"/>
            <p:cNvGrpSpPr/>
            <p:nvPr/>
          </p:nvGrpSpPr>
          <p:grpSpPr>
            <a:xfrm>
              <a:off x="777421" y="2124392"/>
              <a:ext cx="2751239" cy="1070836"/>
              <a:chOff x="0" y="0"/>
              <a:chExt cx="2751237" cy="1070834"/>
            </a:xfrm>
          </p:grpSpPr>
          <p:sp>
            <p:nvSpPr>
              <p:cNvPr id="986" name="8"/>
              <p:cNvSpPr/>
              <p:nvPr/>
            </p:nvSpPr>
            <p:spPr>
              <a:xfrm>
                <a:off x="38100" y="38100"/>
                <a:ext cx="2675037" cy="994634"/>
              </a:xfrm>
              <a:prstGeom prst="rect">
                <a:avLst/>
              </a:prstGeom>
              <a:solidFill>
                <a:schemeClr val="accent4">
                  <a:hueOff val="-476017"/>
                  <a:lumOff val="-10042"/>
                </a:schemeClr>
              </a:solidFill>
              <a:ln>
                <a:noFill/>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825500">
                  <a:defRPr sz="4800">
                    <a:solidFill>
                      <a:srgbClr val="000000"/>
                    </a:solidFill>
                    <a:latin typeface="Helvetica Neue Medium"/>
                    <a:ea typeface="Helvetica Neue Medium"/>
                    <a:cs typeface="Helvetica Neue Medium"/>
                    <a:sym typeface="Helvetica Neue Medium"/>
                  </a:defRPr>
                </a:lvl1pPr>
              </a:lstStyle>
              <a:p>
                <a:r>
                  <a:t>8</a:t>
                </a:r>
              </a:p>
            </p:txBody>
          </p:sp>
          <p:pic>
            <p:nvPicPr>
              <p:cNvPr id="985" name="8 8" descr="8 8"/>
              <p:cNvPicPr>
                <a:picLocks/>
              </p:cNvPicPr>
              <p:nvPr/>
            </p:nvPicPr>
            <p:blipFill>
              <a:blip r:embed="rId2"/>
              <a:stretch>
                <a:fillRect/>
              </a:stretch>
            </p:blipFill>
            <p:spPr>
              <a:xfrm>
                <a:off x="0" y="0"/>
                <a:ext cx="2751237" cy="1070834"/>
              </a:xfrm>
              <a:prstGeom prst="rect">
                <a:avLst/>
              </a:prstGeom>
              <a:effectLst/>
            </p:spPr>
          </p:pic>
        </p:grpSp>
        <p:sp>
          <p:nvSpPr>
            <p:cNvPr id="988" name="Stack"/>
            <p:cNvSpPr txBox="1"/>
            <p:nvPr/>
          </p:nvSpPr>
          <p:spPr>
            <a:xfrm>
              <a:off x="1542576" y="0"/>
              <a:ext cx="1220928" cy="58511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defRPr sz="3200" b="1">
                  <a:solidFill>
                    <a:srgbClr val="000000"/>
                  </a:solidFill>
                </a:defRPr>
              </a:lvl1pPr>
            </a:lstStyle>
            <a:p>
              <a:r>
                <a:t>Stack</a:t>
              </a:r>
            </a:p>
          </p:txBody>
        </p:sp>
        <p:sp>
          <p:nvSpPr>
            <p:cNvPr id="1011" name="Connection Line"/>
            <p:cNvSpPr/>
            <p:nvPr/>
          </p:nvSpPr>
          <p:spPr>
            <a:xfrm>
              <a:off x="0" y="1140357"/>
              <a:ext cx="1728581" cy="865157"/>
            </a:xfrm>
            <a:custGeom>
              <a:avLst/>
              <a:gdLst/>
              <a:ahLst/>
              <a:cxnLst>
                <a:cxn ang="0">
                  <a:pos x="wd2" y="hd2"/>
                </a:cxn>
                <a:cxn ang="5400000">
                  <a:pos x="wd2" y="hd2"/>
                </a:cxn>
                <a:cxn ang="10800000">
                  <a:pos x="wd2" y="hd2"/>
                </a:cxn>
                <a:cxn ang="16200000">
                  <a:pos x="wd2" y="hd2"/>
                </a:cxn>
              </a:cxnLst>
              <a:rect l="0" t="0" r="r" b="b"/>
              <a:pathLst>
                <a:path w="21600" h="18945" extrusionOk="0">
                  <a:moveTo>
                    <a:pt x="0" y="1080"/>
                  </a:moveTo>
                  <a:cubicBezTo>
                    <a:pt x="7520" y="-2655"/>
                    <a:pt x="14720" y="3300"/>
                    <a:pt x="21600" y="18945"/>
                  </a:cubicBezTo>
                </a:path>
              </a:pathLst>
            </a:custGeom>
            <a:noFill/>
            <a:ln w="25400" cap="flat">
              <a:solidFill>
                <a:srgbClr val="000000"/>
              </a:solidFill>
              <a:prstDash val="solid"/>
              <a:miter lim="400000"/>
              <a:tailEnd type="triangle" w="med" len="med"/>
            </a:ln>
            <a:effectLst/>
          </p:spPr>
          <p:txBody>
            <a:bodyPr/>
            <a:lstStyle/>
            <a:p>
              <a:endParaRPr/>
            </a:p>
          </p:txBody>
        </p:sp>
        <p:sp>
          <p:nvSpPr>
            <p:cNvPr id="1012" name="Connection Line"/>
            <p:cNvSpPr/>
            <p:nvPr/>
          </p:nvSpPr>
          <p:spPr>
            <a:xfrm>
              <a:off x="2387733" y="1374847"/>
              <a:ext cx="1700049" cy="714215"/>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0153" y="1652"/>
                    <a:pt x="2953" y="8852"/>
                    <a:pt x="0" y="21600"/>
                  </a:cubicBezTo>
                </a:path>
              </a:pathLst>
            </a:custGeom>
            <a:noFill/>
            <a:ln w="25400" cap="flat">
              <a:solidFill>
                <a:srgbClr val="000000"/>
              </a:solidFill>
              <a:prstDash val="solid"/>
              <a:miter lim="400000"/>
              <a:headEnd type="triangle" w="med" len="med"/>
            </a:ln>
            <a:effectLst/>
          </p:spPr>
          <p:txBody>
            <a:bodyPr/>
            <a:lstStyle/>
            <a:p>
              <a:endParaRPr/>
            </a:p>
          </p:txBody>
        </p:sp>
        <p:sp>
          <p:nvSpPr>
            <p:cNvPr id="991" name="Last In, Last Out"/>
            <p:cNvSpPr txBox="1"/>
            <p:nvPr/>
          </p:nvSpPr>
          <p:spPr>
            <a:xfrm>
              <a:off x="966017" y="831830"/>
              <a:ext cx="2374047" cy="47192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p>
              <a:r>
                <a:rPr dirty="0"/>
                <a:t>Last In, </a:t>
              </a:r>
              <a:r>
                <a:rPr lang="en-US" dirty="0"/>
                <a:t>First</a:t>
              </a:r>
              <a:r>
                <a:rPr dirty="0"/>
                <a:t> Out</a:t>
              </a:r>
            </a:p>
          </p:txBody>
        </p:sp>
        <p:sp>
          <p:nvSpPr>
            <p:cNvPr id="992" name="Stack"/>
            <p:cNvSpPr txBox="1"/>
            <p:nvPr/>
          </p:nvSpPr>
          <p:spPr>
            <a:xfrm>
              <a:off x="1542575" y="0"/>
              <a:ext cx="1220929" cy="58511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defRPr sz="3200" b="1">
                  <a:solidFill>
                    <a:srgbClr val="000000"/>
                  </a:solidFill>
                </a:defRPr>
              </a:lvl1pPr>
            </a:lstStyle>
            <a:p>
              <a:r>
                <a:t>Stack</a:t>
              </a:r>
            </a:p>
          </p:txBody>
        </p:sp>
      </p:grpSp>
      <p:grpSp>
        <p:nvGrpSpPr>
          <p:cNvPr id="1007" name="Group"/>
          <p:cNvGrpSpPr/>
          <p:nvPr/>
        </p:nvGrpSpPr>
        <p:grpSpPr>
          <a:xfrm>
            <a:off x="15532971" y="5540360"/>
            <a:ext cx="8283558" cy="3222414"/>
            <a:chOff x="0" y="0"/>
            <a:chExt cx="8283558" cy="3222411"/>
          </a:xfrm>
        </p:grpSpPr>
        <p:grpSp>
          <p:nvGrpSpPr>
            <p:cNvPr id="996" name="8"/>
            <p:cNvGrpSpPr/>
            <p:nvPr/>
          </p:nvGrpSpPr>
          <p:grpSpPr>
            <a:xfrm>
              <a:off x="1780475" y="2151576"/>
              <a:ext cx="1577580" cy="1070835"/>
              <a:chOff x="0" y="0"/>
              <a:chExt cx="1577579" cy="1070834"/>
            </a:xfrm>
          </p:grpSpPr>
          <p:sp>
            <p:nvSpPr>
              <p:cNvPr id="995" name="8"/>
              <p:cNvSpPr/>
              <p:nvPr/>
            </p:nvSpPr>
            <p:spPr>
              <a:xfrm>
                <a:off x="38100" y="38100"/>
                <a:ext cx="1501379" cy="994634"/>
              </a:xfrm>
              <a:prstGeom prst="rect">
                <a:avLst/>
              </a:prstGeom>
              <a:solidFill>
                <a:schemeClr val="accent4">
                  <a:hueOff val="-476017"/>
                  <a:lumOff val="-10042"/>
                </a:schemeClr>
              </a:solidFill>
              <a:ln>
                <a:noFill/>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825500">
                  <a:defRPr sz="4800">
                    <a:solidFill>
                      <a:srgbClr val="000000"/>
                    </a:solidFill>
                    <a:latin typeface="Helvetica Neue Medium"/>
                    <a:ea typeface="Helvetica Neue Medium"/>
                    <a:cs typeface="Helvetica Neue Medium"/>
                    <a:sym typeface="Helvetica Neue Medium"/>
                  </a:defRPr>
                </a:lvl1pPr>
              </a:lstStyle>
              <a:p>
                <a:r>
                  <a:t>8</a:t>
                </a:r>
              </a:p>
            </p:txBody>
          </p:sp>
          <p:pic>
            <p:nvPicPr>
              <p:cNvPr id="994" name="8 8" descr="8 8"/>
              <p:cNvPicPr>
                <a:picLocks/>
              </p:cNvPicPr>
              <p:nvPr/>
            </p:nvPicPr>
            <p:blipFill>
              <a:blip r:embed="rId3"/>
              <a:stretch>
                <a:fillRect/>
              </a:stretch>
            </p:blipFill>
            <p:spPr>
              <a:xfrm>
                <a:off x="0" y="0"/>
                <a:ext cx="1577579" cy="1070834"/>
              </a:xfrm>
              <a:prstGeom prst="rect">
                <a:avLst/>
              </a:prstGeom>
              <a:effectLst/>
            </p:spPr>
          </p:pic>
        </p:grpSp>
        <p:grpSp>
          <p:nvGrpSpPr>
            <p:cNvPr id="999" name="3"/>
            <p:cNvGrpSpPr/>
            <p:nvPr/>
          </p:nvGrpSpPr>
          <p:grpSpPr>
            <a:xfrm>
              <a:off x="3587384" y="2131380"/>
              <a:ext cx="1574801" cy="1070836"/>
              <a:chOff x="0" y="0"/>
              <a:chExt cx="1574800" cy="1070834"/>
            </a:xfrm>
          </p:grpSpPr>
          <p:sp>
            <p:nvSpPr>
              <p:cNvPr id="998" name="3"/>
              <p:cNvSpPr/>
              <p:nvPr/>
            </p:nvSpPr>
            <p:spPr>
              <a:xfrm>
                <a:off x="38100" y="38100"/>
                <a:ext cx="1498600" cy="994634"/>
              </a:xfrm>
              <a:prstGeom prst="rect">
                <a:avLst/>
              </a:prstGeom>
              <a:solidFill>
                <a:schemeClr val="accent4">
                  <a:hueOff val="-476017"/>
                  <a:lumOff val="-10042"/>
                </a:schemeClr>
              </a:solidFill>
              <a:ln>
                <a:noFill/>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825500">
                  <a:defRPr sz="4800">
                    <a:solidFill>
                      <a:srgbClr val="000000"/>
                    </a:solidFill>
                    <a:latin typeface="Helvetica Neue Medium"/>
                    <a:ea typeface="Helvetica Neue Medium"/>
                    <a:cs typeface="Helvetica Neue Medium"/>
                    <a:sym typeface="Helvetica Neue Medium"/>
                  </a:defRPr>
                </a:lvl1pPr>
              </a:lstStyle>
              <a:p>
                <a:r>
                  <a:t>3</a:t>
                </a:r>
              </a:p>
            </p:txBody>
          </p:sp>
          <p:pic>
            <p:nvPicPr>
              <p:cNvPr id="997" name="3 3" descr="3 3"/>
              <p:cNvPicPr>
                <a:picLocks/>
              </p:cNvPicPr>
              <p:nvPr/>
            </p:nvPicPr>
            <p:blipFill>
              <a:blip r:embed="rId4"/>
              <a:stretch>
                <a:fillRect/>
              </a:stretch>
            </p:blipFill>
            <p:spPr>
              <a:xfrm>
                <a:off x="0" y="0"/>
                <a:ext cx="1574800" cy="1070834"/>
              </a:xfrm>
              <a:prstGeom prst="rect">
                <a:avLst/>
              </a:prstGeom>
              <a:effectLst/>
            </p:spPr>
          </p:pic>
        </p:grpSp>
        <p:grpSp>
          <p:nvGrpSpPr>
            <p:cNvPr id="1002" name="1"/>
            <p:cNvGrpSpPr/>
            <p:nvPr/>
          </p:nvGrpSpPr>
          <p:grpSpPr>
            <a:xfrm>
              <a:off x="5391512" y="2151576"/>
              <a:ext cx="1577580" cy="1070835"/>
              <a:chOff x="0" y="0"/>
              <a:chExt cx="1577579" cy="1070834"/>
            </a:xfrm>
          </p:grpSpPr>
          <p:sp>
            <p:nvSpPr>
              <p:cNvPr id="1001" name="1"/>
              <p:cNvSpPr/>
              <p:nvPr/>
            </p:nvSpPr>
            <p:spPr>
              <a:xfrm>
                <a:off x="38100" y="38100"/>
                <a:ext cx="1501379" cy="994634"/>
              </a:xfrm>
              <a:prstGeom prst="rect">
                <a:avLst/>
              </a:prstGeom>
              <a:solidFill>
                <a:schemeClr val="accent4">
                  <a:hueOff val="-476017"/>
                  <a:lumOff val="-10042"/>
                </a:schemeClr>
              </a:solidFill>
              <a:ln>
                <a:noFill/>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825500">
                  <a:defRPr sz="4800">
                    <a:solidFill>
                      <a:srgbClr val="000000"/>
                    </a:solidFill>
                    <a:latin typeface="Helvetica Neue Medium"/>
                    <a:ea typeface="Helvetica Neue Medium"/>
                    <a:cs typeface="Helvetica Neue Medium"/>
                    <a:sym typeface="Helvetica Neue Medium"/>
                  </a:defRPr>
                </a:lvl1pPr>
              </a:lstStyle>
              <a:p>
                <a:r>
                  <a:t>1</a:t>
                </a:r>
              </a:p>
            </p:txBody>
          </p:sp>
          <p:pic>
            <p:nvPicPr>
              <p:cNvPr id="1000" name="1 1" descr="1 1"/>
              <p:cNvPicPr>
                <a:picLocks/>
              </p:cNvPicPr>
              <p:nvPr/>
            </p:nvPicPr>
            <p:blipFill>
              <a:blip r:embed="rId3"/>
              <a:stretch>
                <a:fillRect/>
              </a:stretch>
            </p:blipFill>
            <p:spPr>
              <a:xfrm>
                <a:off x="0" y="0"/>
                <a:ext cx="1577579" cy="1070834"/>
              </a:xfrm>
              <a:prstGeom prst="rect">
                <a:avLst/>
              </a:prstGeom>
              <a:effectLst/>
            </p:spPr>
          </p:pic>
        </p:grpSp>
        <p:sp>
          <p:nvSpPr>
            <p:cNvPr id="1003" name="Queue"/>
            <p:cNvSpPr txBox="1"/>
            <p:nvPr/>
          </p:nvSpPr>
          <p:spPr>
            <a:xfrm>
              <a:off x="3685275" y="0"/>
              <a:ext cx="1379018" cy="58511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defRPr sz="3200" b="1">
                  <a:solidFill>
                    <a:srgbClr val="000000"/>
                  </a:solidFill>
                </a:defRPr>
              </a:lvl1pPr>
            </a:lstStyle>
            <a:p>
              <a:r>
                <a:t>Queue</a:t>
              </a:r>
            </a:p>
          </p:txBody>
        </p:sp>
        <p:sp>
          <p:nvSpPr>
            <p:cNvPr id="1013" name="Connection Line"/>
            <p:cNvSpPr/>
            <p:nvPr/>
          </p:nvSpPr>
          <p:spPr>
            <a:xfrm>
              <a:off x="0" y="2252320"/>
              <a:ext cx="1496111" cy="520351"/>
            </a:xfrm>
            <a:custGeom>
              <a:avLst/>
              <a:gdLst/>
              <a:ahLst/>
              <a:cxnLst>
                <a:cxn ang="0">
                  <a:pos x="wd2" y="hd2"/>
                </a:cxn>
                <a:cxn ang="5400000">
                  <a:pos x="wd2" y="hd2"/>
                </a:cxn>
                <a:cxn ang="10800000">
                  <a:pos x="wd2" y="hd2"/>
                </a:cxn>
                <a:cxn ang="16200000">
                  <a:pos x="wd2" y="hd2"/>
                </a:cxn>
              </a:cxnLst>
              <a:rect l="0" t="0" r="r" b="b"/>
              <a:pathLst>
                <a:path w="21600" h="17789" extrusionOk="0">
                  <a:moveTo>
                    <a:pt x="21600" y="14910"/>
                  </a:moveTo>
                  <a:cubicBezTo>
                    <a:pt x="12256" y="21600"/>
                    <a:pt x="5056" y="16630"/>
                    <a:pt x="0" y="0"/>
                  </a:cubicBezTo>
                </a:path>
              </a:pathLst>
            </a:custGeom>
            <a:noFill/>
            <a:ln w="25400" cap="flat">
              <a:solidFill>
                <a:srgbClr val="000000"/>
              </a:solidFill>
              <a:prstDash val="solid"/>
              <a:miter lim="400000"/>
              <a:headEnd type="triangle" w="med" len="med"/>
            </a:ln>
            <a:effectLst/>
          </p:spPr>
          <p:txBody>
            <a:bodyPr/>
            <a:lstStyle/>
            <a:p>
              <a:endParaRPr/>
            </a:p>
          </p:txBody>
        </p:sp>
        <p:sp>
          <p:nvSpPr>
            <p:cNvPr id="1014" name="Connection Line"/>
            <p:cNvSpPr/>
            <p:nvPr/>
          </p:nvSpPr>
          <p:spPr>
            <a:xfrm>
              <a:off x="7044985" y="1565865"/>
              <a:ext cx="1238573" cy="112439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8073" y="13101"/>
                    <a:pt x="10873" y="20301"/>
                    <a:pt x="0" y="21600"/>
                  </a:cubicBezTo>
                </a:path>
              </a:pathLst>
            </a:custGeom>
            <a:noFill/>
            <a:ln w="25400" cap="flat">
              <a:solidFill>
                <a:srgbClr val="000000"/>
              </a:solidFill>
              <a:prstDash val="solid"/>
              <a:miter lim="400000"/>
              <a:headEnd type="triangle" w="med" len="med"/>
            </a:ln>
            <a:effectLst/>
          </p:spPr>
          <p:txBody>
            <a:bodyPr/>
            <a:lstStyle/>
            <a:p>
              <a:endParaRPr/>
            </a:p>
          </p:txBody>
        </p:sp>
        <p:sp>
          <p:nvSpPr>
            <p:cNvPr id="1006" name="First In, First Out"/>
            <p:cNvSpPr txBox="1"/>
            <p:nvPr/>
          </p:nvSpPr>
          <p:spPr>
            <a:xfrm>
              <a:off x="3182863" y="1096627"/>
              <a:ext cx="2383842" cy="46136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p>
              <a:r>
                <a:t>First In, First Out</a:t>
              </a:r>
            </a:p>
          </p:txBody>
        </p:sp>
      </p:grpSp>
      <p:grpSp>
        <p:nvGrpSpPr>
          <p:cNvPr id="1010" name="Group"/>
          <p:cNvGrpSpPr/>
          <p:nvPr/>
        </p:nvGrpSpPr>
        <p:grpSpPr>
          <a:xfrm>
            <a:off x="13669559" y="10173182"/>
            <a:ext cx="10145869" cy="2871975"/>
            <a:chOff x="0" y="0"/>
            <a:chExt cx="10145868" cy="2871974"/>
          </a:xfrm>
        </p:grpSpPr>
        <p:pic>
          <p:nvPicPr>
            <p:cNvPr id="1008" name="Image" descr="Image"/>
            <p:cNvPicPr>
              <a:picLocks noChangeAspect="1"/>
            </p:cNvPicPr>
            <p:nvPr/>
          </p:nvPicPr>
          <p:blipFill>
            <a:blip r:embed="rId5"/>
            <a:stretch>
              <a:fillRect/>
            </a:stretch>
          </p:blipFill>
          <p:spPr>
            <a:xfrm>
              <a:off x="0" y="754342"/>
              <a:ext cx="10145868" cy="2117632"/>
            </a:xfrm>
            <a:prstGeom prst="rect">
              <a:avLst/>
            </a:prstGeom>
            <a:ln w="25400" cap="flat">
              <a:noFill/>
              <a:miter lim="400000"/>
            </a:ln>
            <a:effectLst>
              <a:outerShdw blurRad="254000" dist="127000" dir="5400000" rotWithShape="0">
                <a:srgbClr val="000000">
                  <a:alpha val="70000"/>
                </a:srgbClr>
              </a:outerShdw>
            </a:effectLst>
          </p:spPr>
        </p:pic>
        <p:sp>
          <p:nvSpPr>
            <p:cNvPr id="1009" name="Errors"/>
            <p:cNvSpPr txBox="1"/>
            <p:nvPr/>
          </p:nvSpPr>
          <p:spPr>
            <a:xfrm>
              <a:off x="4417358" y="0"/>
              <a:ext cx="1311149" cy="58511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defRPr sz="3200" b="1">
                  <a:solidFill>
                    <a:srgbClr val="000000"/>
                  </a:solidFill>
                </a:defRPr>
              </a:lvl1pPr>
            </a:lstStyle>
            <a:p>
              <a:r>
                <a:t>Errors</a:t>
              </a:r>
            </a:p>
          </p:txBody>
        </p:sp>
      </p:grpSp>
    </p:spTree>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we="http://schemas.microsoft.com/office/webextensions/webextension/2010/11" xmlns:pca="http://schemas.microsoft.com/office/powerpoint/2013/contentapp">
        <mc:Choice Requires="we pca">
          <p:graphicFrame>
            <p:nvGraphicFramePr>
              <p:cNvPr id="5" name="Add-in 4">
                <a:extLst>
                  <a:ext uri="{FF2B5EF4-FFF2-40B4-BE49-F238E27FC236}">
                    <a16:creationId xmlns:a16="http://schemas.microsoft.com/office/drawing/2014/main" id="{CABEF496-1035-1631-2E6A-730C386FB790}"/>
                  </a:ext>
                </a:extLst>
              </p:cNvPr>
              <p:cNvGraphicFramePr>
                <a:graphicFrameLocks noGrp="1"/>
              </p:cNvGraphicFramePr>
              <p:nvPr/>
            </p:nvGraphicFramePr>
            <p:xfrm>
              <a:off x="2667000" y="0"/>
              <a:ext cx="19050000" cy="13716000"/>
            </p:xfrm>
            <a:graphic>
              <a:graphicData uri="http://schemas.microsoft.com/office/webextensions/webextension/2010/11">
                <we:webextensionref xmlns:we="http://schemas.microsoft.com/office/webextensions/webextension/2010/11" xmlns:r="http://schemas.openxmlformats.org/officeDocument/2006/relationships" r:id="rId2"/>
              </a:graphicData>
            </a:graphic>
          </p:graphicFrame>
        </mc:Choice>
        <mc:Fallback xmlns="">
          <p:pic>
            <p:nvPicPr>
              <p:cNvPr id="5" name="Add-in 4">
                <a:extLst>
                  <a:ext uri="{FF2B5EF4-FFF2-40B4-BE49-F238E27FC236}">
                    <a16:creationId xmlns:a16="http://schemas.microsoft.com/office/drawing/2014/main" id="{CABEF496-1035-1631-2E6A-730C386FB790}"/>
                  </a:ext>
                </a:extLst>
              </p:cNvPr>
              <p:cNvPicPr>
                <a:picLocks noGrp="1" noRot="1" noChangeAspect="1" noMove="1" noResize="1" noEditPoints="1" noAdjustHandles="1" noChangeArrowheads="1" noChangeShapeType="1"/>
              </p:cNvPicPr>
              <p:nvPr/>
            </p:nvPicPr>
            <p:blipFill>
              <a:blip r:embed="rId3"/>
              <a:stretch>
                <a:fillRect/>
              </a:stretch>
            </p:blipFill>
            <p:spPr>
              <a:xfrm>
                <a:off x="2667000" y="0"/>
                <a:ext cx="19050000" cy="13716000"/>
              </a:xfrm>
              <a:prstGeom prst="rect">
                <a:avLst/>
              </a:prstGeom>
            </p:spPr>
          </p:pic>
        </mc:Fallback>
      </mc:AlternateContent>
    </p:spTree>
    <p:extLst>
      <p:ext uri="{BB962C8B-B14F-4D97-AF65-F5344CB8AC3E}">
        <p14:creationId xmlns:p14="http://schemas.microsoft.com/office/powerpoint/2010/main" val="3778893460"/>
      </p:ext>
    </p:extLst>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14E2930-7FDF-6471-38B1-8E071790A548}"/>
              </a:ext>
            </a:extLst>
          </p:cNvPr>
          <p:cNvSpPr txBox="1"/>
          <p:nvPr/>
        </p:nvSpPr>
        <p:spPr>
          <a:xfrm>
            <a:off x="2484924" y="3583950"/>
            <a:ext cx="1208664"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Helvetica Neue"/>
              </a:rPr>
              <a:t>push()</a:t>
            </a:r>
          </a:p>
        </p:txBody>
      </p:sp>
      <p:sp>
        <p:nvSpPr>
          <p:cNvPr id="6" name="TextBox 5">
            <a:extLst>
              <a:ext uri="{FF2B5EF4-FFF2-40B4-BE49-F238E27FC236}">
                <a16:creationId xmlns:a16="http://schemas.microsoft.com/office/drawing/2014/main" id="{D4723CAF-B48A-3CBB-7308-0C3E9EBC749E}"/>
              </a:ext>
            </a:extLst>
          </p:cNvPr>
          <p:cNvSpPr txBox="1"/>
          <p:nvPr/>
        </p:nvSpPr>
        <p:spPr>
          <a:xfrm>
            <a:off x="2484924" y="4242497"/>
            <a:ext cx="1024319"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Helvetica Neue"/>
              </a:rPr>
              <a:t>pop()</a:t>
            </a:r>
          </a:p>
        </p:txBody>
      </p:sp>
      <p:sp>
        <p:nvSpPr>
          <p:cNvPr id="7" name="TextBox 6">
            <a:extLst>
              <a:ext uri="{FF2B5EF4-FFF2-40B4-BE49-F238E27FC236}">
                <a16:creationId xmlns:a16="http://schemas.microsoft.com/office/drawing/2014/main" id="{D8DD8D36-A386-9BA4-6734-9B5FA1964573}"/>
              </a:ext>
            </a:extLst>
          </p:cNvPr>
          <p:cNvSpPr txBox="1"/>
          <p:nvPr/>
        </p:nvSpPr>
        <p:spPr>
          <a:xfrm>
            <a:off x="2484924" y="6010557"/>
            <a:ext cx="1761701"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dirty="0">
                <a:solidFill>
                  <a:srgbClr val="000000"/>
                </a:solidFill>
                <a:latin typeface="Courier New" panose="02070309020205020404" pitchFamily="49" charset="0"/>
                <a:cs typeface="Courier New" panose="02070309020205020404" pitchFamily="49" charset="0"/>
              </a:rPr>
              <a:t>enqueue</a:t>
            </a:r>
            <a:r>
              <a:rPr kumimoji="0" lang="en-US" sz="24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Helvetica Neue"/>
              </a:rPr>
              <a:t>()</a:t>
            </a:r>
          </a:p>
        </p:txBody>
      </p:sp>
      <p:sp>
        <p:nvSpPr>
          <p:cNvPr id="8" name="TextBox 7">
            <a:extLst>
              <a:ext uri="{FF2B5EF4-FFF2-40B4-BE49-F238E27FC236}">
                <a16:creationId xmlns:a16="http://schemas.microsoft.com/office/drawing/2014/main" id="{87A40286-FE76-AFAE-BBA8-10CE3F6D1565}"/>
              </a:ext>
            </a:extLst>
          </p:cNvPr>
          <p:cNvSpPr txBox="1"/>
          <p:nvPr/>
        </p:nvSpPr>
        <p:spPr>
          <a:xfrm>
            <a:off x="2484924" y="6634710"/>
            <a:ext cx="1761701"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Helvetica Neue"/>
              </a:rPr>
              <a:t>dequeue()</a:t>
            </a:r>
          </a:p>
        </p:txBody>
      </p:sp>
      <p:sp>
        <p:nvSpPr>
          <p:cNvPr id="9" name="TextBox 8">
            <a:extLst>
              <a:ext uri="{FF2B5EF4-FFF2-40B4-BE49-F238E27FC236}">
                <a16:creationId xmlns:a16="http://schemas.microsoft.com/office/drawing/2014/main" id="{5E8103C5-E5D8-FA66-D758-A2FE2C23E777}"/>
              </a:ext>
            </a:extLst>
          </p:cNvPr>
          <p:cNvSpPr txBox="1"/>
          <p:nvPr/>
        </p:nvSpPr>
        <p:spPr>
          <a:xfrm>
            <a:off x="2484924" y="8380574"/>
            <a:ext cx="2130391"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dirty="0" err="1">
                <a:solidFill>
                  <a:srgbClr val="000000"/>
                </a:solidFill>
                <a:latin typeface="Courier New" panose="02070309020205020404" pitchFamily="49" charset="0"/>
                <a:cs typeface="Courier New" panose="02070309020205020404" pitchFamily="49" charset="0"/>
              </a:rPr>
              <a:t>add_first</a:t>
            </a:r>
            <a:r>
              <a:rPr kumimoji="0" lang="en-US" sz="24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Helvetica Neue"/>
              </a:rPr>
              <a:t>()</a:t>
            </a:r>
          </a:p>
        </p:txBody>
      </p:sp>
      <p:sp>
        <p:nvSpPr>
          <p:cNvPr id="10" name="TextBox 9">
            <a:extLst>
              <a:ext uri="{FF2B5EF4-FFF2-40B4-BE49-F238E27FC236}">
                <a16:creationId xmlns:a16="http://schemas.microsoft.com/office/drawing/2014/main" id="{64251110-C91C-6B87-87F4-2DA337574B2D}"/>
              </a:ext>
            </a:extLst>
          </p:cNvPr>
          <p:cNvSpPr txBox="1"/>
          <p:nvPr/>
        </p:nvSpPr>
        <p:spPr>
          <a:xfrm>
            <a:off x="2484924" y="9796098"/>
            <a:ext cx="1946046"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err="1">
                <a:ln>
                  <a:noFill/>
                </a:ln>
                <a:solidFill>
                  <a:srgbClr val="000000"/>
                </a:solidFill>
                <a:effectLst/>
                <a:uFillTx/>
                <a:latin typeface="Courier New" panose="02070309020205020404" pitchFamily="49" charset="0"/>
                <a:cs typeface="Courier New" panose="02070309020205020404" pitchFamily="49" charset="0"/>
                <a:sym typeface="Helvetica Neue"/>
              </a:rPr>
              <a:t>add_last</a:t>
            </a:r>
            <a:r>
              <a:rPr kumimoji="0" lang="en-US" sz="24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Helvetica Neue"/>
              </a:rPr>
              <a:t>()</a:t>
            </a:r>
          </a:p>
        </p:txBody>
      </p:sp>
      <p:sp>
        <p:nvSpPr>
          <p:cNvPr id="11" name="TextBox 10">
            <a:extLst>
              <a:ext uri="{FF2B5EF4-FFF2-40B4-BE49-F238E27FC236}">
                <a16:creationId xmlns:a16="http://schemas.microsoft.com/office/drawing/2014/main" id="{916B1576-A23C-1CDD-26A1-3E34850E9E19}"/>
              </a:ext>
            </a:extLst>
          </p:cNvPr>
          <p:cNvSpPr txBox="1"/>
          <p:nvPr/>
        </p:nvSpPr>
        <p:spPr>
          <a:xfrm>
            <a:off x="2484924" y="9088336"/>
            <a:ext cx="2683427"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err="1">
                <a:ln>
                  <a:noFill/>
                </a:ln>
                <a:solidFill>
                  <a:srgbClr val="000000"/>
                </a:solidFill>
                <a:effectLst/>
                <a:uFillTx/>
                <a:latin typeface="Courier New" panose="02070309020205020404" pitchFamily="49" charset="0"/>
                <a:cs typeface="Courier New" panose="02070309020205020404" pitchFamily="49" charset="0"/>
                <a:sym typeface="Helvetica Neue"/>
              </a:rPr>
              <a:t>remove_first</a:t>
            </a:r>
            <a:r>
              <a:rPr kumimoji="0" lang="en-US" sz="24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Helvetica Neue"/>
              </a:rPr>
              <a:t>()</a:t>
            </a:r>
          </a:p>
        </p:txBody>
      </p:sp>
      <p:sp>
        <p:nvSpPr>
          <p:cNvPr id="12" name="TextBox 11">
            <a:extLst>
              <a:ext uri="{FF2B5EF4-FFF2-40B4-BE49-F238E27FC236}">
                <a16:creationId xmlns:a16="http://schemas.microsoft.com/office/drawing/2014/main" id="{726BB6BE-3B10-5BF3-E8F1-C47340E239BF}"/>
              </a:ext>
            </a:extLst>
          </p:cNvPr>
          <p:cNvSpPr txBox="1"/>
          <p:nvPr/>
        </p:nvSpPr>
        <p:spPr>
          <a:xfrm>
            <a:off x="2484924" y="10503860"/>
            <a:ext cx="2499082"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err="1">
                <a:ln>
                  <a:noFill/>
                </a:ln>
                <a:solidFill>
                  <a:srgbClr val="000000"/>
                </a:solidFill>
                <a:effectLst/>
                <a:uFillTx/>
                <a:latin typeface="Courier New" panose="02070309020205020404" pitchFamily="49" charset="0"/>
                <a:cs typeface="Courier New" panose="02070309020205020404" pitchFamily="49" charset="0"/>
                <a:sym typeface="Helvetica Neue"/>
              </a:rPr>
              <a:t>remove_last</a:t>
            </a:r>
            <a:r>
              <a:rPr kumimoji="0" lang="en-US" sz="24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Helvetica Neue"/>
              </a:rPr>
              <a:t>()</a:t>
            </a:r>
          </a:p>
        </p:txBody>
      </p:sp>
      <p:sp>
        <p:nvSpPr>
          <p:cNvPr id="13" name="TextBox 12">
            <a:extLst>
              <a:ext uri="{FF2B5EF4-FFF2-40B4-BE49-F238E27FC236}">
                <a16:creationId xmlns:a16="http://schemas.microsoft.com/office/drawing/2014/main" id="{747CFB61-54D7-9E95-3049-4AC25211F9EC}"/>
              </a:ext>
            </a:extLst>
          </p:cNvPr>
          <p:cNvSpPr txBox="1"/>
          <p:nvPr/>
        </p:nvSpPr>
        <p:spPr>
          <a:xfrm>
            <a:off x="6085388" y="2886482"/>
            <a:ext cx="839974"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b="1" dirty="0">
                <a:solidFill>
                  <a:srgbClr val="000000"/>
                </a:solidFill>
                <a:latin typeface="Courier New" panose="02070309020205020404" pitchFamily="49" charset="0"/>
                <a:cs typeface="Courier New" panose="02070309020205020404" pitchFamily="49" charset="0"/>
              </a:rPr>
              <a:t>List</a:t>
            </a:r>
            <a:endParaRPr kumimoji="0" lang="en-US" sz="2400" b="1"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Helvetica Neue"/>
            </a:endParaRPr>
          </a:p>
        </p:txBody>
      </p:sp>
      <p:sp>
        <p:nvSpPr>
          <p:cNvPr id="14" name="TextBox 13">
            <a:extLst>
              <a:ext uri="{FF2B5EF4-FFF2-40B4-BE49-F238E27FC236}">
                <a16:creationId xmlns:a16="http://schemas.microsoft.com/office/drawing/2014/main" id="{D3004CCD-2A82-30D5-E1D7-F470DFA7CF52}"/>
              </a:ext>
            </a:extLst>
          </p:cNvPr>
          <p:cNvSpPr txBox="1"/>
          <p:nvPr/>
        </p:nvSpPr>
        <p:spPr>
          <a:xfrm>
            <a:off x="8516075" y="2517150"/>
            <a:ext cx="2418625"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b="1" dirty="0">
                <a:solidFill>
                  <a:srgbClr val="000000"/>
                </a:solidFill>
                <a:latin typeface="Courier New" panose="02070309020205020404" pitchFamily="49" charset="0"/>
                <a:cs typeface="Courier New" panose="02070309020205020404" pitchFamily="49" charset="0"/>
              </a:rPr>
              <a:t>List (lazy update)</a:t>
            </a:r>
            <a:endParaRPr kumimoji="0" lang="en-US" sz="2400" b="1"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Helvetica Neue"/>
            </a:endParaRPr>
          </a:p>
        </p:txBody>
      </p:sp>
      <p:sp>
        <p:nvSpPr>
          <p:cNvPr id="15" name="TextBox 14">
            <a:extLst>
              <a:ext uri="{FF2B5EF4-FFF2-40B4-BE49-F238E27FC236}">
                <a16:creationId xmlns:a16="http://schemas.microsoft.com/office/drawing/2014/main" id="{985870AE-CC39-3AE6-46DE-6B884991E1B6}"/>
              </a:ext>
            </a:extLst>
          </p:cNvPr>
          <p:cNvSpPr txBox="1"/>
          <p:nvPr/>
        </p:nvSpPr>
        <p:spPr>
          <a:xfrm>
            <a:off x="12046675" y="2517150"/>
            <a:ext cx="1897925"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b="1" dirty="0">
                <a:solidFill>
                  <a:srgbClr val="000000"/>
                </a:solidFill>
                <a:latin typeface="Courier New" panose="02070309020205020404" pitchFamily="49" charset="0"/>
                <a:cs typeface="Courier New" panose="02070309020205020404" pitchFamily="49" charset="0"/>
              </a:rPr>
              <a:t>Linked List</a:t>
            </a:r>
            <a:endParaRPr kumimoji="0" lang="en-US" sz="2400" b="1"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Helvetica Neue"/>
            </a:endParaRPr>
          </a:p>
        </p:txBody>
      </p:sp>
      <p:sp>
        <p:nvSpPr>
          <p:cNvPr id="16" name="TextBox 15">
            <a:extLst>
              <a:ext uri="{FF2B5EF4-FFF2-40B4-BE49-F238E27FC236}">
                <a16:creationId xmlns:a16="http://schemas.microsoft.com/office/drawing/2014/main" id="{8559B52F-2FD7-2C99-94BA-6FFC5020F177}"/>
              </a:ext>
            </a:extLst>
          </p:cNvPr>
          <p:cNvSpPr txBox="1"/>
          <p:nvPr/>
        </p:nvSpPr>
        <p:spPr>
          <a:xfrm>
            <a:off x="14662875" y="2517150"/>
            <a:ext cx="3015525"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b="1" dirty="0">
                <a:solidFill>
                  <a:srgbClr val="000000"/>
                </a:solidFill>
                <a:latin typeface="Courier New" panose="02070309020205020404" pitchFamily="49" charset="0"/>
                <a:cs typeface="Courier New" panose="02070309020205020404" pitchFamily="49" charset="0"/>
              </a:rPr>
              <a:t>Linked List (tail pointer)</a:t>
            </a:r>
            <a:endParaRPr kumimoji="0" lang="en-US" sz="2400" b="1"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Helvetica Neue"/>
            </a:endParaRPr>
          </a:p>
        </p:txBody>
      </p:sp>
      <p:sp>
        <p:nvSpPr>
          <p:cNvPr id="17" name="TextBox 16">
            <a:extLst>
              <a:ext uri="{FF2B5EF4-FFF2-40B4-BE49-F238E27FC236}">
                <a16:creationId xmlns:a16="http://schemas.microsoft.com/office/drawing/2014/main" id="{B329802C-B6AA-F9B0-C065-24D7E5D29836}"/>
              </a:ext>
            </a:extLst>
          </p:cNvPr>
          <p:cNvSpPr txBox="1"/>
          <p:nvPr/>
        </p:nvSpPr>
        <p:spPr>
          <a:xfrm>
            <a:off x="18544375" y="2464856"/>
            <a:ext cx="3015525"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b="1" dirty="0">
                <a:solidFill>
                  <a:srgbClr val="000000"/>
                </a:solidFill>
                <a:latin typeface="Courier New" panose="02070309020205020404" pitchFamily="49" charset="0"/>
                <a:cs typeface="Courier New" panose="02070309020205020404" pitchFamily="49" charset="0"/>
              </a:rPr>
              <a:t>Doubly Linked List</a:t>
            </a:r>
            <a:endParaRPr kumimoji="0" lang="en-US" sz="2400" b="1"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Helvetica Neue"/>
            </a:endParaRPr>
          </a:p>
        </p:txBody>
      </p:sp>
      <p:grpSp>
        <p:nvGrpSpPr>
          <p:cNvPr id="76" name="Group 75">
            <a:extLst>
              <a:ext uri="{FF2B5EF4-FFF2-40B4-BE49-F238E27FC236}">
                <a16:creationId xmlns:a16="http://schemas.microsoft.com/office/drawing/2014/main" id="{A1A64D95-C715-C31B-E1D2-18320481BD48}"/>
              </a:ext>
            </a:extLst>
          </p:cNvPr>
          <p:cNvGrpSpPr/>
          <p:nvPr/>
        </p:nvGrpSpPr>
        <p:grpSpPr>
          <a:xfrm>
            <a:off x="5993216" y="3583950"/>
            <a:ext cx="1024319" cy="1128695"/>
            <a:chOff x="5993216" y="3583950"/>
            <a:chExt cx="1024319" cy="1128695"/>
          </a:xfrm>
        </p:grpSpPr>
        <p:sp>
          <p:nvSpPr>
            <p:cNvPr id="19" name="TextBox 18">
              <a:extLst>
                <a:ext uri="{FF2B5EF4-FFF2-40B4-BE49-F238E27FC236}">
                  <a16:creationId xmlns:a16="http://schemas.microsoft.com/office/drawing/2014/main" id="{1FD167BC-4A6A-4F08-7AD2-0593945ACC19}"/>
                </a:ext>
              </a:extLst>
            </p:cNvPr>
            <p:cNvSpPr txBox="1"/>
            <p:nvPr/>
          </p:nvSpPr>
          <p:spPr>
            <a:xfrm>
              <a:off x="5993216" y="3583950"/>
              <a:ext cx="1024319"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dirty="0">
                  <a:solidFill>
                    <a:srgbClr val="000000"/>
                  </a:solidFill>
                  <a:latin typeface="Courier New" panose="02070309020205020404" pitchFamily="49" charset="0"/>
                  <a:cs typeface="Courier New" panose="02070309020205020404" pitchFamily="49" charset="0"/>
                </a:rPr>
                <a:t>O(1)*</a:t>
              </a:r>
              <a:endParaRPr kumimoji="0" lang="en-US" sz="24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Helvetica Neue"/>
              </a:endParaRPr>
            </a:p>
          </p:txBody>
        </p:sp>
        <p:sp>
          <p:nvSpPr>
            <p:cNvPr id="20" name="TextBox 19">
              <a:extLst>
                <a:ext uri="{FF2B5EF4-FFF2-40B4-BE49-F238E27FC236}">
                  <a16:creationId xmlns:a16="http://schemas.microsoft.com/office/drawing/2014/main" id="{71D48083-D264-88C8-208E-3D5356924163}"/>
                </a:ext>
              </a:extLst>
            </p:cNvPr>
            <p:cNvSpPr txBox="1"/>
            <p:nvPr/>
          </p:nvSpPr>
          <p:spPr>
            <a:xfrm>
              <a:off x="5993216" y="4240721"/>
              <a:ext cx="1024319"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dirty="0">
                  <a:solidFill>
                    <a:srgbClr val="000000"/>
                  </a:solidFill>
                  <a:latin typeface="Courier New" panose="02070309020205020404" pitchFamily="49" charset="0"/>
                  <a:cs typeface="Courier New" panose="02070309020205020404" pitchFamily="49" charset="0"/>
                </a:rPr>
                <a:t>O(1)*</a:t>
              </a:r>
              <a:endParaRPr kumimoji="0" lang="en-US" sz="24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Helvetica Neue"/>
              </a:endParaRPr>
            </a:p>
          </p:txBody>
        </p:sp>
      </p:grpSp>
      <p:sp>
        <p:nvSpPr>
          <p:cNvPr id="21" name="TextBox 20">
            <a:extLst>
              <a:ext uri="{FF2B5EF4-FFF2-40B4-BE49-F238E27FC236}">
                <a16:creationId xmlns:a16="http://schemas.microsoft.com/office/drawing/2014/main" id="{6660AA36-6B1E-941D-2F1E-166D236A19FC}"/>
              </a:ext>
            </a:extLst>
          </p:cNvPr>
          <p:cNvSpPr txBox="1"/>
          <p:nvPr/>
        </p:nvSpPr>
        <p:spPr>
          <a:xfrm>
            <a:off x="9321632" y="3583950"/>
            <a:ext cx="1024319"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dirty="0">
                <a:solidFill>
                  <a:srgbClr val="000000"/>
                </a:solidFill>
                <a:latin typeface="Courier New" panose="02070309020205020404" pitchFamily="49" charset="0"/>
                <a:cs typeface="Courier New" panose="02070309020205020404" pitchFamily="49" charset="0"/>
              </a:rPr>
              <a:t>O(1)*</a:t>
            </a:r>
            <a:endParaRPr kumimoji="0" lang="en-US" sz="24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Helvetica Neue"/>
            </a:endParaRPr>
          </a:p>
        </p:txBody>
      </p:sp>
      <p:sp>
        <p:nvSpPr>
          <p:cNvPr id="22" name="TextBox 21">
            <a:extLst>
              <a:ext uri="{FF2B5EF4-FFF2-40B4-BE49-F238E27FC236}">
                <a16:creationId xmlns:a16="http://schemas.microsoft.com/office/drawing/2014/main" id="{2E3A304B-AF19-F42E-72C7-2F338F04BF1A}"/>
              </a:ext>
            </a:extLst>
          </p:cNvPr>
          <p:cNvSpPr txBox="1"/>
          <p:nvPr/>
        </p:nvSpPr>
        <p:spPr>
          <a:xfrm>
            <a:off x="9321632" y="4240721"/>
            <a:ext cx="1024319"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dirty="0">
                <a:solidFill>
                  <a:srgbClr val="000000"/>
                </a:solidFill>
                <a:latin typeface="Courier New" panose="02070309020205020404" pitchFamily="49" charset="0"/>
                <a:cs typeface="Courier New" panose="02070309020205020404" pitchFamily="49" charset="0"/>
              </a:rPr>
              <a:t>O(1)*</a:t>
            </a:r>
            <a:endParaRPr kumimoji="0" lang="en-US" sz="24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Helvetica Neue"/>
            </a:endParaRPr>
          </a:p>
        </p:txBody>
      </p:sp>
      <p:grpSp>
        <p:nvGrpSpPr>
          <p:cNvPr id="77" name="Group 76">
            <a:extLst>
              <a:ext uri="{FF2B5EF4-FFF2-40B4-BE49-F238E27FC236}">
                <a16:creationId xmlns:a16="http://schemas.microsoft.com/office/drawing/2014/main" id="{9708F1E2-9C07-2053-5A8F-D92F5187986F}"/>
              </a:ext>
            </a:extLst>
          </p:cNvPr>
          <p:cNvGrpSpPr/>
          <p:nvPr/>
        </p:nvGrpSpPr>
        <p:grpSpPr>
          <a:xfrm>
            <a:off x="5475290" y="5937242"/>
            <a:ext cx="2511045" cy="1154000"/>
            <a:chOff x="5475290" y="5937242"/>
            <a:chExt cx="2511045" cy="1154000"/>
          </a:xfrm>
        </p:grpSpPr>
        <p:sp>
          <p:nvSpPr>
            <p:cNvPr id="29" name="TextBox 28">
              <a:extLst>
                <a:ext uri="{FF2B5EF4-FFF2-40B4-BE49-F238E27FC236}">
                  <a16:creationId xmlns:a16="http://schemas.microsoft.com/office/drawing/2014/main" id="{ADF297BF-FE7B-CF2A-487F-DC3416ED0984}"/>
                </a:ext>
              </a:extLst>
            </p:cNvPr>
            <p:cNvSpPr txBox="1"/>
            <p:nvPr/>
          </p:nvSpPr>
          <p:spPr>
            <a:xfrm>
              <a:off x="5475290" y="5937242"/>
              <a:ext cx="2499082"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dirty="0">
                  <a:solidFill>
                    <a:srgbClr val="000000"/>
                  </a:solidFill>
                  <a:latin typeface="Courier New" panose="02070309020205020404" pitchFamily="49" charset="0"/>
                  <a:cs typeface="Courier New" panose="02070309020205020404" pitchFamily="49" charset="0"/>
                </a:rPr>
                <a:t>O(1)* or </a:t>
              </a:r>
              <a:r>
                <a:rPr lang="en-US" dirty="0">
                  <a:solidFill>
                    <a:srgbClr val="C00000"/>
                  </a:solidFill>
                  <a:latin typeface="Courier New" panose="02070309020205020404" pitchFamily="49" charset="0"/>
                  <a:cs typeface="Courier New" panose="02070309020205020404" pitchFamily="49" charset="0"/>
                </a:rPr>
                <a:t>O(n)</a:t>
              </a:r>
              <a:endParaRPr kumimoji="0" lang="en-US" sz="2400" b="0" i="0" u="none" strike="noStrike" cap="none" spc="0" normalizeH="0" baseline="0" dirty="0">
                <a:ln>
                  <a:noFill/>
                </a:ln>
                <a:solidFill>
                  <a:srgbClr val="C00000"/>
                </a:solidFill>
                <a:effectLst/>
                <a:uFillTx/>
                <a:latin typeface="Courier New" panose="02070309020205020404" pitchFamily="49" charset="0"/>
                <a:cs typeface="Courier New" panose="02070309020205020404" pitchFamily="49" charset="0"/>
                <a:sym typeface="Helvetica Neue"/>
              </a:endParaRPr>
            </a:p>
          </p:txBody>
        </p:sp>
        <p:sp>
          <p:nvSpPr>
            <p:cNvPr id="30" name="TextBox 29">
              <a:extLst>
                <a:ext uri="{FF2B5EF4-FFF2-40B4-BE49-F238E27FC236}">
                  <a16:creationId xmlns:a16="http://schemas.microsoft.com/office/drawing/2014/main" id="{FD5DF76A-F8A7-07F4-0171-A2B47BBF58AF}"/>
                </a:ext>
              </a:extLst>
            </p:cNvPr>
            <p:cNvSpPr txBox="1"/>
            <p:nvPr/>
          </p:nvSpPr>
          <p:spPr>
            <a:xfrm>
              <a:off x="5487253" y="6619318"/>
              <a:ext cx="2499082"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dirty="0">
                  <a:solidFill>
                    <a:srgbClr val="C00000"/>
                  </a:solidFill>
                  <a:latin typeface="Courier New" panose="02070309020205020404" pitchFamily="49" charset="0"/>
                  <a:cs typeface="Courier New" panose="02070309020205020404" pitchFamily="49" charset="0"/>
                </a:rPr>
                <a:t>O(n)</a:t>
              </a:r>
              <a:r>
                <a:rPr lang="en-US" dirty="0">
                  <a:solidFill>
                    <a:srgbClr val="000000"/>
                  </a:solidFill>
                  <a:latin typeface="Courier New" panose="02070309020205020404" pitchFamily="49" charset="0"/>
                  <a:cs typeface="Courier New" panose="02070309020205020404" pitchFamily="49" charset="0"/>
                </a:rPr>
                <a:t> or O(1)*</a:t>
              </a:r>
              <a:endParaRPr kumimoji="0" lang="en-US" sz="24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Helvetica Neue"/>
              </a:endParaRPr>
            </a:p>
          </p:txBody>
        </p:sp>
      </p:grpSp>
      <p:sp>
        <p:nvSpPr>
          <p:cNvPr id="31" name="TextBox 30">
            <a:extLst>
              <a:ext uri="{FF2B5EF4-FFF2-40B4-BE49-F238E27FC236}">
                <a16:creationId xmlns:a16="http://schemas.microsoft.com/office/drawing/2014/main" id="{59FDC1B0-1591-5553-5448-113BD185E922}"/>
              </a:ext>
            </a:extLst>
          </p:cNvPr>
          <p:cNvSpPr txBox="1"/>
          <p:nvPr/>
        </p:nvSpPr>
        <p:spPr>
          <a:xfrm>
            <a:off x="9297554" y="5931746"/>
            <a:ext cx="1024319"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dirty="0">
                <a:solidFill>
                  <a:srgbClr val="000000"/>
                </a:solidFill>
                <a:latin typeface="Courier New" panose="02070309020205020404" pitchFamily="49" charset="0"/>
                <a:cs typeface="Courier New" panose="02070309020205020404" pitchFamily="49" charset="0"/>
              </a:rPr>
              <a:t>O(1)*</a:t>
            </a:r>
            <a:endParaRPr kumimoji="0" lang="en-US" sz="24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Helvetica Neue"/>
            </a:endParaRPr>
          </a:p>
        </p:txBody>
      </p:sp>
      <p:sp>
        <p:nvSpPr>
          <p:cNvPr id="32" name="TextBox 31">
            <a:extLst>
              <a:ext uri="{FF2B5EF4-FFF2-40B4-BE49-F238E27FC236}">
                <a16:creationId xmlns:a16="http://schemas.microsoft.com/office/drawing/2014/main" id="{DF9FC08F-F6AA-D3F9-0633-85C61C281A0A}"/>
              </a:ext>
            </a:extLst>
          </p:cNvPr>
          <p:cNvSpPr txBox="1"/>
          <p:nvPr/>
        </p:nvSpPr>
        <p:spPr>
          <a:xfrm>
            <a:off x="9297554" y="6588517"/>
            <a:ext cx="1024319"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dirty="0">
                <a:solidFill>
                  <a:srgbClr val="000000"/>
                </a:solidFill>
                <a:latin typeface="Courier New" panose="02070309020205020404" pitchFamily="49" charset="0"/>
                <a:cs typeface="Courier New" panose="02070309020205020404" pitchFamily="49" charset="0"/>
              </a:rPr>
              <a:t>O(1)*</a:t>
            </a:r>
            <a:endParaRPr kumimoji="0" lang="en-US" sz="24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Helvetica Neue"/>
            </a:endParaRPr>
          </a:p>
        </p:txBody>
      </p:sp>
      <p:grpSp>
        <p:nvGrpSpPr>
          <p:cNvPr id="78" name="Group 77">
            <a:extLst>
              <a:ext uri="{FF2B5EF4-FFF2-40B4-BE49-F238E27FC236}">
                <a16:creationId xmlns:a16="http://schemas.microsoft.com/office/drawing/2014/main" id="{A9E1D188-29FA-B31C-6618-C4F16FEC91D3}"/>
              </a:ext>
            </a:extLst>
          </p:cNvPr>
          <p:cNvGrpSpPr/>
          <p:nvPr/>
        </p:nvGrpSpPr>
        <p:grpSpPr>
          <a:xfrm>
            <a:off x="5475290" y="8406260"/>
            <a:ext cx="2523008" cy="2569524"/>
            <a:chOff x="5475290" y="8406260"/>
            <a:chExt cx="2523008" cy="2569524"/>
          </a:xfrm>
        </p:grpSpPr>
        <p:sp>
          <p:nvSpPr>
            <p:cNvPr id="39" name="TextBox 38">
              <a:extLst>
                <a:ext uri="{FF2B5EF4-FFF2-40B4-BE49-F238E27FC236}">
                  <a16:creationId xmlns:a16="http://schemas.microsoft.com/office/drawing/2014/main" id="{077CA35D-784B-C940-E766-E8E3917E5BA8}"/>
                </a:ext>
              </a:extLst>
            </p:cNvPr>
            <p:cNvSpPr txBox="1"/>
            <p:nvPr/>
          </p:nvSpPr>
          <p:spPr>
            <a:xfrm>
              <a:off x="5475290" y="8406260"/>
              <a:ext cx="2499082"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dirty="0">
                  <a:solidFill>
                    <a:srgbClr val="C00000"/>
                  </a:solidFill>
                  <a:latin typeface="Courier New" panose="02070309020205020404" pitchFamily="49" charset="0"/>
                  <a:cs typeface="Courier New" panose="02070309020205020404" pitchFamily="49" charset="0"/>
                </a:rPr>
                <a:t>O(n)</a:t>
              </a:r>
              <a:r>
                <a:rPr lang="en-US" dirty="0">
                  <a:solidFill>
                    <a:srgbClr val="000000"/>
                  </a:solidFill>
                  <a:latin typeface="Courier New" panose="02070309020205020404" pitchFamily="49" charset="0"/>
                  <a:cs typeface="Courier New" panose="02070309020205020404" pitchFamily="49" charset="0"/>
                </a:rPr>
                <a:t> or O(1)*</a:t>
              </a:r>
              <a:endParaRPr kumimoji="0" lang="en-US" sz="24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Helvetica Neue"/>
              </a:endParaRPr>
            </a:p>
          </p:txBody>
        </p:sp>
        <p:sp>
          <p:nvSpPr>
            <p:cNvPr id="40" name="TextBox 39">
              <a:extLst>
                <a:ext uri="{FF2B5EF4-FFF2-40B4-BE49-F238E27FC236}">
                  <a16:creationId xmlns:a16="http://schemas.microsoft.com/office/drawing/2014/main" id="{6E8A5AF0-D953-94CE-742E-044CE1EE3922}"/>
                </a:ext>
              </a:extLst>
            </p:cNvPr>
            <p:cNvSpPr txBox="1"/>
            <p:nvPr/>
          </p:nvSpPr>
          <p:spPr>
            <a:xfrm>
              <a:off x="5487253" y="9088336"/>
              <a:ext cx="2499082"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dirty="0">
                  <a:solidFill>
                    <a:srgbClr val="C00000"/>
                  </a:solidFill>
                  <a:latin typeface="Courier New" panose="02070309020205020404" pitchFamily="49" charset="0"/>
                  <a:cs typeface="Courier New" panose="02070309020205020404" pitchFamily="49" charset="0"/>
                </a:rPr>
                <a:t>O(n)</a:t>
              </a:r>
              <a:r>
                <a:rPr lang="en-US" dirty="0">
                  <a:solidFill>
                    <a:srgbClr val="000000"/>
                  </a:solidFill>
                  <a:latin typeface="Courier New" panose="02070309020205020404" pitchFamily="49" charset="0"/>
                  <a:cs typeface="Courier New" panose="02070309020205020404" pitchFamily="49" charset="0"/>
                </a:rPr>
                <a:t> or O(1)*</a:t>
              </a:r>
              <a:endParaRPr kumimoji="0" lang="en-US" sz="24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Helvetica Neue"/>
              </a:endParaRPr>
            </a:p>
          </p:txBody>
        </p:sp>
        <p:sp>
          <p:nvSpPr>
            <p:cNvPr id="41" name="TextBox 40">
              <a:extLst>
                <a:ext uri="{FF2B5EF4-FFF2-40B4-BE49-F238E27FC236}">
                  <a16:creationId xmlns:a16="http://schemas.microsoft.com/office/drawing/2014/main" id="{8E768EB7-02A8-AE32-BF25-35C8116F2723}"/>
                </a:ext>
              </a:extLst>
            </p:cNvPr>
            <p:cNvSpPr txBox="1"/>
            <p:nvPr/>
          </p:nvSpPr>
          <p:spPr>
            <a:xfrm>
              <a:off x="5487253" y="9821784"/>
              <a:ext cx="2499082"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dirty="0">
                  <a:solidFill>
                    <a:srgbClr val="000000"/>
                  </a:solidFill>
                  <a:latin typeface="Courier New" panose="02070309020205020404" pitchFamily="49" charset="0"/>
                  <a:cs typeface="Courier New" panose="02070309020205020404" pitchFamily="49" charset="0"/>
                </a:rPr>
                <a:t>O(1)* or </a:t>
              </a:r>
              <a:r>
                <a:rPr lang="en-US" dirty="0">
                  <a:solidFill>
                    <a:srgbClr val="C00000"/>
                  </a:solidFill>
                  <a:latin typeface="Courier New" panose="02070309020205020404" pitchFamily="49" charset="0"/>
                  <a:cs typeface="Courier New" panose="02070309020205020404" pitchFamily="49" charset="0"/>
                </a:rPr>
                <a:t>O(n)</a:t>
              </a:r>
              <a:endParaRPr kumimoji="0" lang="en-US" sz="24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Helvetica Neue"/>
              </a:endParaRPr>
            </a:p>
          </p:txBody>
        </p:sp>
        <p:sp>
          <p:nvSpPr>
            <p:cNvPr id="42" name="TextBox 41">
              <a:extLst>
                <a:ext uri="{FF2B5EF4-FFF2-40B4-BE49-F238E27FC236}">
                  <a16:creationId xmlns:a16="http://schemas.microsoft.com/office/drawing/2014/main" id="{F57A0425-4821-410B-96AC-6D182866801B}"/>
                </a:ext>
              </a:extLst>
            </p:cNvPr>
            <p:cNvSpPr txBox="1"/>
            <p:nvPr/>
          </p:nvSpPr>
          <p:spPr>
            <a:xfrm>
              <a:off x="5499216" y="10503860"/>
              <a:ext cx="2499082"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dirty="0">
                  <a:solidFill>
                    <a:srgbClr val="000000"/>
                  </a:solidFill>
                  <a:latin typeface="Courier New" panose="02070309020205020404" pitchFamily="49" charset="0"/>
                  <a:cs typeface="Courier New" panose="02070309020205020404" pitchFamily="49" charset="0"/>
                </a:rPr>
                <a:t>O(1)* or </a:t>
              </a:r>
              <a:r>
                <a:rPr lang="en-US" dirty="0">
                  <a:solidFill>
                    <a:srgbClr val="C00000"/>
                  </a:solidFill>
                  <a:latin typeface="Courier New" panose="02070309020205020404" pitchFamily="49" charset="0"/>
                  <a:cs typeface="Courier New" panose="02070309020205020404" pitchFamily="49" charset="0"/>
                </a:rPr>
                <a:t>O(n)</a:t>
              </a:r>
              <a:endParaRPr kumimoji="0" lang="en-US" sz="24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Helvetica Neue"/>
              </a:endParaRPr>
            </a:p>
          </p:txBody>
        </p:sp>
      </p:grpSp>
      <p:sp>
        <p:nvSpPr>
          <p:cNvPr id="43" name="TextBox 42">
            <a:extLst>
              <a:ext uri="{FF2B5EF4-FFF2-40B4-BE49-F238E27FC236}">
                <a16:creationId xmlns:a16="http://schemas.microsoft.com/office/drawing/2014/main" id="{6E9A9B7F-23FC-9E18-56AD-0930D6DEFC98}"/>
              </a:ext>
            </a:extLst>
          </p:cNvPr>
          <p:cNvSpPr txBox="1"/>
          <p:nvPr/>
        </p:nvSpPr>
        <p:spPr>
          <a:xfrm>
            <a:off x="9297554" y="8280815"/>
            <a:ext cx="1024319"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dirty="0">
                <a:solidFill>
                  <a:srgbClr val="000000"/>
                </a:solidFill>
                <a:latin typeface="Courier New" panose="02070309020205020404" pitchFamily="49" charset="0"/>
                <a:cs typeface="Courier New" panose="02070309020205020404" pitchFamily="49" charset="0"/>
              </a:rPr>
              <a:t>O(1)*</a:t>
            </a:r>
            <a:endParaRPr kumimoji="0" lang="en-US" sz="24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Helvetica Neue"/>
            </a:endParaRPr>
          </a:p>
        </p:txBody>
      </p:sp>
      <p:sp>
        <p:nvSpPr>
          <p:cNvPr id="44" name="TextBox 43">
            <a:extLst>
              <a:ext uri="{FF2B5EF4-FFF2-40B4-BE49-F238E27FC236}">
                <a16:creationId xmlns:a16="http://schemas.microsoft.com/office/drawing/2014/main" id="{CE2C0BF2-1B9E-E3F2-8780-07B6F5E0B145}"/>
              </a:ext>
            </a:extLst>
          </p:cNvPr>
          <p:cNvSpPr txBox="1"/>
          <p:nvPr/>
        </p:nvSpPr>
        <p:spPr>
          <a:xfrm>
            <a:off x="9297554" y="8937586"/>
            <a:ext cx="1024319"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dirty="0">
                <a:solidFill>
                  <a:srgbClr val="000000"/>
                </a:solidFill>
                <a:latin typeface="Courier New" panose="02070309020205020404" pitchFamily="49" charset="0"/>
                <a:cs typeface="Courier New" panose="02070309020205020404" pitchFamily="49" charset="0"/>
              </a:rPr>
              <a:t>O(1)*</a:t>
            </a:r>
            <a:endParaRPr kumimoji="0" lang="en-US" sz="24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Helvetica Neue"/>
            </a:endParaRPr>
          </a:p>
        </p:txBody>
      </p:sp>
      <p:sp>
        <p:nvSpPr>
          <p:cNvPr id="45" name="TextBox 44">
            <a:extLst>
              <a:ext uri="{FF2B5EF4-FFF2-40B4-BE49-F238E27FC236}">
                <a16:creationId xmlns:a16="http://schemas.microsoft.com/office/drawing/2014/main" id="{BA244D8B-F3C7-0282-BAE0-BF5766E403E0}"/>
              </a:ext>
            </a:extLst>
          </p:cNvPr>
          <p:cNvSpPr txBox="1"/>
          <p:nvPr/>
        </p:nvSpPr>
        <p:spPr>
          <a:xfrm>
            <a:off x="9321632" y="9842152"/>
            <a:ext cx="1024319"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dirty="0">
                <a:solidFill>
                  <a:srgbClr val="000000"/>
                </a:solidFill>
                <a:latin typeface="Courier New" panose="02070309020205020404" pitchFamily="49" charset="0"/>
                <a:cs typeface="Courier New" panose="02070309020205020404" pitchFamily="49" charset="0"/>
              </a:rPr>
              <a:t>O(1)*</a:t>
            </a:r>
            <a:endParaRPr kumimoji="0" lang="en-US" sz="24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Helvetica Neue"/>
            </a:endParaRPr>
          </a:p>
        </p:txBody>
      </p:sp>
      <p:sp>
        <p:nvSpPr>
          <p:cNvPr id="46" name="TextBox 45">
            <a:extLst>
              <a:ext uri="{FF2B5EF4-FFF2-40B4-BE49-F238E27FC236}">
                <a16:creationId xmlns:a16="http://schemas.microsoft.com/office/drawing/2014/main" id="{47CD85F0-8B69-5852-8B40-23DEA68E8FE5}"/>
              </a:ext>
            </a:extLst>
          </p:cNvPr>
          <p:cNvSpPr txBox="1"/>
          <p:nvPr/>
        </p:nvSpPr>
        <p:spPr>
          <a:xfrm>
            <a:off x="9321632" y="10498923"/>
            <a:ext cx="1024319"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dirty="0">
                <a:solidFill>
                  <a:srgbClr val="000000"/>
                </a:solidFill>
                <a:latin typeface="Courier New" panose="02070309020205020404" pitchFamily="49" charset="0"/>
                <a:cs typeface="Courier New" panose="02070309020205020404" pitchFamily="49" charset="0"/>
              </a:rPr>
              <a:t>O(1)*</a:t>
            </a:r>
            <a:endParaRPr kumimoji="0" lang="en-US" sz="24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Helvetica Neue"/>
            </a:endParaRPr>
          </a:p>
        </p:txBody>
      </p:sp>
      <p:sp>
        <p:nvSpPr>
          <p:cNvPr id="59" name="Rectangle: Rounded Corners 58">
            <a:extLst>
              <a:ext uri="{FF2B5EF4-FFF2-40B4-BE49-F238E27FC236}">
                <a16:creationId xmlns:a16="http://schemas.microsoft.com/office/drawing/2014/main" id="{17681D79-397E-29C7-7E4A-5FADD2F67CCE}"/>
              </a:ext>
            </a:extLst>
          </p:cNvPr>
          <p:cNvSpPr/>
          <p:nvPr/>
        </p:nvSpPr>
        <p:spPr>
          <a:xfrm>
            <a:off x="7589520" y="12108577"/>
            <a:ext cx="4914956" cy="1203166"/>
          </a:xfrm>
          <a:prstGeom prst="roundRect">
            <a:avLst/>
          </a:prstGeom>
          <a:solidFill>
            <a:srgbClr val="FDF6E3"/>
          </a:solidFill>
          <a:ln w="12700" cap="flat">
            <a:solidFill>
              <a:srgbClr val="002B36"/>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3200" b="0" i="0" u="none" strike="noStrike" cap="none" spc="0" normalizeH="0" baseline="0" dirty="0">
                <a:ln>
                  <a:noFill/>
                </a:ln>
                <a:solidFill>
                  <a:srgbClr val="000000"/>
                </a:solidFill>
                <a:effectLst/>
                <a:uFillTx/>
                <a:latin typeface="Helvetica Neue Medium"/>
                <a:ea typeface="Helvetica Neue Medium"/>
                <a:cs typeface="Helvetica Neue Medium"/>
                <a:sym typeface="Helvetica Neue Medium"/>
              </a:rPr>
              <a:t>* denotes amortized running time</a:t>
            </a:r>
          </a:p>
        </p:txBody>
      </p:sp>
      <p:cxnSp>
        <p:nvCxnSpPr>
          <p:cNvPr id="61" name="Straight Connector 60">
            <a:extLst>
              <a:ext uri="{FF2B5EF4-FFF2-40B4-BE49-F238E27FC236}">
                <a16:creationId xmlns:a16="http://schemas.microsoft.com/office/drawing/2014/main" id="{268CB700-50FE-29CD-08E8-AAD1B2998DDD}"/>
              </a:ext>
            </a:extLst>
          </p:cNvPr>
          <p:cNvCxnSpPr>
            <a:cxnSpLocks/>
          </p:cNvCxnSpPr>
          <p:nvPr/>
        </p:nvCxnSpPr>
        <p:spPr>
          <a:xfrm>
            <a:off x="5294902" y="2517150"/>
            <a:ext cx="0" cy="8967714"/>
          </a:xfrm>
          <a:prstGeom prst="line">
            <a:avLst/>
          </a:prstGeom>
          <a:noFill/>
          <a:ln w="381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62" name="Straight Connector 61">
            <a:extLst>
              <a:ext uri="{FF2B5EF4-FFF2-40B4-BE49-F238E27FC236}">
                <a16:creationId xmlns:a16="http://schemas.microsoft.com/office/drawing/2014/main" id="{5B760654-C611-D91D-99F4-63AEF36A9E7F}"/>
              </a:ext>
            </a:extLst>
          </p:cNvPr>
          <p:cNvCxnSpPr>
            <a:cxnSpLocks/>
          </p:cNvCxnSpPr>
          <p:nvPr/>
        </p:nvCxnSpPr>
        <p:spPr>
          <a:xfrm>
            <a:off x="8318518" y="2517150"/>
            <a:ext cx="0" cy="8967714"/>
          </a:xfrm>
          <a:prstGeom prst="line">
            <a:avLst/>
          </a:prstGeom>
          <a:noFill/>
          <a:ln w="381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63" name="Straight Connector 62">
            <a:extLst>
              <a:ext uri="{FF2B5EF4-FFF2-40B4-BE49-F238E27FC236}">
                <a16:creationId xmlns:a16="http://schemas.microsoft.com/office/drawing/2014/main" id="{C8AD3F5A-9C52-CC59-C046-9B8A8D7668C9}"/>
              </a:ext>
            </a:extLst>
          </p:cNvPr>
          <p:cNvCxnSpPr>
            <a:cxnSpLocks/>
          </p:cNvCxnSpPr>
          <p:nvPr/>
        </p:nvCxnSpPr>
        <p:spPr>
          <a:xfrm>
            <a:off x="11500630" y="2517150"/>
            <a:ext cx="0" cy="8967714"/>
          </a:xfrm>
          <a:prstGeom prst="line">
            <a:avLst/>
          </a:prstGeom>
          <a:noFill/>
          <a:ln w="381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64" name="Straight Connector 63">
            <a:extLst>
              <a:ext uri="{FF2B5EF4-FFF2-40B4-BE49-F238E27FC236}">
                <a16:creationId xmlns:a16="http://schemas.microsoft.com/office/drawing/2014/main" id="{13340690-32F7-54B6-134F-AF416DBED44B}"/>
              </a:ext>
            </a:extLst>
          </p:cNvPr>
          <p:cNvCxnSpPr>
            <a:cxnSpLocks/>
          </p:cNvCxnSpPr>
          <p:nvPr/>
        </p:nvCxnSpPr>
        <p:spPr>
          <a:xfrm>
            <a:off x="14642065" y="2517150"/>
            <a:ext cx="0" cy="8967714"/>
          </a:xfrm>
          <a:prstGeom prst="line">
            <a:avLst/>
          </a:prstGeom>
          <a:noFill/>
          <a:ln w="381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65" name="Straight Connector 64">
            <a:extLst>
              <a:ext uri="{FF2B5EF4-FFF2-40B4-BE49-F238E27FC236}">
                <a16:creationId xmlns:a16="http://schemas.microsoft.com/office/drawing/2014/main" id="{7F47D01D-F439-9647-3D60-19176FE96382}"/>
              </a:ext>
            </a:extLst>
          </p:cNvPr>
          <p:cNvCxnSpPr>
            <a:cxnSpLocks/>
          </p:cNvCxnSpPr>
          <p:nvPr/>
        </p:nvCxnSpPr>
        <p:spPr>
          <a:xfrm>
            <a:off x="18391105" y="2517150"/>
            <a:ext cx="0" cy="8967714"/>
          </a:xfrm>
          <a:prstGeom prst="line">
            <a:avLst/>
          </a:prstGeom>
          <a:noFill/>
          <a:ln w="381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sp>
        <p:nvSpPr>
          <p:cNvPr id="66" name="TextBox 65">
            <a:extLst>
              <a:ext uri="{FF2B5EF4-FFF2-40B4-BE49-F238E27FC236}">
                <a16:creationId xmlns:a16="http://schemas.microsoft.com/office/drawing/2014/main" id="{4F207541-98B8-3C72-4215-8CF2A55C9305}"/>
              </a:ext>
            </a:extLst>
          </p:cNvPr>
          <p:cNvSpPr txBox="1"/>
          <p:nvPr/>
        </p:nvSpPr>
        <p:spPr>
          <a:xfrm>
            <a:off x="2063932" y="2910085"/>
            <a:ext cx="1024318"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b="1" dirty="0">
                <a:solidFill>
                  <a:srgbClr val="000000"/>
                </a:solidFill>
                <a:latin typeface="Courier New" panose="02070309020205020404" pitchFamily="49" charset="0"/>
                <a:cs typeface="Courier New" panose="02070309020205020404" pitchFamily="49" charset="0"/>
              </a:rPr>
              <a:t>Stack</a:t>
            </a:r>
            <a:endParaRPr kumimoji="0" lang="en-US" sz="2400" b="1"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Helvetica Neue"/>
            </a:endParaRPr>
          </a:p>
        </p:txBody>
      </p:sp>
      <p:sp>
        <p:nvSpPr>
          <p:cNvPr id="67" name="TextBox 66">
            <a:extLst>
              <a:ext uri="{FF2B5EF4-FFF2-40B4-BE49-F238E27FC236}">
                <a16:creationId xmlns:a16="http://schemas.microsoft.com/office/drawing/2014/main" id="{51CFFC50-423A-2426-1E63-569049682BE2}"/>
              </a:ext>
            </a:extLst>
          </p:cNvPr>
          <p:cNvSpPr txBox="1"/>
          <p:nvPr/>
        </p:nvSpPr>
        <p:spPr>
          <a:xfrm>
            <a:off x="2012869" y="5420714"/>
            <a:ext cx="1024319"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b="1" dirty="0">
                <a:solidFill>
                  <a:srgbClr val="000000"/>
                </a:solidFill>
                <a:latin typeface="Courier New" panose="02070309020205020404" pitchFamily="49" charset="0"/>
                <a:cs typeface="Courier New" panose="02070309020205020404" pitchFamily="49" charset="0"/>
              </a:rPr>
              <a:t>Queue</a:t>
            </a:r>
            <a:endParaRPr kumimoji="0" lang="en-US" sz="2400" b="1"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Helvetica Neue"/>
            </a:endParaRPr>
          </a:p>
        </p:txBody>
      </p:sp>
      <p:sp>
        <p:nvSpPr>
          <p:cNvPr id="68" name="TextBox 67">
            <a:extLst>
              <a:ext uri="{FF2B5EF4-FFF2-40B4-BE49-F238E27FC236}">
                <a16:creationId xmlns:a16="http://schemas.microsoft.com/office/drawing/2014/main" id="{2A3BB758-B93F-9476-7F21-F54E2AABA45F}"/>
              </a:ext>
            </a:extLst>
          </p:cNvPr>
          <p:cNvSpPr txBox="1"/>
          <p:nvPr/>
        </p:nvSpPr>
        <p:spPr>
          <a:xfrm>
            <a:off x="2063932" y="7814272"/>
            <a:ext cx="1024318"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b="1" dirty="0">
                <a:solidFill>
                  <a:srgbClr val="000000"/>
                </a:solidFill>
                <a:latin typeface="Courier New" panose="02070309020205020404" pitchFamily="49" charset="0"/>
                <a:cs typeface="Courier New" panose="02070309020205020404" pitchFamily="49" charset="0"/>
              </a:rPr>
              <a:t>Deque</a:t>
            </a:r>
            <a:endParaRPr kumimoji="0" lang="en-US" sz="2400" b="1"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Helvetica Neue"/>
            </a:endParaRPr>
          </a:p>
        </p:txBody>
      </p:sp>
      <p:sp>
        <p:nvSpPr>
          <p:cNvPr id="69" name="TextBox 68">
            <a:extLst>
              <a:ext uri="{FF2B5EF4-FFF2-40B4-BE49-F238E27FC236}">
                <a16:creationId xmlns:a16="http://schemas.microsoft.com/office/drawing/2014/main" id="{5340AF8B-1A6C-B8B0-C4D2-8696A3EBE233}"/>
              </a:ext>
            </a:extLst>
          </p:cNvPr>
          <p:cNvSpPr txBox="1"/>
          <p:nvPr/>
        </p:nvSpPr>
        <p:spPr>
          <a:xfrm>
            <a:off x="188021" y="1675894"/>
            <a:ext cx="1710351" cy="12105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b="1" dirty="0">
                <a:solidFill>
                  <a:srgbClr val="000000"/>
                </a:solidFill>
                <a:latin typeface="Courier New" panose="02070309020205020404" pitchFamily="49" charset="0"/>
                <a:cs typeface="Courier New" panose="02070309020205020404" pitchFamily="49" charset="0"/>
              </a:rPr>
              <a:t>Abstract Data Type</a:t>
            </a:r>
            <a:endParaRPr kumimoji="0" lang="en-US" sz="2400" b="1"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Helvetica Neue"/>
            </a:endParaRPr>
          </a:p>
        </p:txBody>
      </p:sp>
      <p:cxnSp>
        <p:nvCxnSpPr>
          <p:cNvPr id="71" name="Straight Arrow Connector 70">
            <a:extLst>
              <a:ext uri="{FF2B5EF4-FFF2-40B4-BE49-F238E27FC236}">
                <a16:creationId xmlns:a16="http://schemas.microsoft.com/office/drawing/2014/main" id="{CE32CE2E-2214-F4CF-4C48-8F615BFA549D}"/>
              </a:ext>
            </a:extLst>
          </p:cNvPr>
          <p:cNvCxnSpPr/>
          <p:nvPr/>
        </p:nvCxnSpPr>
        <p:spPr>
          <a:xfrm>
            <a:off x="1043197" y="3122444"/>
            <a:ext cx="0" cy="697468"/>
          </a:xfrm>
          <a:prstGeom prst="straightConnector1">
            <a:avLst/>
          </a:prstGeom>
          <a:noFill/>
          <a:ln w="76200" cap="flat">
            <a:solidFill>
              <a:srgbClr val="002B36"/>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72" name="TextBox 71">
            <a:extLst>
              <a:ext uri="{FF2B5EF4-FFF2-40B4-BE49-F238E27FC236}">
                <a16:creationId xmlns:a16="http://schemas.microsoft.com/office/drawing/2014/main" id="{5670D89D-A059-22CF-3499-79171B713A28}"/>
              </a:ext>
            </a:extLst>
          </p:cNvPr>
          <p:cNvSpPr txBox="1"/>
          <p:nvPr/>
        </p:nvSpPr>
        <p:spPr>
          <a:xfrm>
            <a:off x="2103122" y="628849"/>
            <a:ext cx="2893993"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b="1" dirty="0">
                <a:solidFill>
                  <a:srgbClr val="000000"/>
                </a:solidFill>
                <a:latin typeface="Courier New" panose="02070309020205020404" pitchFamily="49" charset="0"/>
                <a:cs typeface="Courier New" panose="02070309020205020404" pitchFamily="49" charset="0"/>
              </a:rPr>
              <a:t>Concrete Data Structure</a:t>
            </a:r>
            <a:endParaRPr kumimoji="0" lang="en-US" sz="2400" b="1"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Helvetica Neue"/>
            </a:endParaRPr>
          </a:p>
        </p:txBody>
      </p:sp>
      <p:cxnSp>
        <p:nvCxnSpPr>
          <p:cNvPr id="73" name="Straight Arrow Connector 72">
            <a:extLst>
              <a:ext uri="{FF2B5EF4-FFF2-40B4-BE49-F238E27FC236}">
                <a16:creationId xmlns:a16="http://schemas.microsoft.com/office/drawing/2014/main" id="{8CED4C92-F976-9F96-3888-4743049FB885}"/>
              </a:ext>
            </a:extLst>
          </p:cNvPr>
          <p:cNvCxnSpPr>
            <a:cxnSpLocks/>
          </p:cNvCxnSpPr>
          <p:nvPr/>
        </p:nvCxnSpPr>
        <p:spPr>
          <a:xfrm>
            <a:off x="4984006" y="1283375"/>
            <a:ext cx="1380218" cy="9178"/>
          </a:xfrm>
          <a:prstGeom prst="straightConnector1">
            <a:avLst/>
          </a:prstGeom>
          <a:noFill/>
          <a:ln w="76200" cap="flat">
            <a:solidFill>
              <a:srgbClr val="002B36"/>
            </a:solidFill>
            <a:prstDash val="solid"/>
            <a:miter lim="400000"/>
            <a:tailEnd type="triangle"/>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43286042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6"/>
                                        </p:tgtEl>
                                        <p:attrNameLst>
                                          <p:attrName>style.visibility</p:attrName>
                                        </p:attrNameLst>
                                      </p:cBhvr>
                                      <p:to>
                                        <p:strVal val="visible"/>
                                      </p:to>
                                    </p:set>
                                    <p:animEffect transition="in" filter="fade">
                                      <p:cBhvr>
                                        <p:cTn id="7" dur="500"/>
                                        <p:tgtEl>
                                          <p:spTgt spid="7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9"/>
                                        </p:tgtEl>
                                        <p:attrNameLst>
                                          <p:attrName>style.visibility</p:attrName>
                                        </p:attrNameLst>
                                      </p:cBhvr>
                                      <p:to>
                                        <p:strVal val="visible"/>
                                      </p:to>
                                    </p:set>
                                    <p:animEffect transition="in" filter="fade">
                                      <p:cBhvr>
                                        <p:cTn id="12" dur="500"/>
                                        <p:tgtEl>
                                          <p:spTgt spid="5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7"/>
                                        </p:tgtEl>
                                        <p:attrNameLst>
                                          <p:attrName>style.visibility</p:attrName>
                                        </p:attrNameLst>
                                      </p:cBhvr>
                                      <p:to>
                                        <p:strVal val="visible"/>
                                      </p:to>
                                    </p:set>
                                    <p:animEffect transition="in" filter="fade">
                                      <p:cBhvr>
                                        <p:cTn id="17" dur="500"/>
                                        <p:tgtEl>
                                          <p:spTgt spid="7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8"/>
                                        </p:tgtEl>
                                        <p:attrNameLst>
                                          <p:attrName>style.visibility</p:attrName>
                                        </p:attrNameLst>
                                      </p:cBhvr>
                                      <p:to>
                                        <p:strVal val="visible"/>
                                      </p:to>
                                    </p:set>
                                    <p:animEffect transition="in" filter="fade">
                                      <p:cBhvr>
                                        <p:cTn id="22" dur="500"/>
                                        <p:tgtEl>
                                          <p:spTgt spid="7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1"/>
                                        </p:tgtEl>
                                        <p:attrNameLst>
                                          <p:attrName>style.visibility</p:attrName>
                                        </p:attrNameLst>
                                      </p:cBhvr>
                                      <p:to>
                                        <p:strVal val="visible"/>
                                      </p:to>
                                    </p:set>
                                    <p:animEffect transition="in" filter="fade">
                                      <p:cBhvr>
                                        <p:cTn id="32" dur="500"/>
                                        <p:tgtEl>
                                          <p:spTgt spid="21"/>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2"/>
                                        </p:tgtEl>
                                        <p:attrNameLst>
                                          <p:attrName>style.visibility</p:attrName>
                                        </p:attrNameLst>
                                      </p:cBhvr>
                                      <p:to>
                                        <p:strVal val="visible"/>
                                      </p:to>
                                    </p:set>
                                    <p:animEffect transition="in" filter="fade">
                                      <p:cBhvr>
                                        <p:cTn id="35" dur="500"/>
                                        <p:tgtEl>
                                          <p:spTgt spid="22"/>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31"/>
                                        </p:tgtEl>
                                        <p:attrNameLst>
                                          <p:attrName>style.visibility</p:attrName>
                                        </p:attrNameLst>
                                      </p:cBhvr>
                                      <p:to>
                                        <p:strVal val="visible"/>
                                      </p:to>
                                    </p:set>
                                    <p:animEffect transition="in" filter="fade">
                                      <p:cBhvr>
                                        <p:cTn id="40" dur="500"/>
                                        <p:tgtEl>
                                          <p:spTgt spid="31"/>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2"/>
                                        </p:tgtEl>
                                        <p:attrNameLst>
                                          <p:attrName>style.visibility</p:attrName>
                                        </p:attrNameLst>
                                      </p:cBhvr>
                                      <p:to>
                                        <p:strVal val="visible"/>
                                      </p:to>
                                    </p:set>
                                    <p:animEffect transition="in" filter="fade">
                                      <p:cBhvr>
                                        <p:cTn id="43" dur="500"/>
                                        <p:tgtEl>
                                          <p:spTgt spid="32"/>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43"/>
                                        </p:tgtEl>
                                        <p:attrNameLst>
                                          <p:attrName>style.visibility</p:attrName>
                                        </p:attrNameLst>
                                      </p:cBhvr>
                                      <p:to>
                                        <p:strVal val="visible"/>
                                      </p:to>
                                    </p:set>
                                    <p:animEffect transition="in" filter="fade">
                                      <p:cBhvr>
                                        <p:cTn id="48" dur="500"/>
                                        <p:tgtEl>
                                          <p:spTgt spid="43"/>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45"/>
                                        </p:tgtEl>
                                        <p:attrNameLst>
                                          <p:attrName>style.visibility</p:attrName>
                                        </p:attrNameLst>
                                      </p:cBhvr>
                                      <p:to>
                                        <p:strVal val="visible"/>
                                      </p:to>
                                    </p:set>
                                    <p:animEffect transition="in" filter="fade">
                                      <p:cBhvr>
                                        <p:cTn id="51" dur="500"/>
                                        <p:tgtEl>
                                          <p:spTgt spid="45"/>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46"/>
                                        </p:tgtEl>
                                        <p:attrNameLst>
                                          <p:attrName>style.visibility</p:attrName>
                                        </p:attrNameLst>
                                      </p:cBhvr>
                                      <p:to>
                                        <p:strVal val="visible"/>
                                      </p:to>
                                    </p:set>
                                    <p:animEffect transition="in" filter="fade">
                                      <p:cBhvr>
                                        <p:cTn id="54" dur="500"/>
                                        <p:tgtEl>
                                          <p:spTgt spid="46"/>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44"/>
                                        </p:tgtEl>
                                        <p:attrNameLst>
                                          <p:attrName>style.visibility</p:attrName>
                                        </p:attrNameLst>
                                      </p:cBhvr>
                                      <p:to>
                                        <p:strVal val="visible"/>
                                      </p:to>
                                    </p:set>
                                    <p:animEffect transition="in" filter="fade">
                                      <p:cBhvr>
                                        <p:cTn id="57" dur="500"/>
                                        <p:tgtEl>
                                          <p:spTgt spid="44"/>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15"/>
                                        </p:tgtEl>
                                        <p:attrNameLst>
                                          <p:attrName>style.visibility</p:attrName>
                                        </p:attrNameLst>
                                      </p:cBhvr>
                                      <p:to>
                                        <p:strVal val="visible"/>
                                      </p:to>
                                    </p:set>
                                    <p:animEffect transition="in" filter="fade">
                                      <p:cBhvr>
                                        <p:cTn id="62" dur="500"/>
                                        <p:tgtEl>
                                          <p:spTgt spid="15"/>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16"/>
                                        </p:tgtEl>
                                        <p:attrNameLst>
                                          <p:attrName>style.visibility</p:attrName>
                                        </p:attrNameLst>
                                      </p:cBhvr>
                                      <p:to>
                                        <p:strVal val="visible"/>
                                      </p:to>
                                    </p:set>
                                    <p:animEffect transition="in" filter="fade">
                                      <p:cBhvr>
                                        <p:cTn id="67" dur="500"/>
                                        <p:tgtEl>
                                          <p:spTgt spid="16"/>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17"/>
                                        </p:tgtEl>
                                        <p:attrNameLst>
                                          <p:attrName>style.visibility</p:attrName>
                                        </p:attrNameLst>
                                      </p:cBhvr>
                                      <p:to>
                                        <p:strVal val="visible"/>
                                      </p:to>
                                    </p:set>
                                    <p:animEffect transition="in" filter="fade">
                                      <p:cBhvr>
                                        <p:cTn id="7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p:bldP spid="17" grpId="0"/>
      <p:bldP spid="21" grpId="0"/>
      <p:bldP spid="22" grpId="0"/>
      <p:bldP spid="31" grpId="0"/>
      <p:bldP spid="32" grpId="0"/>
      <p:bldP spid="43" grpId="0"/>
      <p:bldP spid="44" grpId="0"/>
      <p:bldP spid="45" grpId="0"/>
      <p:bldP spid="46" grpId="0"/>
      <p:bldP spid="59"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B6713D6D-EB38-D19A-9849-3332476A67A9}"/>
              </a:ext>
            </a:extLst>
          </p:cNvPr>
          <p:cNvSpPr/>
          <p:nvPr/>
        </p:nvSpPr>
        <p:spPr>
          <a:xfrm>
            <a:off x="342314" y="343396"/>
            <a:ext cx="16271631" cy="13029208"/>
          </a:xfrm>
          <a:prstGeom prst="roundRect">
            <a:avLst>
              <a:gd name="adj" fmla="val 1096"/>
            </a:avLst>
          </a:prstGeom>
          <a:solidFill>
            <a:srgbClr val="002B3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a:r>
              <a:rPr lang="en-US" sz="4000" b="0" dirty="0">
                <a:solidFill>
                  <a:srgbClr val="569CD6"/>
                </a:solidFill>
                <a:effectLst/>
                <a:latin typeface="Consolas" panose="020B0609020204030204" pitchFamily="49" charset="0"/>
              </a:rPr>
              <a:t>class</a:t>
            </a:r>
            <a:r>
              <a:rPr lang="en-US" sz="4000" b="0" dirty="0">
                <a:solidFill>
                  <a:srgbClr val="CCCCCC"/>
                </a:solidFill>
                <a:effectLst/>
                <a:latin typeface="Consolas" panose="020B0609020204030204" pitchFamily="49" charset="0"/>
              </a:rPr>
              <a:t> </a:t>
            </a:r>
            <a:r>
              <a:rPr lang="en-US" sz="4000" b="0" dirty="0">
                <a:solidFill>
                  <a:srgbClr val="4EC9B0"/>
                </a:solidFill>
                <a:effectLst/>
                <a:latin typeface="Consolas" panose="020B0609020204030204" pitchFamily="49" charset="0"/>
              </a:rPr>
              <a:t>Deque</a:t>
            </a:r>
            <a:r>
              <a:rPr lang="en-US" sz="4000" b="0" dirty="0">
                <a:solidFill>
                  <a:srgbClr val="CCCCCC"/>
                </a:solidFill>
                <a:effectLst/>
                <a:latin typeface="Consolas" panose="020B0609020204030204" pitchFamily="49" charset="0"/>
              </a:rPr>
              <a:t>:</a:t>
            </a:r>
          </a:p>
          <a:p>
            <a:pPr algn="l"/>
            <a:r>
              <a:rPr lang="en-US" sz="4000" b="0" dirty="0">
                <a:solidFill>
                  <a:srgbClr val="CCCCCC"/>
                </a:solidFill>
                <a:effectLst/>
                <a:latin typeface="Consolas" panose="020B0609020204030204" pitchFamily="49" charset="0"/>
              </a:rPr>
              <a:t>    </a:t>
            </a:r>
            <a:r>
              <a:rPr lang="en-US" sz="4000" b="0" dirty="0">
                <a:solidFill>
                  <a:srgbClr val="569CD6"/>
                </a:solidFill>
                <a:effectLst/>
                <a:latin typeface="Consolas" panose="020B0609020204030204" pitchFamily="49" charset="0"/>
              </a:rPr>
              <a:t>def</a:t>
            </a:r>
            <a:r>
              <a:rPr lang="en-US" sz="4000" b="0" dirty="0">
                <a:solidFill>
                  <a:srgbClr val="CCCCCC"/>
                </a:solidFill>
                <a:effectLst/>
                <a:latin typeface="Consolas" panose="020B0609020204030204" pitchFamily="49" charset="0"/>
              </a:rPr>
              <a:t> </a:t>
            </a:r>
            <a:r>
              <a:rPr lang="en-US" sz="4000" b="0" dirty="0">
                <a:solidFill>
                  <a:srgbClr val="DCDCAA"/>
                </a:solidFill>
                <a:effectLst/>
                <a:latin typeface="Consolas" panose="020B0609020204030204" pitchFamily="49" charset="0"/>
              </a:rPr>
              <a:t>__</a:t>
            </a:r>
            <a:r>
              <a:rPr lang="en-US" sz="4000" b="0" dirty="0" err="1">
                <a:solidFill>
                  <a:srgbClr val="DCDCAA"/>
                </a:solidFill>
                <a:effectLst/>
                <a:latin typeface="Consolas" panose="020B0609020204030204" pitchFamily="49" charset="0"/>
              </a:rPr>
              <a:t>init</a:t>
            </a:r>
            <a:r>
              <a:rPr lang="en-US" sz="4000" b="0" dirty="0">
                <a:solidFill>
                  <a:srgbClr val="DCDCAA"/>
                </a:solidFill>
                <a:effectLst/>
                <a:latin typeface="Consolas" panose="020B0609020204030204" pitchFamily="49" charset="0"/>
              </a:rPr>
              <a:t>__</a:t>
            </a:r>
            <a:r>
              <a:rPr lang="en-US" sz="4000" b="0" dirty="0">
                <a:solidFill>
                  <a:srgbClr val="CCCCCC"/>
                </a:solidFill>
                <a:effectLst/>
                <a:latin typeface="Consolas" panose="020B0609020204030204" pitchFamily="49" charset="0"/>
              </a:rPr>
              <a:t>(</a:t>
            </a:r>
            <a:r>
              <a:rPr lang="en-US" sz="4000" b="0" dirty="0">
                <a:solidFill>
                  <a:srgbClr val="9CDCFE"/>
                </a:solidFill>
                <a:effectLst/>
                <a:latin typeface="Consolas" panose="020B0609020204030204" pitchFamily="49" charset="0"/>
              </a:rPr>
              <a:t>self</a:t>
            </a:r>
            <a:r>
              <a:rPr lang="en-US" sz="4000" b="0" dirty="0">
                <a:solidFill>
                  <a:srgbClr val="CCCCCC"/>
                </a:solidFill>
                <a:effectLst/>
                <a:latin typeface="Consolas" panose="020B0609020204030204" pitchFamily="49" charset="0"/>
              </a:rPr>
              <a:t>):                                </a:t>
            </a:r>
          </a:p>
          <a:p>
            <a:pPr algn="l"/>
            <a:r>
              <a:rPr lang="en-US" sz="4000" b="0" dirty="0">
                <a:solidFill>
                  <a:srgbClr val="CCCCCC"/>
                </a:solidFill>
                <a:effectLst/>
                <a:latin typeface="Consolas" panose="020B0609020204030204" pitchFamily="49" charset="0"/>
              </a:rPr>
              <a:t>        </a:t>
            </a:r>
            <a:r>
              <a:rPr lang="en-US" sz="4000" b="0" dirty="0">
                <a:solidFill>
                  <a:srgbClr val="CE9178"/>
                </a:solidFill>
                <a:effectLst/>
                <a:latin typeface="Consolas" panose="020B0609020204030204" pitchFamily="49" charset="0"/>
              </a:rPr>
              <a:t>"""Initializes an empty deque"""</a:t>
            </a:r>
            <a:endParaRPr lang="en-US" sz="4000" b="0" dirty="0">
              <a:solidFill>
                <a:srgbClr val="CCCCCC"/>
              </a:solidFill>
              <a:effectLst/>
              <a:latin typeface="Consolas" panose="020B0609020204030204" pitchFamily="49" charset="0"/>
            </a:endParaRPr>
          </a:p>
          <a:p>
            <a:pPr algn="l"/>
            <a:r>
              <a:rPr lang="en-US" sz="4000" b="0" dirty="0">
                <a:solidFill>
                  <a:srgbClr val="CCCCCC"/>
                </a:solidFill>
                <a:effectLst/>
                <a:latin typeface="Consolas" panose="020B0609020204030204" pitchFamily="49" charset="0"/>
              </a:rPr>
              <a:t>        </a:t>
            </a:r>
            <a:r>
              <a:rPr lang="en-US" sz="4000" b="0" dirty="0" err="1">
                <a:solidFill>
                  <a:srgbClr val="9CDCFE"/>
                </a:solidFill>
                <a:effectLst/>
                <a:latin typeface="Consolas" panose="020B0609020204030204" pitchFamily="49" charset="0"/>
              </a:rPr>
              <a:t>self</a:t>
            </a:r>
            <a:r>
              <a:rPr lang="en-US" sz="4000" b="0" dirty="0" err="1">
                <a:solidFill>
                  <a:srgbClr val="CCCCCC"/>
                </a:solidFill>
                <a:effectLst/>
                <a:latin typeface="Consolas" panose="020B0609020204030204" pitchFamily="49" charset="0"/>
              </a:rPr>
              <a:t>.</a:t>
            </a:r>
            <a:r>
              <a:rPr lang="en-US" sz="4000" b="0" dirty="0" err="1">
                <a:solidFill>
                  <a:srgbClr val="9CDCFE"/>
                </a:solidFill>
                <a:effectLst/>
                <a:latin typeface="Consolas" panose="020B0609020204030204" pitchFamily="49" charset="0"/>
              </a:rPr>
              <a:t>_L</a:t>
            </a:r>
            <a:r>
              <a:rPr lang="en-US" sz="4000" b="0" dirty="0">
                <a:solidFill>
                  <a:srgbClr val="CCCCCC"/>
                </a:solidFill>
                <a:effectLst/>
                <a:latin typeface="Consolas" panose="020B0609020204030204" pitchFamily="49" charset="0"/>
              </a:rPr>
              <a:t> </a:t>
            </a:r>
            <a:r>
              <a:rPr lang="en-US" sz="4000" b="0" dirty="0">
                <a:solidFill>
                  <a:srgbClr val="D4D4D4"/>
                </a:solidFill>
                <a:effectLst/>
                <a:latin typeface="Consolas" panose="020B0609020204030204" pitchFamily="49" charset="0"/>
              </a:rPr>
              <a:t>=</a:t>
            </a:r>
            <a:r>
              <a:rPr lang="en-US" sz="4000" b="0" dirty="0">
                <a:solidFill>
                  <a:srgbClr val="CCCCCC"/>
                </a:solidFill>
                <a:effectLst/>
                <a:latin typeface="Consolas" panose="020B0609020204030204" pitchFamily="49" charset="0"/>
              </a:rPr>
              <a:t> []</a:t>
            </a:r>
          </a:p>
          <a:p>
            <a:pPr algn="l"/>
            <a:r>
              <a:rPr lang="en-US" sz="4000" b="0" dirty="0">
                <a:solidFill>
                  <a:srgbClr val="CCCCCC"/>
                </a:solidFill>
                <a:effectLst/>
                <a:latin typeface="Consolas" panose="020B0609020204030204" pitchFamily="49" charset="0"/>
              </a:rPr>
              <a:t>        </a:t>
            </a:r>
          </a:p>
          <a:p>
            <a:pPr algn="l"/>
            <a:r>
              <a:rPr lang="en-US" sz="4000" b="0" dirty="0">
                <a:solidFill>
                  <a:srgbClr val="CCCCCC"/>
                </a:solidFill>
                <a:effectLst/>
                <a:latin typeface="Consolas" panose="020B0609020204030204" pitchFamily="49" charset="0"/>
              </a:rPr>
              <a:t>    </a:t>
            </a:r>
            <a:r>
              <a:rPr lang="en-US" sz="4000" b="0" dirty="0">
                <a:solidFill>
                  <a:srgbClr val="569CD6"/>
                </a:solidFill>
                <a:effectLst/>
                <a:latin typeface="Consolas" panose="020B0609020204030204" pitchFamily="49" charset="0"/>
              </a:rPr>
              <a:t>def</a:t>
            </a:r>
            <a:r>
              <a:rPr lang="en-US" sz="4000" b="0" dirty="0">
                <a:solidFill>
                  <a:srgbClr val="CCCCCC"/>
                </a:solidFill>
                <a:effectLst/>
                <a:latin typeface="Consolas" panose="020B0609020204030204" pitchFamily="49" charset="0"/>
              </a:rPr>
              <a:t> </a:t>
            </a:r>
            <a:r>
              <a:rPr lang="en-US" sz="4000" b="0" dirty="0" err="1">
                <a:solidFill>
                  <a:srgbClr val="DCDCAA"/>
                </a:solidFill>
                <a:effectLst/>
                <a:latin typeface="Consolas" panose="020B0609020204030204" pitchFamily="49" charset="0"/>
              </a:rPr>
              <a:t>add_first</a:t>
            </a:r>
            <a:r>
              <a:rPr lang="en-US" sz="4000" b="0" dirty="0">
                <a:solidFill>
                  <a:srgbClr val="CCCCCC"/>
                </a:solidFill>
                <a:effectLst/>
                <a:latin typeface="Consolas" panose="020B0609020204030204" pitchFamily="49" charset="0"/>
              </a:rPr>
              <a:t>(</a:t>
            </a:r>
            <a:r>
              <a:rPr lang="en-US" sz="4000" b="0" dirty="0">
                <a:solidFill>
                  <a:srgbClr val="9CDCFE"/>
                </a:solidFill>
                <a:effectLst/>
                <a:latin typeface="Consolas" panose="020B0609020204030204" pitchFamily="49" charset="0"/>
              </a:rPr>
              <a:t>self</a:t>
            </a:r>
            <a:r>
              <a:rPr lang="en-US" sz="4000" b="0" dirty="0">
                <a:solidFill>
                  <a:srgbClr val="CCCCCC"/>
                </a:solidFill>
                <a:effectLst/>
                <a:latin typeface="Consolas" panose="020B0609020204030204" pitchFamily="49" charset="0"/>
              </a:rPr>
              <a:t>, </a:t>
            </a:r>
            <a:r>
              <a:rPr lang="en-US" sz="4000" b="0" dirty="0">
                <a:solidFill>
                  <a:srgbClr val="9CDCFE"/>
                </a:solidFill>
                <a:effectLst/>
                <a:latin typeface="Consolas" panose="020B0609020204030204" pitchFamily="49" charset="0"/>
              </a:rPr>
              <a:t>item</a:t>
            </a:r>
            <a:r>
              <a:rPr lang="en-US" sz="4000" b="0" dirty="0">
                <a:solidFill>
                  <a:srgbClr val="CCCCCC"/>
                </a:solidFill>
                <a:effectLst/>
                <a:latin typeface="Consolas" panose="020B0609020204030204" pitchFamily="49" charset="0"/>
              </a:rPr>
              <a:t>):                          </a:t>
            </a:r>
          </a:p>
          <a:p>
            <a:pPr algn="l"/>
            <a:r>
              <a:rPr lang="en-US" sz="4000" b="0" dirty="0">
                <a:solidFill>
                  <a:srgbClr val="CCCCCC"/>
                </a:solidFill>
                <a:effectLst/>
                <a:latin typeface="Consolas" panose="020B0609020204030204" pitchFamily="49" charset="0"/>
              </a:rPr>
              <a:t>        </a:t>
            </a:r>
            <a:r>
              <a:rPr lang="en-US" sz="4000" b="0" dirty="0">
                <a:solidFill>
                  <a:srgbClr val="CE9178"/>
                </a:solidFill>
                <a:effectLst/>
                <a:latin typeface="Consolas" panose="020B0609020204030204" pitchFamily="49" charset="0"/>
              </a:rPr>
              <a:t>"""Adds item to "front" of deque"""</a:t>
            </a:r>
            <a:endParaRPr lang="en-US" sz="4000" b="0" dirty="0">
              <a:solidFill>
                <a:srgbClr val="CCCCCC"/>
              </a:solidFill>
              <a:effectLst/>
              <a:latin typeface="Consolas" panose="020B0609020204030204" pitchFamily="49" charset="0"/>
            </a:endParaRPr>
          </a:p>
          <a:p>
            <a:pPr algn="l"/>
            <a:r>
              <a:rPr lang="en-US" sz="4000" b="0" dirty="0">
                <a:solidFill>
                  <a:srgbClr val="CCCCCC"/>
                </a:solidFill>
                <a:effectLst/>
                <a:latin typeface="Consolas" panose="020B0609020204030204" pitchFamily="49" charset="0"/>
              </a:rPr>
              <a:t>        </a:t>
            </a:r>
            <a:r>
              <a:rPr lang="en-US" sz="4000" b="0" dirty="0">
                <a:solidFill>
                  <a:srgbClr val="9CDCFE"/>
                </a:solidFill>
                <a:effectLst/>
                <a:latin typeface="Consolas" panose="020B0609020204030204" pitchFamily="49" charset="0"/>
              </a:rPr>
              <a:t>self</a:t>
            </a:r>
            <a:r>
              <a:rPr lang="en-US" sz="4000" b="0" dirty="0">
                <a:solidFill>
                  <a:srgbClr val="CCCCCC"/>
                </a:solidFill>
                <a:effectLst/>
                <a:latin typeface="Consolas" panose="020B0609020204030204" pitchFamily="49" charset="0"/>
              </a:rPr>
              <a:t>.</a:t>
            </a:r>
            <a:r>
              <a:rPr lang="en-US" sz="4000" b="0" dirty="0">
                <a:solidFill>
                  <a:srgbClr val="9CDCFE"/>
                </a:solidFill>
                <a:effectLst/>
                <a:latin typeface="Consolas" panose="020B0609020204030204" pitchFamily="49" charset="0"/>
              </a:rPr>
              <a:t>_</a:t>
            </a:r>
            <a:r>
              <a:rPr lang="en-US" sz="4000" b="0" dirty="0" err="1">
                <a:solidFill>
                  <a:srgbClr val="9CDCFE"/>
                </a:solidFill>
                <a:effectLst/>
                <a:latin typeface="Consolas" panose="020B0609020204030204" pitchFamily="49" charset="0"/>
              </a:rPr>
              <a:t>L</a:t>
            </a:r>
            <a:r>
              <a:rPr lang="en-US" sz="4000" b="0" dirty="0" err="1">
                <a:solidFill>
                  <a:srgbClr val="CCCCCC"/>
                </a:solidFill>
                <a:effectLst/>
                <a:latin typeface="Consolas" panose="020B0609020204030204" pitchFamily="49" charset="0"/>
              </a:rPr>
              <a:t>.</a:t>
            </a:r>
            <a:r>
              <a:rPr lang="en-US" sz="4000" b="0" dirty="0" err="1">
                <a:solidFill>
                  <a:srgbClr val="DCDCAA"/>
                </a:solidFill>
                <a:effectLst/>
                <a:latin typeface="Consolas" panose="020B0609020204030204" pitchFamily="49" charset="0"/>
              </a:rPr>
              <a:t>insert</a:t>
            </a:r>
            <a:r>
              <a:rPr lang="en-US" sz="4000" b="0" dirty="0">
                <a:solidFill>
                  <a:srgbClr val="CCCCCC"/>
                </a:solidFill>
                <a:effectLst/>
                <a:latin typeface="Consolas" panose="020B0609020204030204" pitchFamily="49" charset="0"/>
              </a:rPr>
              <a:t>(</a:t>
            </a:r>
            <a:r>
              <a:rPr lang="en-US" sz="4000" b="0" dirty="0">
                <a:solidFill>
                  <a:srgbClr val="B5CEA8"/>
                </a:solidFill>
                <a:effectLst/>
                <a:latin typeface="Consolas" panose="020B0609020204030204" pitchFamily="49" charset="0"/>
              </a:rPr>
              <a:t>0</a:t>
            </a:r>
            <a:r>
              <a:rPr lang="en-US" sz="4000" b="0" dirty="0">
                <a:solidFill>
                  <a:srgbClr val="CCCCCC"/>
                </a:solidFill>
                <a:effectLst/>
                <a:latin typeface="Consolas" panose="020B0609020204030204" pitchFamily="49" charset="0"/>
              </a:rPr>
              <a:t>, </a:t>
            </a:r>
            <a:r>
              <a:rPr lang="en-US" sz="4000" b="0" dirty="0">
                <a:solidFill>
                  <a:srgbClr val="9CDCFE"/>
                </a:solidFill>
                <a:effectLst/>
                <a:latin typeface="Consolas" panose="020B0609020204030204" pitchFamily="49" charset="0"/>
              </a:rPr>
              <a:t>item</a:t>
            </a:r>
            <a:r>
              <a:rPr lang="en-US" sz="4000" b="0" dirty="0">
                <a:solidFill>
                  <a:srgbClr val="CCCCCC"/>
                </a:solidFill>
                <a:effectLst/>
                <a:latin typeface="Consolas" panose="020B0609020204030204" pitchFamily="49" charset="0"/>
              </a:rPr>
              <a:t>)</a:t>
            </a:r>
          </a:p>
          <a:p>
            <a:pPr algn="l"/>
            <a:br>
              <a:rPr lang="en-US" sz="4000" b="0" dirty="0">
                <a:solidFill>
                  <a:srgbClr val="CCCCCC"/>
                </a:solidFill>
                <a:effectLst/>
                <a:latin typeface="Consolas" panose="020B0609020204030204" pitchFamily="49" charset="0"/>
              </a:rPr>
            </a:br>
            <a:r>
              <a:rPr lang="en-US" sz="4000" b="0" dirty="0">
                <a:solidFill>
                  <a:srgbClr val="CCCCCC"/>
                </a:solidFill>
                <a:effectLst/>
                <a:latin typeface="Consolas" panose="020B0609020204030204" pitchFamily="49" charset="0"/>
              </a:rPr>
              <a:t>    </a:t>
            </a:r>
            <a:r>
              <a:rPr lang="en-US" sz="4000" b="0" dirty="0">
                <a:solidFill>
                  <a:srgbClr val="569CD6"/>
                </a:solidFill>
                <a:effectLst/>
                <a:latin typeface="Consolas" panose="020B0609020204030204" pitchFamily="49" charset="0"/>
              </a:rPr>
              <a:t>def</a:t>
            </a:r>
            <a:r>
              <a:rPr lang="en-US" sz="4000" b="0" dirty="0">
                <a:solidFill>
                  <a:srgbClr val="CCCCCC"/>
                </a:solidFill>
                <a:effectLst/>
                <a:latin typeface="Consolas" panose="020B0609020204030204" pitchFamily="49" charset="0"/>
              </a:rPr>
              <a:t> </a:t>
            </a:r>
            <a:r>
              <a:rPr lang="en-US" sz="4000" b="0" dirty="0" err="1">
                <a:solidFill>
                  <a:srgbClr val="DCDCAA"/>
                </a:solidFill>
                <a:effectLst/>
                <a:latin typeface="Consolas" panose="020B0609020204030204" pitchFamily="49" charset="0"/>
              </a:rPr>
              <a:t>add_last</a:t>
            </a:r>
            <a:r>
              <a:rPr lang="en-US" sz="4000" b="0" dirty="0">
                <a:solidFill>
                  <a:srgbClr val="CCCCCC"/>
                </a:solidFill>
                <a:effectLst/>
                <a:latin typeface="Consolas" panose="020B0609020204030204" pitchFamily="49" charset="0"/>
              </a:rPr>
              <a:t>(</a:t>
            </a:r>
            <a:r>
              <a:rPr lang="en-US" sz="4000" b="0" dirty="0">
                <a:solidFill>
                  <a:srgbClr val="9CDCFE"/>
                </a:solidFill>
                <a:effectLst/>
                <a:latin typeface="Consolas" panose="020B0609020204030204" pitchFamily="49" charset="0"/>
              </a:rPr>
              <a:t>self</a:t>
            </a:r>
            <a:r>
              <a:rPr lang="en-US" sz="4000" b="0" dirty="0">
                <a:solidFill>
                  <a:srgbClr val="CCCCCC"/>
                </a:solidFill>
                <a:effectLst/>
                <a:latin typeface="Consolas" panose="020B0609020204030204" pitchFamily="49" charset="0"/>
              </a:rPr>
              <a:t>, </a:t>
            </a:r>
            <a:r>
              <a:rPr lang="en-US" sz="4000" b="0" dirty="0">
                <a:solidFill>
                  <a:srgbClr val="9CDCFE"/>
                </a:solidFill>
                <a:effectLst/>
                <a:latin typeface="Consolas" panose="020B0609020204030204" pitchFamily="49" charset="0"/>
              </a:rPr>
              <a:t>item</a:t>
            </a:r>
            <a:r>
              <a:rPr lang="en-US" sz="4000" b="0" dirty="0">
                <a:solidFill>
                  <a:srgbClr val="CCCCCC"/>
                </a:solidFill>
                <a:effectLst/>
                <a:latin typeface="Consolas" panose="020B0609020204030204" pitchFamily="49" charset="0"/>
              </a:rPr>
              <a:t>):                          </a:t>
            </a:r>
          </a:p>
          <a:p>
            <a:pPr algn="l"/>
            <a:r>
              <a:rPr lang="en-US" sz="4000" b="0" dirty="0">
                <a:solidFill>
                  <a:srgbClr val="CCCCCC"/>
                </a:solidFill>
                <a:effectLst/>
                <a:latin typeface="Consolas" panose="020B0609020204030204" pitchFamily="49" charset="0"/>
              </a:rPr>
              <a:t>        </a:t>
            </a:r>
            <a:r>
              <a:rPr lang="en-US" sz="4000" b="0" dirty="0">
                <a:solidFill>
                  <a:srgbClr val="CE9178"/>
                </a:solidFill>
                <a:effectLst/>
                <a:latin typeface="Consolas" panose="020B0609020204030204" pitchFamily="49" charset="0"/>
              </a:rPr>
              <a:t>"""Adds item to "end" of deque"""</a:t>
            </a:r>
            <a:endParaRPr lang="en-US" sz="4000" b="0" dirty="0">
              <a:solidFill>
                <a:srgbClr val="CCCCCC"/>
              </a:solidFill>
              <a:effectLst/>
              <a:latin typeface="Consolas" panose="020B0609020204030204" pitchFamily="49" charset="0"/>
            </a:endParaRPr>
          </a:p>
          <a:p>
            <a:pPr algn="l"/>
            <a:r>
              <a:rPr lang="en-US" sz="4000" b="0" dirty="0">
                <a:solidFill>
                  <a:srgbClr val="CCCCCC"/>
                </a:solidFill>
                <a:effectLst/>
                <a:latin typeface="Consolas" panose="020B0609020204030204" pitchFamily="49" charset="0"/>
              </a:rPr>
              <a:t>        </a:t>
            </a:r>
            <a:r>
              <a:rPr lang="en-US" sz="4000" b="0" dirty="0">
                <a:solidFill>
                  <a:srgbClr val="9CDCFE"/>
                </a:solidFill>
                <a:effectLst/>
                <a:latin typeface="Consolas" panose="020B0609020204030204" pitchFamily="49" charset="0"/>
              </a:rPr>
              <a:t>self</a:t>
            </a:r>
            <a:r>
              <a:rPr lang="en-US" sz="4000" b="0" dirty="0">
                <a:solidFill>
                  <a:srgbClr val="CCCCCC"/>
                </a:solidFill>
                <a:effectLst/>
                <a:latin typeface="Consolas" panose="020B0609020204030204" pitchFamily="49" charset="0"/>
              </a:rPr>
              <a:t>.</a:t>
            </a:r>
            <a:r>
              <a:rPr lang="en-US" sz="4000" b="0" dirty="0">
                <a:solidFill>
                  <a:srgbClr val="9CDCFE"/>
                </a:solidFill>
                <a:effectLst/>
                <a:latin typeface="Consolas" panose="020B0609020204030204" pitchFamily="49" charset="0"/>
              </a:rPr>
              <a:t>_</a:t>
            </a:r>
            <a:r>
              <a:rPr lang="en-US" sz="4000" b="0" dirty="0" err="1">
                <a:solidFill>
                  <a:srgbClr val="9CDCFE"/>
                </a:solidFill>
                <a:effectLst/>
                <a:latin typeface="Consolas" panose="020B0609020204030204" pitchFamily="49" charset="0"/>
              </a:rPr>
              <a:t>L</a:t>
            </a:r>
            <a:r>
              <a:rPr lang="en-US" sz="4000" b="0" dirty="0" err="1">
                <a:solidFill>
                  <a:srgbClr val="CCCCCC"/>
                </a:solidFill>
                <a:effectLst/>
                <a:latin typeface="Consolas" panose="020B0609020204030204" pitchFamily="49" charset="0"/>
              </a:rPr>
              <a:t>.</a:t>
            </a:r>
            <a:r>
              <a:rPr lang="en-US" sz="4000" b="0" dirty="0" err="1">
                <a:solidFill>
                  <a:srgbClr val="DCDCAA"/>
                </a:solidFill>
                <a:effectLst/>
                <a:latin typeface="Consolas" panose="020B0609020204030204" pitchFamily="49" charset="0"/>
              </a:rPr>
              <a:t>append</a:t>
            </a:r>
            <a:r>
              <a:rPr lang="en-US" sz="4000" b="0" dirty="0">
                <a:solidFill>
                  <a:srgbClr val="CCCCCC"/>
                </a:solidFill>
                <a:effectLst/>
                <a:latin typeface="Consolas" panose="020B0609020204030204" pitchFamily="49" charset="0"/>
              </a:rPr>
              <a:t>(</a:t>
            </a:r>
            <a:r>
              <a:rPr lang="en-US" sz="4000" b="0" dirty="0">
                <a:solidFill>
                  <a:srgbClr val="9CDCFE"/>
                </a:solidFill>
                <a:effectLst/>
                <a:latin typeface="Consolas" panose="020B0609020204030204" pitchFamily="49" charset="0"/>
              </a:rPr>
              <a:t>item</a:t>
            </a:r>
            <a:r>
              <a:rPr lang="en-US" sz="4000" b="0" dirty="0">
                <a:solidFill>
                  <a:srgbClr val="CCCCCC"/>
                </a:solidFill>
                <a:effectLst/>
                <a:latin typeface="Consolas" panose="020B0609020204030204" pitchFamily="49" charset="0"/>
              </a:rPr>
              <a:t>)</a:t>
            </a:r>
          </a:p>
          <a:p>
            <a:pPr algn="l"/>
            <a:br>
              <a:rPr lang="en-US" sz="4000" b="0" dirty="0">
                <a:solidFill>
                  <a:srgbClr val="CCCCCC"/>
                </a:solidFill>
                <a:effectLst/>
                <a:latin typeface="Consolas" panose="020B0609020204030204" pitchFamily="49" charset="0"/>
              </a:rPr>
            </a:br>
            <a:r>
              <a:rPr lang="en-US" sz="4000" b="0" dirty="0">
                <a:solidFill>
                  <a:srgbClr val="CCCCCC"/>
                </a:solidFill>
                <a:effectLst/>
                <a:latin typeface="Consolas" panose="020B0609020204030204" pitchFamily="49" charset="0"/>
              </a:rPr>
              <a:t>    </a:t>
            </a:r>
            <a:r>
              <a:rPr lang="en-US" sz="4000" b="0" dirty="0">
                <a:solidFill>
                  <a:srgbClr val="569CD6"/>
                </a:solidFill>
                <a:effectLst/>
                <a:latin typeface="Consolas" panose="020B0609020204030204" pitchFamily="49" charset="0"/>
              </a:rPr>
              <a:t>def</a:t>
            </a:r>
            <a:r>
              <a:rPr lang="en-US" sz="4000" b="0" dirty="0">
                <a:solidFill>
                  <a:srgbClr val="CCCCCC"/>
                </a:solidFill>
                <a:effectLst/>
                <a:latin typeface="Consolas" panose="020B0609020204030204" pitchFamily="49" charset="0"/>
              </a:rPr>
              <a:t> </a:t>
            </a:r>
            <a:r>
              <a:rPr lang="en-US" sz="4000" b="0" dirty="0" err="1">
                <a:solidFill>
                  <a:srgbClr val="DCDCAA"/>
                </a:solidFill>
                <a:effectLst/>
                <a:latin typeface="Consolas" panose="020B0609020204030204" pitchFamily="49" charset="0"/>
              </a:rPr>
              <a:t>remove_first</a:t>
            </a:r>
            <a:r>
              <a:rPr lang="en-US" sz="4000" b="0" dirty="0">
                <a:solidFill>
                  <a:srgbClr val="CCCCCC"/>
                </a:solidFill>
                <a:effectLst/>
                <a:latin typeface="Consolas" panose="020B0609020204030204" pitchFamily="49" charset="0"/>
              </a:rPr>
              <a:t>(</a:t>
            </a:r>
            <a:r>
              <a:rPr lang="en-US" sz="4000" b="0" dirty="0">
                <a:solidFill>
                  <a:srgbClr val="9CDCFE"/>
                </a:solidFill>
                <a:effectLst/>
                <a:latin typeface="Consolas" panose="020B0609020204030204" pitchFamily="49" charset="0"/>
              </a:rPr>
              <a:t>self</a:t>
            </a:r>
            <a:r>
              <a:rPr lang="en-US" sz="4000" b="0" dirty="0">
                <a:solidFill>
                  <a:srgbClr val="CCCCCC"/>
                </a:solidFill>
                <a:effectLst/>
                <a:latin typeface="Consolas" panose="020B0609020204030204" pitchFamily="49" charset="0"/>
              </a:rPr>
              <a:t>):                            </a:t>
            </a:r>
          </a:p>
          <a:p>
            <a:pPr algn="l"/>
            <a:r>
              <a:rPr lang="en-US" sz="4000" b="0" dirty="0">
                <a:solidFill>
                  <a:srgbClr val="CCCCCC"/>
                </a:solidFill>
                <a:effectLst/>
                <a:latin typeface="Consolas" panose="020B0609020204030204" pitchFamily="49" charset="0"/>
              </a:rPr>
              <a:t>        </a:t>
            </a:r>
            <a:r>
              <a:rPr lang="en-US" sz="4000" b="0" dirty="0">
                <a:solidFill>
                  <a:srgbClr val="CE9178"/>
                </a:solidFill>
                <a:effectLst/>
                <a:latin typeface="Consolas" panose="020B0609020204030204" pitchFamily="49" charset="0"/>
              </a:rPr>
              <a:t>"""Removes and returns first item in deque"""</a:t>
            </a:r>
            <a:endParaRPr lang="en-US" sz="4000" b="0" dirty="0">
              <a:solidFill>
                <a:srgbClr val="CCCCCC"/>
              </a:solidFill>
              <a:effectLst/>
              <a:latin typeface="Consolas" panose="020B0609020204030204" pitchFamily="49" charset="0"/>
            </a:endParaRPr>
          </a:p>
          <a:p>
            <a:pPr algn="l"/>
            <a:r>
              <a:rPr lang="en-US" sz="4000" b="0" dirty="0">
                <a:solidFill>
                  <a:srgbClr val="CCCCCC"/>
                </a:solidFill>
                <a:effectLst/>
                <a:latin typeface="Consolas" panose="020B0609020204030204" pitchFamily="49" charset="0"/>
              </a:rPr>
              <a:t>        </a:t>
            </a:r>
            <a:r>
              <a:rPr lang="en-US" sz="4000" b="0" dirty="0">
                <a:solidFill>
                  <a:srgbClr val="C586C0"/>
                </a:solidFill>
                <a:effectLst/>
                <a:latin typeface="Consolas" panose="020B0609020204030204" pitchFamily="49" charset="0"/>
              </a:rPr>
              <a:t>return</a:t>
            </a:r>
            <a:r>
              <a:rPr lang="en-US" sz="4000" b="0" dirty="0">
                <a:solidFill>
                  <a:srgbClr val="CCCCCC"/>
                </a:solidFill>
                <a:effectLst/>
                <a:latin typeface="Consolas" panose="020B0609020204030204" pitchFamily="49" charset="0"/>
              </a:rPr>
              <a:t> </a:t>
            </a:r>
            <a:r>
              <a:rPr lang="en-US" sz="4000" b="0" dirty="0">
                <a:solidFill>
                  <a:srgbClr val="9CDCFE"/>
                </a:solidFill>
                <a:effectLst/>
                <a:latin typeface="Consolas" panose="020B0609020204030204" pitchFamily="49" charset="0"/>
              </a:rPr>
              <a:t>self</a:t>
            </a:r>
            <a:r>
              <a:rPr lang="en-US" sz="4000" b="0" dirty="0">
                <a:solidFill>
                  <a:srgbClr val="CCCCCC"/>
                </a:solidFill>
                <a:effectLst/>
                <a:latin typeface="Consolas" panose="020B0609020204030204" pitchFamily="49" charset="0"/>
              </a:rPr>
              <a:t>.</a:t>
            </a:r>
            <a:r>
              <a:rPr lang="en-US" sz="4000" b="0" dirty="0">
                <a:solidFill>
                  <a:srgbClr val="9CDCFE"/>
                </a:solidFill>
                <a:effectLst/>
                <a:latin typeface="Consolas" panose="020B0609020204030204" pitchFamily="49" charset="0"/>
              </a:rPr>
              <a:t>_</a:t>
            </a:r>
            <a:r>
              <a:rPr lang="en-US" sz="4000" b="0" dirty="0" err="1">
                <a:solidFill>
                  <a:srgbClr val="9CDCFE"/>
                </a:solidFill>
                <a:effectLst/>
                <a:latin typeface="Consolas" panose="020B0609020204030204" pitchFamily="49" charset="0"/>
              </a:rPr>
              <a:t>L</a:t>
            </a:r>
            <a:r>
              <a:rPr lang="en-US" sz="4000" b="0" dirty="0" err="1">
                <a:solidFill>
                  <a:srgbClr val="CCCCCC"/>
                </a:solidFill>
                <a:effectLst/>
                <a:latin typeface="Consolas" panose="020B0609020204030204" pitchFamily="49" charset="0"/>
              </a:rPr>
              <a:t>.</a:t>
            </a:r>
            <a:r>
              <a:rPr lang="en-US" sz="4000" b="0" dirty="0" err="1">
                <a:solidFill>
                  <a:srgbClr val="DCDCAA"/>
                </a:solidFill>
                <a:effectLst/>
                <a:latin typeface="Consolas" panose="020B0609020204030204" pitchFamily="49" charset="0"/>
              </a:rPr>
              <a:t>pop</a:t>
            </a:r>
            <a:r>
              <a:rPr lang="en-US" sz="4000" b="0" dirty="0">
                <a:solidFill>
                  <a:srgbClr val="CCCCCC"/>
                </a:solidFill>
                <a:effectLst/>
                <a:latin typeface="Consolas" panose="020B0609020204030204" pitchFamily="49" charset="0"/>
              </a:rPr>
              <a:t>(</a:t>
            </a:r>
            <a:r>
              <a:rPr lang="en-US" sz="4000" b="0" dirty="0">
                <a:solidFill>
                  <a:srgbClr val="B5CEA8"/>
                </a:solidFill>
                <a:effectLst/>
                <a:latin typeface="Consolas" panose="020B0609020204030204" pitchFamily="49" charset="0"/>
              </a:rPr>
              <a:t>0</a:t>
            </a:r>
            <a:r>
              <a:rPr lang="en-US" sz="4000" b="0" dirty="0">
                <a:solidFill>
                  <a:srgbClr val="CCCCCC"/>
                </a:solidFill>
                <a:effectLst/>
                <a:latin typeface="Consolas" panose="020B0609020204030204" pitchFamily="49" charset="0"/>
              </a:rPr>
              <a:t>)</a:t>
            </a:r>
          </a:p>
          <a:p>
            <a:pPr algn="l"/>
            <a:r>
              <a:rPr lang="en-US" sz="4000" b="0" dirty="0">
                <a:solidFill>
                  <a:srgbClr val="CCCCCC"/>
                </a:solidFill>
                <a:effectLst/>
                <a:latin typeface="Consolas" panose="020B0609020204030204" pitchFamily="49" charset="0"/>
              </a:rPr>
              <a:t>    </a:t>
            </a:r>
          </a:p>
          <a:p>
            <a:pPr algn="l"/>
            <a:r>
              <a:rPr lang="en-US" sz="4000" b="0" dirty="0">
                <a:solidFill>
                  <a:srgbClr val="CCCCCC"/>
                </a:solidFill>
                <a:effectLst/>
                <a:latin typeface="Consolas" panose="020B0609020204030204" pitchFamily="49" charset="0"/>
              </a:rPr>
              <a:t>    </a:t>
            </a:r>
            <a:r>
              <a:rPr lang="en-US" sz="4000" b="0" dirty="0">
                <a:solidFill>
                  <a:srgbClr val="569CD6"/>
                </a:solidFill>
                <a:effectLst/>
                <a:latin typeface="Consolas" panose="020B0609020204030204" pitchFamily="49" charset="0"/>
              </a:rPr>
              <a:t>def</a:t>
            </a:r>
            <a:r>
              <a:rPr lang="en-US" sz="4000" b="0" dirty="0">
                <a:solidFill>
                  <a:srgbClr val="CCCCCC"/>
                </a:solidFill>
                <a:effectLst/>
                <a:latin typeface="Consolas" panose="020B0609020204030204" pitchFamily="49" charset="0"/>
              </a:rPr>
              <a:t> </a:t>
            </a:r>
            <a:r>
              <a:rPr lang="en-US" sz="4000" b="0" dirty="0" err="1">
                <a:solidFill>
                  <a:srgbClr val="DCDCAA"/>
                </a:solidFill>
                <a:effectLst/>
                <a:latin typeface="Consolas" panose="020B0609020204030204" pitchFamily="49" charset="0"/>
              </a:rPr>
              <a:t>remove_last</a:t>
            </a:r>
            <a:r>
              <a:rPr lang="en-US" sz="4000" b="0" dirty="0">
                <a:solidFill>
                  <a:srgbClr val="CCCCCC"/>
                </a:solidFill>
                <a:effectLst/>
                <a:latin typeface="Consolas" panose="020B0609020204030204" pitchFamily="49" charset="0"/>
              </a:rPr>
              <a:t>(</a:t>
            </a:r>
            <a:r>
              <a:rPr lang="en-US" sz="4000" b="0" dirty="0">
                <a:solidFill>
                  <a:srgbClr val="9CDCFE"/>
                </a:solidFill>
                <a:effectLst/>
                <a:latin typeface="Consolas" panose="020B0609020204030204" pitchFamily="49" charset="0"/>
              </a:rPr>
              <a:t>self</a:t>
            </a:r>
            <a:r>
              <a:rPr lang="en-US" sz="4000" b="0" dirty="0">
                <a:solidFill>
                  <a:srgbClr val="CCCCCC"/>
                </a:solidFill>
                <a:effectLst/>
                <a:latin typeface="Consolas" panose="020B0609020204030204" pitchFamily="49" charset="0"/>
              </a:rPr>
              <a:t>):                              </a:t>
            </a:r>
          </a:p>
          <a:p>
            <a:pPr algn="l"/>
            <a:r>
              <a:rPr lang="en-US" sz="4000" b="0" dirty="0">
                <a:solidFill>
                  <a:srgbClr val="CCCCCC"/>
                </a:solidFill>
                <a:effectLst/>
                <a:latin typeface="Consolas" panose="020B0609020204030204" pitchFamily="49" charset="0"/>
              </a:rPr>
              <a:t>        </a:t>
            </a:r>
            <a:r>
              <a:rPr lang="en-US" sz="4000" b="0" dirty="0">
                <a:solidFill>
                  <a:srgbClr val="CE9178"/>
                </a:solidFill>
                <a:effectLst/>
                <a:latin typeface="Consolas" panose="020B0609020204030204" pitchFamily="49" charset="0"/>
              </a:rPr>
              <a:t>"""Removes and returns last item in deque"""</a:t>
            </a:r>
            <a:endParaRPr lang="en-US" sz="4000" b="0" dirty="0">
              <a:solidFill>
                <a:srgbClr val="CCCCCC"/>
              </a:solidFill>
              <a:effectLst/>
              <a:latin typeface="Consolas" panose="020B0609020204030204" pitchFamily="49" charset="0"/>
            </a:endParaRPr>
          </a:p>
          <a:p>
            <a:pPr algn="l"/>
            <a:r>
              <a:rPr lang="en-US" sz="4000" b="0" dirty="0">
                <a:solidFill>
                  <a:srgbClr val="CCCCCC"/>
                </a:solidFill>
                <a:effectLst/>
                <a:latin typeface="Consolas" panose="020B0609020204030204" pitchFamily="49" charset="0"/>
              </a:rPr>
              <a:t>        </a:t>
            </a:r>
            <a:r>
              <a:rPr lang="en-US" sz="4000" b="0" dirty="0">
                <a:solidFill>
                  <a:srgbClr val="C586C0"/>
                </a:solidFill>
                <a:effectLst/>
                <a:latin typeface="Consolas" panose="020B0609020204030204" pitchFamily="49" charset="0"/>
              </a:rPr>
              <a:t>return</a:t>
            </a:r>
            <a:r>
              <a:rPr lang="en-US" sz="4000" b="0" dirty="0">
                <a:solidFill>
                  <a:srgbClr val="CCCCCC"/>
                </a:solidFill>
                <a:effectLst/>
                <a:latin typeface="Consolas" panose="020B0609020204030204" pitchFamily="49" charset="0"/>
              </a:rPr>
              <a:t> </a:t>
            </a:r>
            <a:r>
              <a:rPr lang="en-US" sz="4000" b="0" dirty="0">
                <a:solidFill>
                  <a:srgbClr val="9CDCFE"/>
                </a:solidFill>
                <a:effectLst/>
                <a:latin typeface="Consolas" panose="020B0609020204030204" pitchFamily="49" charset="0"/>
              </a:rPr>
              <a:t>self</a:t>
            </a:r>
            <a:r>
              <a:rPr lang="en-US" sz="4000" b="0" dirty="0">
                <a:solidFill>
                  <a:srgbClr val="CCCCCC"/>
                </a:solidFill>
                <a:effectLst/>
                <a:latin typeface="Consolas" panose="020B0609020204030204" pitchFamily="49" charset="0"/>
              </a:rPr>
              <a:t>.</a:t>
            </a:r>
            <a:r>
              <a:rPr lang="en-US" sz="4000" b="0" dirty="0">
                <a:solidFill>
                  <a:srgbClr val="9CDCFE"/>
                </a:solidFill>
                <a:effectLst/>
                <a:latin typeface="Consolas" panose="020B0609020204030204" pitchFamily="49" charset="0"/>
              </a:rPr>
              <a:t>_</a:t>
            </a:r>
            <a:r>
              <a:rPr lang="en-US" sz="4000" b="0" dirty="0" err="1">
                <a:solidFill>
                  <a:srgbClr val="9CDCFE"/>
                </a:solidFill>
                <a:effectLst/>
                <a:latin typeface="Consolas" panose="020B0609020204030204" pitchFamily="49" charset="0"/>
              </a:rPr>
              <a:t>L</a:t>
            </a:r>
            <a:r>
              <a:rPr lang="en-US" sz="4000" b="0" dirty="0" err="1">
                <a:solidFill>
                  <a:srgbClr val="CCCCCC"/>
                </a:solidFill>
                <a:effectLst/>
                <a:latin typeface="Consolas" panose="020B0609020204030204" pitchFamily="49" charset="0"/>
              </a:rPr>
              <a:t>.</a:t>
            </a:r>
            <a:r>
              <a:rPr lang="en-US" sz="4000" b="0" dirty="0" err="1">
                <a:solidFill>
                  <a:srgbClr val="DCDCAA"/>
                </a:solidFill>
                <a:effectLst/>
                <a:latin typeface="Consolas" panose="020B0609020204030204" pitchFamily="49" charset="0"/>
              </a:rPr>
              <a:t>pop</a:t>
            </a:r>
            <a:r>
              <a:rPr lang="en-US" sz="4000" b="0" dirty="0">
                <a:solidFill>
                  <a:srgbClr val="CCCCCC"/>
                </a:solidFill>
                <a:effectLst/>
                <a:latin typeface="Consolas" panose="020B0609020204030204" pitchFamily="49" charset="0"/>
              </a:rPr>
              <a:t>()</a:t>
            </a:r>
          </a:p>
          <a:p>
            <a:pPr marL="0" marR="0" indent="0" algn="ctr" defTabSz="8255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sp>
        <p:nvSpPr>
          <p:cNvPr id="8" name="Rectangle 7">
            <a:extLst>
              <a:ext uri="{FF2B5EF4-FFF2-40B4-BE49-F238E27FC236}">
                <a16:creationId xmlns:a16="http://schemas.microsoft.com/office/drawing/2014/main" id="{D631CCE4-E050-C8F7-AB4A-5BE593906D9F}"/>
              </a:ext>
            </a:extLst>
          </p:cNvPr>
          <p:cNvSpPr/>
          <p:nvPr/>
        </p:nvSpPr>
        <p:spPr>
          <a:xfrm>
            <a:off x="1223889" y="3404382"/>
            <a:ext cx="11690253" cy="2377440"/>
          </a:xfrm>
          <a:prstGeom prst="rect">
            <a:avLst/>
          </a:prstGeom>
          <a:solidFill>
            <a:srgbClr val="00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9" name="Rectangle 8">
            <a:extLst>
              <a:ext uri="{FF2B5EF4-FFF2-40B4-BE49-F238E27FC236}">
                <a16:creationId xmlns:a16="http://schemas.microsoft.com/office/drawing/2014/main" id="{50E6C4EE-05AB-55C4-6B0E-6F4591163984}"/>
              </a:ext>
            </a:extLst>
          </p:cNvPr>
          <p:cNvSpPr/>
          <p:nvPr/>
        </p:nvSpPr>
        <p:spPr>
          <a:xfrm>
            <a:off x="1223889" y="5934222"/>
            <a:ext cx="11690253" cy="2377440"/>
          </a:xfrm>
          <a:prstGeom prst="rect">
            <a:avLst/>
          </a:prstGeom>
          <a:solidFill>
            <a:srgbClr val="00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0" name="Rectangle 9">
            <a:extLst>
              <a:ext uri="{FF2B5EF4-FFF2-40B4-BE49-F238E27FC236}">
                <a16:creationId xmlns:a16="http://schemas.microsoft.com/office/drawing/2014/main" id="{5E0C2414-43E8-B92F-6494-11FBFBBEE67F}"/>
              </a:ext>
            </a:extLst>
          </p:cNvPr>
          <p:cNvSpPr/>
          <p:nvPr/>
        </p:nvSpPr>
        <p:spPr>
          <a:xfrm>
            <a:off x="1223889" y="8464062"/>
            <a:ext cx="14067693" cy="2377440"/>
          </a:xfrm>
          <a:prstGeom prst="rect">
            <a:avLst/>
          </a:prstGeom>
          <a:solidFill>
            <a:srgbClr val="00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1" name="Rectangle 10">
            <a:extLst>
              <a:ext uri="{FF2B5EF4-FFF2-40B4-BE49-F238E27FC236}">
                <a16:creationId xmlns:a16="http://schemas.microsoft.com/office/drawing/2014/main" id="{052D4FC4-CE62-0A7B-3E01-831939234BF3}"/>
              </a:ext>
            </a:extLst>
          </p:cNvPr>
          <p:cNvSpPr/>
          <p:nvPr/>
        </p:nvSpPr>
        <p:spPr>
          <a:xfrm>
            <a:off x="1223888" y="10918333"/>
            <a:ext cx="14067693" cy="2377440"/>
          </a:xfrm>
          <a:prstGeom prst="rect">
            <a:avLst/>
          </a:prstGeom>
          <a:solidFill>
            <a:srgbClr val="00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Tree>
    <p:extLst>
      <p:ext uri="{BB962C8B-B14F-4D97-AF65-F5344CB8AC3E}">
        <p14:creationId xmlns:p14="http://schemas.microsoft.com/office/powerpoint/2010/main" val="143614624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we="http://schemas.microsoft.com/office/webextensions/webextension/2010/11" xmlns:pca="http://schemas.microsoft.com/office/powerpoint/2013/contentapp">
        <mc:Choice Requires="we pca">
          <p:graphicFrame>
            <p:nvGraphicFramePr>
              <p:cNvPr id="5" name="Add-in 4">
                <a:extLst>
                  <a:ext uri="{FF2B5EF4-FFF2-40B4-BE49-F238E27FC236}">
                    <a16:creationId xmlns:a16="http://schemas.microsoft.com/office/drawing/2014/main" id="{80C163D1-EB05-3732-98EE-9C85EC6BB9E7}"/>
                  </a:ext>
                </a:extLst>
              </p:cNvPr>
              <p:cNvGraphicFramePr>
                <a:graphicFrameLocks noGrp="1"/>
              </p:cNvGraphicFramePr>
              <p:nvPr>
                <p:extLst>
                  <p:ext uri="{D42A27DB-BD31-4B8C-83A1-F6EECF244321}">
                    <p14:modId xmlns:p14="http://schemas.microsoft.com/office/powerpoint/2010/main" val="3519106237"/>
                  </p:ext>
                </p:extLst>
              </p:nvPr>
            </p:nvGraphicFramePr>
            <p:xfrm>
              <a:off x="5334000" y="0"/>
              <a:ext cx="19050000" cy="13716000"/>
            </p:xfrm>
            <a:graphic>
              <a:graphicData uri="http://schemas.microsoft.com/office/webextensions/webextension/2010/11">
                <we:webextensionref xmlns:we="http://schemas.microsoft.com/office/webextensions/webextension/2010/11" xmlns:r="http://schemas.openxmlformats.org/officeDocument/2006/relationships" r:id="rId2"/>
              </a:graphicData>
            </a:graphic>
          </p:graphicFrame>
        </mc:Choice>
        <mc:Fallback xmlns="">
          <p:pic>
            <p:nvPicPr>
              <p:cNvPr id="5" name="Add-in 4">
                <a:extLst>
                  <a:ext uri="{FF2B5EF4-FFF2-40B4-BE49-F238E27FC236}">
                    <a16:creationId xmlns:a16="http://schemas.microsoft.com/office/drawing/2014/main" id="{80C163D1-EB05-3732-98EE-9C85EC6BB9E7}"/>
                  </a:ext>
                </a:extLst>
              </p:cNvPr>
              <p:cNvPicPr>
                <a:picLocks noGrp="1" noRot="1" noChangeAspect="1" noMove="1" noResize="1" noEditPoints="1" noAdjustHandles="1" noChangeArrowheads="1" noChangeShapeType="1"/>
              </p:cNvPicPr>
              <p:nvPr/>
            </p:nvPicPr>
            <p:blipFill>
              <a:blip r:embed="rId3"/>
              <a:stretch>
                <a:fillRect/>
              </a:stretch>
            </p:blipFill>
            <p:spPr>
              <a:xfrm>
                <a:off x="5334000" y="0"/>
                <a:ext cx="19050000" cy="13716000"/>
              </a:xfrm>
              <a:prstGeom prst="rect">
                <a:avLst/>
              </a:prstGeom>
            </p:spPr>
          </p:pic>
        </mc:Fallback>
      </mc:AlternateContent>
      <p:sp>
        <p:nvSpPr>
          <p:cNvPr id="2" name="Rectangle: Rounded Corners 1">
            <a:extLst>
              <a:ext uri="{FF2B5EF4-FFF2-40B4-BE49-F238E27FC236}">
                <a16:creationId xmlns:a16="http://schemas.microsoft.com/office/drawing/2014/main" id="{79E51C1F-110F-E4FE-5BFB-971C7FE52247}"/>
              </a:ext>
            </a:extLst>
          </p:cNvPr>
          <p:cNvSpPr/>
          <p:nvPr/>
        </p:nvSpPr>
        <p:spPr>
          <a:xfrm>
            <a:off x="342315" y="2282388"/>
            <a:ext cx="11221328" cy="9151223"/>
          </a:xfrm>
          <a:prstGeom prst="roundRect">
            <a:avLst>
              <a:gd name="adj" fmla="val 1096"/>
            </a:avLst>
          </a:prstGeom>
          <a:solidFill>
            <a:srgbClr val="002B3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a:r>
              <a:rPr lang="en-US" sz="2800" b="0" dirty="0">
                <a:solidFill>
                  <a:srgbClr val="569CD6"/>
                </a:solidFill>
                <a:effectLst/>
                <a:latin typeface="Consolas" panose="020B0609020204030204" pitchFamily="49" charset="0"/>
              </a:rPr>
              <a:t>class</a:t>
            </a:r>
            <a:r>
              <a:rPr lang="en-US" sz="2800" b="0" dirty="0">
                <a:solidFill>
                  <a:srgbClr val="CCCCCC"/>
                </a:solidFill>
                <a:effectLst/>
                <a:latin typeface="Consolas" panose="020B0609020204030204" pitchFamily="49" charset="0"/>
              </a:rPr>
              <a:t> </a:t>
            </a:r>
            <a:r>
              <a:rPr lang="en-US" sz="2800" b="0" dirty="0">
                <a:solidFill>
                  <a:srgbClr val="4EC9B0"/>
                </a:solidFill>
                <a:effectLst/>
                <a:latin typeface="Consolas" panose="020B0609020204030204" pitchFamily="49" charset="0"/>
              </a:rPr>
              <a:t>Deque</a:t>
            </a:r>
            <a:r>
              <a:rPr lang="en-US" sz="2800" b="0" dirty="0">
                <a:solidFill>
                  <a:srgbClr val="CCCCCC"/>
                </a:solidFill>
                <a:effectLst/>
                <a:latin typeface="Consolas" panose="020B0609020204030204" pitchFamily="49" charset="0"/>
              </a:rPr>
              <a:t>:</a:t>
            </a:r>
          </a:p>
          <a:p>
            <a:pPr algn="l"/>
            <a:r>
              <a:rPr lang="en-US" sz="2800" b="0" dirty="0">
                <a:solidFill>
                  <a:srgbClr val="CCCCCC"/>
                </a:solidFill>
                <a:effectLst/>
                <a:latin typeface="Consolas" panose="020B0609020204030204" pitchFamily="49" charset="0"/>
              </a:rPr>
              <a:t>    </a:t>
            </a:r>
            <a:r>
              <a:rPr lang="en-US" sz="2800" b="0" dirty="0">
                <a:solidFill>
                  <a:srgbClr val="569CD6"/>
                </a:solidFill>
                <a:effectLst/>
                <a:latin typeface="Consolas" panose="020B0609020204030204" pitchFamily="49" charset="0"/>
              </a:rPr>
              <a:t>def</a:t>
            </a:r>
            <a:r>
              <a:rPr lang="en-US" sz="2800" b="0" dirty="0">
                <a:solidFill>
                  <a:srgbClr val="CCCCCC"/>
                </a:solidFill>
                <a:effectLst/>
                <a:latin typeface="Consolas" panose="020B0609020204030204" pitchFamily="49" charset="0"/>
              </a:rPr>
              <a:t> </a:t>
            </a:r>
            <a:r>
              <a:rPr lang="en-US" sz="2800" b="0" dirty="0">
                <a:solidFill>
                  <a:srgbClr val="DCDCAA"/>
                </a:solidFill>
                <a:effectLst/>
                <a:latin typeface="Consolas" panose="020B0609020204030204" pitchFamily="49" charset="0"/>
              </a:rPr>
              <a:t>__</a:t>
            </a:r>
            <a:r>
              <a:rPr lang="en-US" sz="2800" b="0" dirty="0" err="1">
                <a:solidFill>
                  <a:srgbClr val="DCDCAA"/>
                </a:solidFill>
                <a:effectLst/>
                <a:latin typeface="Consolas" panose="020B0609020204030204" pitchFamily="49" charset="0"/>
              </a:rPr>
              <a:t>init</a:t>
            </a:r>
            <a:r>
              <a:rPr lang="en-US" sz="2800" b="0" dirty="0">
                <a:solidFill>
                  <a:srgbClr val="DCDCAA"/>
                </a:solidFill>
                <a:effectLst/>
                <a:latin typeface="Consolas" panose="020B0609020204030204" pitchFamily="49" charset="0"/>
              </a:rPr>
              <a:t>__</a:t>
            </a:r>
            <a:r>
              <a:rPr lang="en-US" sz="2800" b="0" dirty="0">
                <a:solidFill>
                  <a:srgbClr val="CCCCCC"/>
                </a:solidFill>
                <a:effectLst/>
                <a:latin typeface="Consolas" panose="020B0609020204030204" pitchFamily="49" charset="0"/>
              </a:rPr>
              <a:t>(</a:t>
            </a:r>
            <a:r>
              <a:rPr lang="en-US" sz="2800" b="0" dirty="0">
                <a:solidFill>
                  <a:srgbClr val="9CDCFE"/>
                </a:solidFill>
                <a:effectLst/>
                <a:latin typeface="Consolas" panose="020B0609020204030204" pitchFamily="49" charset="0"/>
              </a:rPr>
              <a:t>self</a:t>
            </a:r>
            <a:r>
              <a:rPr lang="en-US" sz="2800" b="0" dirty="0">
                <a:solidFill>
                  <a:srgbClr val="CCCCCC"/>
                </a:solidFill>
                <a:effectLst/>
                <a:latin typeface="Consolas" panose="020B0609020204030204" pitchFamily="49" charset="0"/>
              </a:rPr>
              <a:t>):                                </a:t>
            </a:r>
          </a:p>
          <a:p>
            <a:pPr algn="l"/>
            <a:r>
              <a:rPr lang="en-US" sz="2800" b="0" dirty="0">
                <a:solidFill>
                  <a:srgbClr val="CCCCCC"/>
                </a:solidFill>
                <a:effectLst/>
                <a:latin typeface="Consolas" panose="020B0609020204030204" pitchFamily="49" charset="0"/>
              </a:rPr>
              <a:t>        </a:t>
            </a:r>
            <a:r>
              <a:rPr lang="en-US" sz="2800" b="0" dirty="0">
                <a:solidFill>
                  <a:srgbClr val="CE9178"/>
                </a:solidFill>
                <a:effectLst/>
                <a:latin typeface="Consolas" panose="020B0609020204030204" pitchFamily="49" charset="0"/>
              </a:rPr>
              <a:t>"""Initializes an empty deque"""</a:t>
            </a:r>
            <a:endParaRPr lang="en-US" sz="2800" b="0" dirty="0">
              <a:solidFill>
                <a:srgbClr val="CCCCCC"/>
              </a:solidFill>
              <a:effectLst/>
              <a:latin typeface="Consolas" panose="020B0609020204030204" pitchFamily="49" charset="0"/>
            </a:endParaRPr>
          </a:p>
          <a:p>
            <a:pPr algn="l"/>
            <a:r>
              <a:rPr lang="en-US" sz="2800" b="0" dirty="0">
                <a:solidFill>
                  <a:srgbClr val="CCCCCC"/>
                </a:solidFill>
                <a:effectLst/>
                <a:latin typeface="Consolas" panose="020B0609020204030204" pitchFamily="49" charset="0"/>
              </a:rPr>
              <a:t>        </a:t>
            </a:r>
            <a:r>
              <a:rPr lang="en-US" sz="2800" b="0" dirty="0" err="1">
                <a:solidFill>
                  <a:srgbClr val="9CDCFE"/>
                </a:solidFill>
                <a:effectLst/>
                <a:latin typeface="Consolas" panose="020B0609020204030204" pitchFamily="49" charset="0"/>
              </a:rPr>
              <a:t>self</a:t>
            </a:r>
            <a:r>
              <a:rPr lang="en-US" sz="2800" b="0" dirty="0" err="1">
                <a:solidFill>
                  <a:srgbClr val="CCCCCC"/>
                </a:solidFill>
                <a:effectLst/>
                <a:latin typeface="Consolas" panose="020B0609020204030204" pitchFamily="49" charset="0"/>
              </a:rPr>
              <a:t>.</a:t>
            </a:r>
            <a:r>
              <a:rPr lang="en-US" sz="2800" b="0" dirty="0" err="1">
                <a:solidFill>
                  <a:srgbClr val="9CDCFE"/>
                </a:solidFill>
                <a:effectLst/>
                <a:latin typeface="Consolas" panose="020B0609020204030204" pitchFamily="49" charset="0"/>
              </a:rPr>
              <a:t>_L</a:t>
            </a:r>
            <a:r>
              <a:rPr lang="en-US" sz="2800" b="0" dirty="0">
                <a:solidFill>
                  <a:srgbClr val="CCCCCC"/>
                </a:solidFill>
                <a:effectLst/>
                <a:latin typeface="Consolas" panose="020B0609020204030204" pitchFamily="49" charset="0"/>
              </a:rPr>
              <a:t> </a:t>
            </a:r>
            <a:r>
              <a:rPr lang="en-US" sz="2800" b="0" dirty="0">
                <a:solidFill>
                  <a:srgbClr val="D4D4D4"/>
                </a:solidFill>
                <a:effectLst/>
                <a:latin typeface="Consolas" panose="020B0609020204030204" pitchFamily="49" charset="0"/>
              </a:rPr>
              <a:t>=</a:t>
            </a:r>
            <a:r>
              <a:rPr lang="en-US" sz="2800" b="0" dirty="0">
                <a:solidFill>
                  <a:srgbClr val="CCCCCC"/>
                </a:solidFill>
                <a:effectLst/>
                <a:latin typeface="Consolas" panose="020B0609020204030204" pitchFamily="49" charset="0"/>
              </a:rPr>
              <a:t> []</a:t>
            </a:r>
          </a:p>
          <a:p>
            <a:pPr algn="l"/>
            <a:r>
              <a:rPr lang="en-US" sz="2800" b="0" dirty="0">
                <a:solidFill>
                  <a:srgbClr val="CCCCCC"/>
                </a:solidFill>
                <a:effectLst/>
                <a:latin typeface="Consolas" panose="020B0609020204030204" pitchFamily="49" charset="0"/>
              </a:rPr>
              <a:t>        </a:t>
            </a:r>
          </a:p>
          <a:p>
            <a:pPr algn="l"/>
            <a:r>
              <a:rPr lang="en-US" sz="2800" b="0" dirty="0">
                <a:solidFill>
                  <a:srgbClr val="CCCCCC"/>
                </a:solidFill>
                <a:effectLst/>
                <a:latin typeface="Consolas" panose="020B0609020204030204" pitchFamily="49" charset="0"/>
              </a:rPr>
              <a:t>    </a:t>
            </a:r>
            <a:r>
              <a:rPr lang="en-US" sz="2800" b="0" dirty="0">
                <a:solidFill>
                  <a:srgbClr val="569CD6"/>
                </a:solidFill>
                <a:effectLst/>
                <a:latin typeface="Consolas" panose="020B0609020204030204" pitchFamily="49" charset="0"/>
              </a:rPr>
              <a:t>def</a:t>
            </a:r>
            <a:r>
              <a:rPr lang="en-US" sz="2800" b="0" dirty="0">
                <a:solidFill>
                  <a:srgbClr val="CCCCCC"/>
                </a:solidFill>
                <a:effectLst/>
                <a:latin typeface="Consolas" panose="020B0609020204030204" pitchFamily="49" charset="0"/>
              </a:rPr>
              <a:t> </a:t>
            </a:r>
            <a:r>
              <a:rPr lang="en-US" sz="2800" b="0" dirty="0" err="1">
                <a:solidFill>
                  <a:srgbClr val="DCDCAA"/>
                </a:solidFill>
                <a:effectLst/>
                <a:latin typeface="Consolas" panose="020B0609020204030204" pitchFamily="49" charset="0"/>
              </a:rPr>
              <a:t>add_first</a:t>
            </a:r>
            <a:r>
              <a:rPr lang="en-US" sz="2800" b="0" dirty="0">
                <a:solidFill>
                  <a:srgbClr val="CCCCCC"/>
                </a:solidFill>
                <a:effectLst/>
                <a:latin typeface="Consolas" panose="020B0609020204030204" pitchFamily="49" charset="0"/>
              </a:rPr>
              <a:t>(</a:t>
            </a:r>
            <a:r>
              <a:rPr lang="en-US" sz="2800" b="0" dirty="0">
                <a:solidFill>
                  <a:srgbClr val="9CDCFE"/>
                </a:solidFill>
                <a:effectLst/>
                <a:latin typeface="Consolas" panose="020B0609020204030204" pitchFamily="49" charset="0"/>
              </a:rPr>
              <a:t>self</a:t>
            </a:r>
            <a:r>
              <a:rPr lang="en-US" sz="2800" b="0" dirty="0">
                <a:solidFill>
                  <a:srgbClr val="CCCCCC"/>
                </a:solidFill>
                <a:effectLst/>
                <a:latin typeface="Consolas" panose="020B0609020204030204" pitchFamily="49" charset="0"/>
              </a:rPr>
              <a:t>, </a:t>
            </a:r>
            <a:r>
              <a:rPr lang="en-US" sz="2800" b="0" dirty="0">
                <a:solidFill>
                  <a:srgbClr val="9CDCFE"/>
                </a:solidFill>
                <a:effectLst/>
                <a:latin typeface="Consolas" panose="020B0609020204030204" pitchFamily="49" charset="0"/>
              </a:rPr>
              <a:t>item</a:t>
            </a:r>
            <a:r>
              <a:rPr lang="en-US" sz="2800" b="0" dirty="0">
                <a:solidFill>
                  <a:srgbClr val="CCCCCC"/>
                </a:solidFill>
                <a:effectLst/>
                <a:latin typeface="Consolas" panose="020B0609020204030204" pitchFamily="49" charset="0"/>
              </a:rPr>
              <a:t>):                          </a:t>
            </a:r>
          </a:p>
          <a:p>
            <a:pPr algn="l"/>
            <a:r>
              <a:rPr lang="en-US" sz="2800" b="0" dirty="0">
                <a:solidFill>
                  <a:srgbClr val="CCCCCC"/>
                </a:solidFill>
                <a:effectLst/>
                <a:latin typeface="Consolas" panose="020B0609020204030204" pitchFamily="49" charset="0"/>
              </a:rPr>
              <a:t>        </a:t>
            </a:r>
            <a:r>
              <a:rPr lang="en-US" sz="2800" b="0" dirty="0">
                <a:solidFill>
                  <a:srgbClr val="CE9178"/>
                </a:solidFill>
                <a:effectLst/>
                <a:latin typeface="Consolas" panose="020B0609020204030204" pitchFamily="49" charset="0"/>
              </a:rPr>
              <a:t>"""Adds item to "front" of deque"""</a:t>
            </a:r>
            <a:endParaRPr lang="en-US" sz="2800" b="0" dirty="0">
              <a:solidFill>
                <a:srgbClr val="CCCCCC"/>
              </a:solidFill>
              <a:effectLst/>
              <a:latin typeface="Consolas" panose="020B0609020204030204" pitchFamily="49" charset="0"/>
            </a:endParaRPr>
          </a:p>
          <a:p>
            <a:pPr algn="l"/>
            <a:r>
              <a:rPr lang="en-US" sz="2800" b="0" dirty="0">
                <a:solidFill>
                  <a:srgbClr val="CCCCCC"/>
                </a:solidFill>
                <a:effectLst/>
                <a:latin typeface="Consolas" panose="020B0609020204030204" pitchFamily="49" charset="0"/>
              </a:rPr>
              <a:t>        </a:t>
            </a:r>
            <a:r>
              <a:rPr lang="en-US" sz="2800" b="0" dirty="0">
                <a:solidFill>
                  <a:srgbClr val="9CDCFE"/>
                </a:solidFill>
                <a:effectLst/>
                <a:latin typeface="Consolas" panose="020B0609020204030204" pitchFamily="49" charset="0"/>
              </a:rPr>
              <a:t>self</a:t>
            </a:r>
            <a:r>
              <a:rPr lang="en-US" sz="2800" b="0" dirty="0">
                <a:solidFill>
                  <a:srgbClr val="CCCCCC"/>
                </a:solidFill>
                <a:effectLst/>
                <a:latin typeface="Consolas" panose="020B0609020204030204" pitchFamily="49" charset="0"/>
              </a:rPr>
              <a:t>.</a:t>
            </a:r>
            <a:r>
              <a:rPr lang="en-US" sz="2800" b="0" dirty="0">
                <a:solidFill>
                  <a:srgbClr val="9CDCFE"/>
                </a:solidFill>
                <a:effectLst/>
                <a:latin typeface="Consolas" panose="020B0609020204030204" pitchFamily="49" charset="0"/>
              </a:rPr>
              <a:t>_</a:t>
            </a:r>
            <a:r>
              <a:rPr lang="en-US" sz="2800" b="0" dirty="0" err="1">
                <a:solidFill>
                  <a:srgbClr val="9CDCFE"/>
                </a:solidFill>
                <a:effectLst/>
                <a:latin typeface="Consolas" panose="020B0609020204030204" pitchFamily="49" charset="0"/>
              </a:rPr>
              <a:t>L</a:t>
            </a:r>
            <a:r>
              <a:rPr lang="en-US" sz="2800" b="0" dirty="0" err="1">
                <a:solidFill>
                  <a:srgbClr val="CCCCCC"/>
                </a:solidFill>
                <a:effectLst/>
                <a:latin typeface="Consolas" panose="020B0609020204030204" pitchFamily="49" charset="0"/>
              </a:rPr>
              <a:t>.</a:t>
            </a:r>
            <a:r>
              <a:rPr lang="en-US" sz="2800" b="0" dirty="0" err="1">
                <a:solidFill>
                  <a:srgbClr val="DCDCAA"/>
                </a:solidFill>
                <a:effectLst/>
                <a:latin typeface="Consolas" panose="020B0609020204030204" pitchFamily="49" charset="0"/>
              </a:rPr>
              <a:t>insert</a:t>
            </a:r>
            <a:r>
              <a:rPr lang="en-US" sz="2800" b="0" dirty="0">
                <a:solidFill>
                  <a:srgbClr val="CCCCCC"/>
                </a:solidFill>
                <a:effectLst/>
                <a:latin typeface="Consolas" panose="020B0609020204030204" pitchFamily="49" charset="0"/>
              </a:rPr>
              <a:t>(</a:t>
            </a:r>
            <a:r>
              <a:rPr lang="en-US" sz="2800" b="0" dirty="0">
                <a:solidFill>
                  <a:srgbClr val="B5CEA8"/>
                </a:solidFill>
                <a:effectLst/>
                <a:latin typeface="Consolas" panose="020B0609020204030204" pitchFamily="49" charset="0"/>
              </a:rPr>
              <a:t>0</a:t>
            </a:r>
            <a:r>
              <a:rPr lang="en-US" sz="2800" b="0" dirty="0">
                <a:solidFill>
                  <a:srgbClr val="CCCCCC"/>
                </a:solidFill>
                <a:effectLst/>
                <a:latin typeface="Consolas" panose="020B0609020204030204" pitchFamily="49" charset="0"/>
              </a:rPr>
              <a:t>, </a:t>
            </a:r>
            <a:r>
              <a:rPr lang="en-US" sz="2800" b="0" dirty="0">
                <a:solidFill>
                  <a:srgbClr val="9CDCFE"/>
                </a:solidFill>
                <a:effectLst/>
                <a:latin typeface="Consolas" panose="020B0609020204030204" pitchFamily="49" charset="0"/>
              </a:rPr>
              <a:t>item</a:t>
            </a:r>
            <a:r>
              <a:rPr lang="en-US" sz="2800" b="0" dirty="0">
                <a:solidFill>
                  <a:srgbClr val="CCCCCC"/>
                </a:solidFill>
                <a:effectLst/>
                <a:latin typeface="Consolas" panose="020B0609020204030204" pitchFamily="49" charset="0"/>
              </a:rPr>
              <a:t>)</a:t>
            </a:r>
          </a:p>
          <a:p>
            <a:pPr algn="l"/>
            <a:br>
              <a:rPr lang="en-US" sz="2800" b="0" dirty="0">
                <a:solidFill>
                  <a:srgbClr val="CCCCCC"/>
                </a:solidFill>
                <a:effectLst/>
                <a:latin typeface="Consolas" panose="020B0609020204030204" pitchFamily="49" charset="0"/>
              </a:rPr>
            </a:br>
            <a:r>
              <a:rPr lang="en-US" sz="2800" b="0" dirty="0">
                <a:solidFill>
                  <a:srgbClr val="CCCCCC"/>
                </a:solidFill>
                <a:effectLst/>
                <a:latin typeface="Consolas" panose="020B0609020204030204" pitchFamily="49" charset="0"/>
              </a:rPr>
              <a:t>    </a:t>
            </a:r>
            <a:r>
              <a:rPr lang="en-US" sz="2800" b="0" dirty="0">
                <a:solidFill>
                  <a:srgbClr val="569CD6"/>
                </a:solidFill>
                <a:effectLst/>
                <a:latin typeface="Consolas" panose="020B0609020204030204" pitchFamily="49" charset="0"/>
              </a:rPr>
              <a:t>def</a:t>
            </a:r>
            <a:r>
              <a:rPr lang="en-US" sz="2800" b="0" dirty="0">
                <a:solidFill>
                  <a:srgbClr val="CCCCCC"/>
                </a:solidFill>
                <a:effectLst/>
                <a:latin typeface="Consolas" panose="020B0609020204030204" pitchFamily="49" charset="0"/>
              </a:rPr>
              <a:t> </a:t>
            </a:r>
            <a:r>
              <a:rPr lang="en-US" sz="2800" b="0" dirty="0" err="1">
                <a:solidFill>
                  <a:srgbClr val="DCDCAA"/>
                </a:solidFill>
                <a:effectLst/>
                <a:latin typeface="Consolas" panose="020B0609020204030204" pitchFamily="49" charset="0"/>
              </a:rPr>
              <a:t>add_last</a:t>
            </a:r>
            <a:r>
              <a:rPr lang="en-US" sz="2800" b="0" dirty="0">
                <a:solidFill>
                  <a:srgbClr val="CCCCCC"/>
                </a:solidFill>
                <a:effectLst/>
                <a:latin typeface="Consolas" panose="020B0609020204030204" pitchFamily="49" charset="0"/>
              </a:rPr>
              <a:t>(</a:t>
            </a:r>
            <a:r>
              <a:rPr lang="en-US" sz="2800" b="0" dirty="0">
                <a:solidFill>
                  <a:srgbClr val="9CDCFE"/>
                </a:solidFill>
                <a:effectLst/>
                <a:latin typeface="Consolas" panose="020B0609020204030204" pitchFamily="49" charset="0"/>
              </a:rPr>
              <a:t>self</a:t>
            </a:r>
            <a:r>
              <a:rPr lang="en-US" sz="2800" b="0" dirty="0">
                <a:solidFill>
                  <a:srgbClr val="CCCCCC"/>
                </a:solidFill>
                <a:effectLst/>
                <a:latin typeface="Consolas" panose="020B0609020204030204" pitchFamily="49" charset="0"/>
              </a:rPr>
              <a:t>, </a:t>
            </a:r>
            <a:r>
              <a:rPr lang="en-US" sz="2800" b="0" dirty="0">
                <a:solidFill>
                  <a:srgbClr val="9CDCFE"/>
                </a:solidFill>
                <a:effectLst/>
                <a:latin typeface="Consolas" panose="020B0609020204030204" pitchFamily="49" charset="0"/>
              </a:rPr>
              <a:t>item</a:t>
            </a:r>
            <a:r>
              <a:rPr lang="en-US" sz="2800" b="0" dirty="0">
                <a:solidFill>
                  <a:srgbClr val="CCCCCC"/>
                </a:solidFill>
                <a:effectLst/>
                <a:latin typeface="Consolas" panose="020B0609020204030204" pitchFamily="49" charset="0"/>
              </a:rPr>
              <a:t>):                          </a:t>
            </a:r>
          </a:p>
          <a:p>
            <a:pPr algn="l"/>
            <a:r>
              <a:rPr lang="en-US" sz="2800" b="0" dirty="0">
                <a:solidFill>
                  <a:srgbClr val="CCCCCC"/>
                </a:solidFill>
                <a:effectLst/>
                <a:latin typeface="Consolas" panose="020B0609020204030204" pitchFamily="49" charset="0"/>
              </a:rPr>
              <a:t>        </a:t>
            </a:r>
            <a:r>
              <a:rPr lang="en-US" sz="2800" b="0" dirty="0">
                <a:solidFill>
                  <a:srgbClr val="CE9178"/>
                </a:solidFill>
                <a:effectLst/>
                <a:latin typeface="Consolas" panose="020B0609020204030204" pitchFamily="49" charset="0"/>
              </a:rPr>
              <a:t>"""Adds item to "end" of deque"""</a:t>
            </a:r>
            <a:endParaRPr lang="en-US" sz="2800" b="0" dirty="0">
              <a:solidFill>
                <a:srgbClr val="CCCCCC"/>
              </a:solidFill>
              <a:effectLst/>
              <a:latin typeface="Consolas" panose="020B0609020204030204" pitchFamily="49" charset="0"/>
            </a:endParaRPr>
          </a:p>
          <a:p>
            <a:pPr algn="l"/>
            <a:r>
              <a:rPr lang="en-US" sz="2800" b="0" dirty="0">
                <a:solidFill>
                  <a:srgbClr val="CCCCCC"/>
                </a:solidFill>
                <a:effectLst/>
                <a:latin typeface="Consolas" panose="020B0609020204030204" pitchFamily="49" charset="0"/>
              </a:rPr>
              <a:t>        </a:t>
            </a:r>
            <a:r>
              <a:rPr lang="en-US" sz="2800" b="0" dirty="0">
                <a:solidFill>
                  <a:srgbClr val="9CDCFE"/>
                </a:solidFill>
                <a:effectLst/>
                <a:latin typeface="Consolas" panose="020B0609020204030204" pitchFamily="49" charset="0"/>
              </a:rPr>
              <a:t>self</a:t>
            </a:r>
            <a:r>
              <a:rPr lang="en-US" sz="2800" b="0" dirty="0">
                <a:solidFill>
                  <a:srgbClr val="CCCCCC"/>
                </a:solidFill>
                <a:effectLst/>
                <a:latin typeface="Consolas" panose="020B0609020204030204" pitchFamily="49" charset="0"/>
              </a:rPr>
              <a:t>.</a:t>
            </a:r>
            <a:r>
              <a:rPr lang="en-US" sz="2800" b="0" dirty="0">
                <a:solidFill>
                  <a:srgbClr val="9CDCFE"/>
                </a:solidFill>
                <a:effectLst/>
                <a:latin typeface="Consolas" panose="020B0609020204030204" pitchFamily="49" charset="0"/>
              </a:rPr>
              <a:t>_</a:t>
            </a:r>
            <a:r>
              <a:rPr lang="en-US" sz="2800" b="0" dirty="0" err="1">
                <a:solidFill>
                  <a:srgbClr val="9CDCFE"/>
                </a:solidFill>
                <a:effectLst/>
                <a:latin typeface="Consolas" panose="020B0609020204030204" pitchFamily="49" charset="0"/>
              </a:rPr>
              <a:t>L</a:t>
            </a:r>
            <a:r>
              <a:rPr lang="en-US" sz="2800" b="0" dirty="0" err="1">
                <a:solidFill>
                  <a:srgbClr val="CCCCCC"/>
                </a:solidFill>
                <a:effectLst/>
                <a:latin typeface="Consolas" panose="020B0609020204030204" pitchFamily="49" charset="0"/>
              </a:rPr>
              <a:t>.</a:t>
            </a:r>
            <a:r>
              <a:rPr lang="en-US" sz="2800" b="0" dirty="0" err="1">
                <a:solidFill>
                  <a:srgbClr val="DCDCAA"/>
                </a:solidFill>
                <a:effectLst/>
                <a:latin typeface="Consolas" panose="020B0609020204030204" pitchFamily="49" charset="0"/>
              </a:rPr>
              <a:t>append</a:t>
            </a:r>
            <a:r>
              <a:rPr lang="en-US" sz="2800" b="0" dirty="0">
                <a:solidFill>
                  <a:srgbClr val="CCCCCC"/>
                </a:solidFill>
                <a:effectLst/>
                <a:latin typeface="Consolas" panose="020B0609020204030204" pitchFamily="49" charset="0"/>
              </a:rPr>
              <a:t>(</a:t>
            </a:r>
            <a:r>
              <a:rPr lang="en-US" sz="2800" b="0" dirty="0">
                <a:solidFill>
                  <a:srgbClr val="9CDCFE"/>
                </a:solidFill>
                <a:effectLst/>
                <a:latin typeface="Consolas" panose="020B0609020204030204" pitchFamily="49" charset="0"/>
              </a:rPr>
              <a:t>item</a:t>
            </a:r>
            <a:r>
              <a:rPr lang="en-US" sz="2800" b="0" dirty="0">
                <a:solidFill>
                  <a:srgbClr val="CCCCCC"/>
                </a:solidFill>
                <a:effectLst/>
                <a:latin typeface="Consolas" panose="020B0609020204030204" pitchFamily="49" charset="0"/>
              </a:rPr>
              <a:t>)</a:t>
            </a:r>
          </a:p>
          <a:p>
            <a:pPr algn="l"/>
            <a:br>
              <a:rPr lang="en-US" sz="2800" b="0" dirty="0">
                <a:solidFill>
                  <a:srgbClr val="CCCCCC"/>
                </a:solidFill>
                <a:effectLst/>
                <a:latin typeface="Consolas" panose="020B0609020204030204" pitchFamily="49" charset="0"/>
              </a:rPr>
            </a:br>
            <a:r>
              <a:rPr lang="en-US" sz="2800" b="0" dirty="0">
                <a:solidFill>
                  <a:srgbClr val="CCCCCC"/>
                </a:solidFill>
                <a:effectLst/>
                <a:latin typeface="Consolas" panose="020B0609020204030204" pitchFamily="49" charset="0"/>
              </a:rPr>
              <a:t>    </a:t>
            </a:r>
            <a:r>
              <a:rPr lang="en-US" sz="2800" b="0" dirty="0">
                <a:solidFill>
                  <a:srgbClr val="569CD6"/>
                </a:solidFill>
                <a:effectLst/>
                <a:latin typeface="Consolas" panose="020B0609020204030204" pitchFamily="49" charset="0"/>
              </a:rPr>
              <a:t>def</a:t>
            </a:r>
            <a:r>
              <a:rPr lang="en-US" sz="2800" b="0" dirty="0">
                <a:solidFill>
                  <a:srgbClr val="CCCCCC"/>
                </a:solidFill>
                <a:effectLst/>
                <a:latin typeface="Consolas" panose="020B0609020204030204" pitchFamily="49" charset="0"/>
              </a:rPr>
              <a:t> </a:t>
            </a:r>
            <a:r>
              <a:rPr lang="en-US" sz="2800" b="0" dirty="0" err="1">
                <a:solidFill>
                  <a:srgbClr val="DCDCAA"/>
                </a:solidFill>
                <a:effectLst/>
                <a:latin typeface="Consolas" panose="020B0609020204030204" pitchFamily="49" charset="0"/>
              </a:rPr>
              <a:t>remove_first</a:t>
            </a:r>
            <a:r>
              <a:rPr lang="en-US" sz="2800" b="0" dirty="0">
                <a:solidFill>
                  <a:srgbClr val="CCCCCC"/>
                </a:solidFill>
                <a:effectLst/>
                <a:latin typeface="Consolas" panose="020B0609020204030204" pitchFamily="49" charset="0"/>
              </a:rPr>
              <a:t>(</a:t>
            </a:r>
            <a:r>
              <a:rPr lang="en-US" sz="2800" b="0" dirty="0">
                <a:solidFill>
                  <a:srgbClr val="9CDCFE"/>
                </a:solidFill>
                <a:effectLst/>
                <a:latin typeface="Consolas" panose="020B0609020204030204" pitchFamily="49" charset="0"/>
              </a:rPr>
              <a:t>self</a:t>
            </a:r>
            <a:r>
              <a:rPr lang="en-US" sz="2800" b="0" dirty="0">
                <a:solidFill>
                  <a:srgbClr val="CCCCCC"/>
                </a:solidFill>
                <a:effectLst/>
                <a:latin typeface="Consolas" panose="020B0609020204030204" pitchFamily="49" charset="0"/>
              </a:rPr>
              <a:t>):                            </a:t>
            </a:r>
          </a:p>
          <a:p>
            <a:pPr algn="l"/>
            <a:r>
              <a:rPr lang="en-US" sz="2800" b="0" dirty="0">
                <a:solidFill>
                  <a:srgbClr val="CCCCCC"/>
                </a:solidFill>
                <a:effectLst/>
                <a:latin typeface="Consolas" panose="020B0609020204030204" pitchFamily="49" charset="0"/>
              </a:rPr>
              <a:t>        </a:t>
            </a:r>
            <a:r>
              <a:rPr lang="en-US" sz="2800" b="0" dirty="0">
                <a:solidFill>
                  <a:srgbClr val="CE9178"/>
                </a:solidFill>
                <a:effectLst/>
                <a:latin typeface="Consolas" panose="020B0609020204030204" pitchFamily="49" charset="0"/>
              </a:rPr>
              <a:t>"""Removes and returns first item in deque"""</a:t>
            </a:r>
            <a:endParaRPr lang="en-US" sz="2800" b="0" dirty="0">
              <a:solidFill>
                <a:srgbClr val="CCCCCC"/>
              </a:solidFill>
              <a:effectLst/>
              <a:latin typeface="Consolas" panose="020B0609020204030204" pitchFamily="49" charset="0"/>
            </a:endParaRPr>
          </a:p>
          <a:p>
            <a:pPr algn="l"/>
            <a:r>
              <a:rPr lang="en-US" sz="2800" b="0" dirty="0">
                <a:solidFill>
                  <a:srgbClr val="CCCCCC"/>
                </a:solidFill>
                <a:effectLst/>
                <a:latin typeface="Consolas" panose="020B0609020204030204" pitchFamily="49" charset="0"/>
              </a:rPr>
              <a:t>        </a:t>
            </a:r>
            <a:r>
              <a:rPr lang="en-US" sz="2800" b="0" dirty="0">
                <a:solidFill>
                  <a:srgbClr val="C586C0"/>
                </a:solidFill>
                <a:effectLst/>
                <a:latin typeface="Consolas" panose="020B0609020204030204" pitchFamily="49" charset="0"/>
              </a:rPr>
              <a:t>return</a:t>
            </a:r>
            <a:r>
              <a:rPr lang="en-US" sz="2800" b="0" dirty="0">
                <a:solidFill>
                  <a:srgbClr val="CCCCCC"/>
                </a:solidFill>
                <a:effectLst/>
                <a:latin typeface="Consolas" panose="020B0609020204030204" pitchFamily="49" charset="0"/>
              </a:rPr>
              <a:t> </a:t>
            </a:r>
            <a:r>
              <a:rPr lang="en-US" sz="2800" b="0" dirty="0">
                <a:solidFill>
                  <a:srgbClr val="9CDCFE"/>
                </a:solidFill>
                <a:effectLst/>
                <a:latin typeface="Consolas" panose="020B0609020204030204" pitchFamily="49" charset="0"/>
              </a:rPr>
              <a:t>self</a:t>
            </a:r>
            <a:r>
              <a:rPr lang="en-US" sz="2800" b="0" dirty="0">
                <a:solidFill>
                  <a:srgbClr val="CCCCCC"/>
                </a:solidFill>
                <a:effectLst/>
                <a:latin typeface="Consolas" panose="020B0609020204030204" pitchFamily="49" charset="0"/>
              </a:rPr>
              <a:t>.</a:t>
            </a:r>
            <a:r>
              <a:rPr lang="en-US" sz="2800" b="0" dirty="0">
                <a:solidFill>
                  <a:srgbClr val="9CDCFE"/>
                </a:solidFill>
                <a:effectLst/>
                <a:latin typeface="Consolas" panose="020B0609020204030204" pitchFamily="49" charset="0"/>
              </a:rPr>
              <a:t>_</a:t>
            </a:r>
            <a:r>
              <a:rPr lang="en-US" sz="2800" b="0" dirty="0" err="1">
                <a:solidFill>
                  <a:srgbClr val="9CDCFE"/>
                </a:solidFill>
                <a:effectLst/>
                <a:latin typeface="Consolas" panose="020B0609020204030204" pitchFamily="49" charset="0"/>
              </a:rPr>
              <a:t>L</a:t>
            </a:r>
            <a:r>
              <a:rPr lang="en-US" sz="2800" b="0" dirty="0" err="1">
                <a:solidFill>
                  <a:srgbClr val="CCCCCC"/>
                </a:solidFill>
                <a:effectLst/>
                <a:latin typeface="Consolas" panose="020B0609020204030204" pitchFamily="49" charset="0"/>
              </a:rPr>
              <a:t>.</a:t>
            </a:r>
            <a:r>
              <a:rPr lang="en-US" sz="2800" b="0" dirty="0" err="1">
                <a:solidFill>
                  <a:srgbClr val="DCDCAA"/>
                </a:solidFill>
                <a:effectLst/>
                <a:latin typeface="Consolas" panose="020B0609020204030204" pitchFamily="49" charset="0"/>
              </a:rPr>
              <a:t>pop</a:t>
            </a:r>
            <a:r>
              <a:rPr lang="en-US" sz="2800" b="0" dirty="0">
                <a:solidFill>
                  <a:srgbClr val="CCCCCC"/>
                </a:solidFill>
                <a:effectLst/>
                <a:latin typeface="Consolas" panose="020B0609020204030204" pitchFamily="49" charset="0"/>
              </a:rPr>
              <a:t>(</a:t>
            </a:r>
            <a:r>
              <a:rPr lang="en-US" sz="2800" b="0" dirty="0">
                <a:solidFill>
                  <a:srgbClr val="B5CEA8"/>
                </a:solidFill>
                <a:effectLst/>
                <a:latin typeface="Consolas" panose="020B0609020204030204" pitchFamily="49" charset="0"/>
              </a:rPr>
              <a:t>0</a:t>
            </a:r>
            <a:r>
              <a:rPr lang="en-US" sz="2800" b="0" dirty="0">
                <a:solidFill>
                  <a:srgbClr val="CCCCCC"/>
                </a:solidFill>
                <a:effectLst/>
                <a:latin typeface="Consolas" panose="020B0609020204030204" pitchFamily="49" charset="0"/>
              </a:rPr>
              <a:t>)</a:t>
            </a:r>
          </a:p>
          <a:p>
            <a:pPr algn="l"/>
            <a:r>
              <a:rPr lang="en-US" sz="2800" b="0" dirty="0">
                <a:solidFill>
                  <a:srgbClr val="CCCCCC"/>
                </a:solidFill>
                <a:effectLst/>
                <a:latin typeface="Consolas" panose="020B0609020204030204" pitchFamily="49" charset="0"/>
              </a:rPr>
              <a:t>    </a:t>
            </a:r>
          </a:p>
          <a:p>
            <a:pPr algn="l"/>
            <a:r>
              <a:rPr lang="en-US" sz="2800" b="0" dirty="0">
                <a:solidFill>
                  <a:srgbClr val="CCCCCC"/>
                </a:solidFill>
                <a:effectLst/>
                <a:latin typeface="Consolas" panose="020B0609020204030204" pitchFamily="49" charset="0"/>
              </a:rPr>
              <a:t>    </a:t>
            </a:r>
            <a:r>
              <a:rPr lang="en-US" sz="2800" b="0" dirty="0">
                <a:solidFill>
                  <a:srgbClr val="569CD6"/>
                </a:solidFill>
                <a:effectLst/>
                <a:latin typeface="Consolas" panose="020B0609020204030204" pitchFamily="49" charset="0"/>
              </a:rPr>
              <a:t>def</a:t>
            </a:r>
            <a:r>
              <a:rPr lang="en-US" sz="2800" b="0" dirty="0">
                <a:solidFill>
                  <a:srgbClr val="CCCCCC"/>
                </a:solidFill>
                <a:effectLst/>
                <a:latin typeface="Consolas" panose="020B0609020204030204" pitchFamily="49" charset="0"/>
              </a:rPr>
              <a:t> </a:t>
            </a:r>
            <a:r>
              <a:rPr lang="en-US" sz="2800" b="0" dirty="0" err="1">
                <a:solidFill>
                  <a:srgbClr val="DCDCAA"/>
                </a:solidFill>
                <a:effectLst/>
                <a:latin typeface="Consolas" panose="020B0609020204030204" pitchFamily="49" charset="0"/>
              </a:rPr>
              <a:t>remove_last</a:t>
            </a:r>
            <a:r>
              <a:rPr lang="en-US" sz="2800" b="0" dirty="0">
                <a:solidFill>
                  <a:srgbClr val="CCCCCC"/>
                </a:solidFill>
                <a:effectLst/>
                <a:latin typeface="Consolas" panose="020B0609020204030204" pitchFamily="49" charset="0"/>
              </a:rPr>
              <a:t>(</a:t>
            </a:r>
            <a:r>
              <a:rPr lang="en-US" sz="2800" b="0" dirty="0">
                <a:solidFill>
                  <a:srgbClr val="9CDCFE"/>
                </a:solidFill>
                <a:effectLst/>
                <a:latin typeface="Consolas" panose="020B0609020204030204" pitchFamily="49" charset="0"/>
              </a:rPr>
              <a:t>self</a:t>
            </a:r>
            <a:r>
              <a:rPr lang="en-US" sz="2800" b="0" dirty="0">
                <a:solidFill>
                  <a:srgbClr val="CCCCCC"/>
                </a:solidFill>
                <a:effectLst/>
                <a:latin typeface="Consolas" panose="020B0609020204030204" pitchFamily="49" charset="0"/>
              </a:rPr>
              <a:t>):                              </a:t>
            </a:r>
          </a:p>
          <a:p>
            <a:pPr algn="l"/>
            <a:r>
              <a:rPr lang="en-US" sz="2800" b="0" dirty="0">
                <a:solidFill>
                  <a:srgbClr val="CCCCCC"/>
                </a:solidFill>
                <a:effectLst/>
                <a:latin typeface="Consolas" panose="020B0609020204030204" pitchFamily="49" charset="0"/>
              </a:rPr>
              <a:t>        </a:t>
            </a:r>
            <a:r>
              <a:rPr lang="en-US" sz="2800" b="0" dirty="0">
                <a:solidFill>
                  <a:srgbClr val="CE9178"/>
                </a:solidFill>
                <a:effectLst/>
                <a:latin typeface="Consolas" panose="020B0609020204030204" pitchFamily="49" charset="0"/>
              </a:rPr>
              <a:t>"""Removes and returns last item in deque"""</a:t>
            </a:r>
            <a:endParaRPr lang="en-US" sz="2800" b="0" dirty="0">
              <a:solidFill>
                <a:srgbClr val="CCCCCC"/>
              </a:solidFill>
              <a:effectLst/>
              <a:latin typeface="Consolas" panose="020B0609020204030204" pitchFamily="49" charset="0"/>
            </a:endParaRPr>
          </a:p>
          <a:p>
            <a:pPr algn="l"/>
            <a:r>
              <a:rPr lang="en-US" sz="2800" b="0" dirty="0">
                <a:solidFill>
                  <a:srgbClr val="CCCCCC"/>
                </a:solidFill>
                <a:effectLst/>
                <a:latin typeface="Consolas" panose="020B0609020204030204" pitchFamily="49" charset="0"/>
              </a:rPr>
              <a:t>        </a:t>
            </a:r>
            <a:r>
              <a:rPr lang="en-US" sz="2800" b="0" dirty="0">
                <a:solidFill>
                  <a:srgbClr val="C586C0"/>
                </a:solidFill>
                <a:effectLst/>
                <a:latin typeface="Consolas" panose="020B0609020204030204" pitchFamily="49" charset="0"/>
              </a:rPr>
              <a:t>return</a:t>
            </a:r>
            <a:r>
              <a:rPr lang="en-US" sz="2800" b="0" dirty="0">
                <a:solidFill>
                  <a:srgbClr val="CCCCCC"/>
                </a:solidFill>
                <a:effectLst/>
                <a:latin typeface="Consolas" panose="020B0609020204030204" pitchFamily="49" charset="0"/>
              </a:rPr>
              <a:t> </a:t>
            </a:r>
            <a:r>
              <a:rPr lang="en-US" sz="2800" b="0" dirty="0">
                <a:solidFill>
                  <a:srgbClr val="9CDCFE"/>
                </a:solidFill>
                <a:effectLst/>
                <a:latin typeface="Consolas" panose="020B0609020204030204" pitchFamily="49" charset="0"/>
              </a:rPr>
              <a:t>self</a:t>
            </a:r>
            <a:r>
              <a:rPr lang="en-US" sz="2800" b="0" dirty="0">
                <a:solidFill>
                  <a:srgbClr val="CCCCCC"/>
                </a:solidFill>
                <a:effectLst/>
                <a:latin typeface="Consolas" panose="020B0609020204030204" pitchFamily="49" charset="0"/>
              </a:rPr>
              <a:t>.</a:t>
            </a:r>
            <a:r>
              <a:rPr lang="en-US" sz="2800" b="0" dirty="0">
                <a:solidFill>
                  <a:srgbClr val="9CDCFE"/>
                </a:solidFill>
                <a:effectLst/>
                <a:latin typeface="Consolas" panose="020B0609020204030204" pitchFamily="49" charset="0"/>
              </a:rPr>
              <a:t>_</a:t>
            </a:r>
            <a:r>
              <a:rPr lang="en-US" sz="2800" b="0" dirty="0" err="1">
                <a:solidFill>
                  <a:srgbClr val="9CDCFE"/>
                </a:solidFill>
                <a:effectLst/>
                <a:latin typeface="Consolas" panose="020B0609020204030204" pitchFamily="49" charset="0"/>
              </a:rPr>
              <a:t>L</a:t>
            </a:r>
            <a:r>
              <a:rPr lang="en-US" sz="2800" b="0" dirty="0" err="1">
                <a:solidFill>
                  <a:srgbClr val="CCCCCC"/>
                </a:solidFill>
                <a:effectLst/>
                <a:latin typeface="Consolas" panose="020B0609020204030204" pitchFamily="49" charset="0"/>
              </a:rPr>
              <a:t>.</a:t>
            </a:r>
            <a:r>
              <a:rPr lang="en-US" sz="2800" b="0" dirty="0" err="1">
                <a:solidFill>
                  <a:srgbClr val="DCDCAA"/>
                </a:solidFill>
                <a:effectLst/>
                <a:latin typeface="Consolas" panose="020B0609020204030204" pitchFamily="49" charset="0"/>
              </a:rPr>
              <a:t>pop</a:t>
            </a:r>
            <a:r>
              <a:rPr lang="en-US" sz="2800" b="0" dirty="0">
                <a:solidFill>
                  <a:srgbClr val="CCCCCC"/>
                </a:solidFill>
                <a:effectLst/>
                <a:latin typeface="Consolas" panose="020B0609020204030204" pitchFamily="49" charset="0"/>
              </a:rPr>
              <a:t>()</a:t>
            </a:r>
          </a:p>
          <a:p>
            <a:pPr marL="0" marR="0" indent="0" algn="ctr" defTabSz="825500" rtl="0" fontAlgn="auto" latinLnBrk="0" hangingPunct="0">
              <a:lnSpc>
                <a:spcPct val="100000"/>
              </a:lnSpc>
              <a:spcBef>
                <a:spcPts val="0"/>
              </a:spcBef>
              <a:spcAft>
                <a:spcPts val="0"/>
              </a:spcAft>
              <a:buClrTx/>
              <a:buSzTx/>
              <a:buFontTx/>
              <a:buNone/>
              <a:tabLst/>
            </a:pPr>
            <a:endParaRPr kumimoji="0" lang="en-US" sz="28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spTree>
    <p:extLst>
      <p:ext uri="{BB962C8B-B14F-4D97-AF65-F5344CB8AC3E}">
        <p14:creationId xmlns:p14="http://schemas.microsoft.com/office/powerpoint/2010/main" val="857337526"/>
      </p:ext>
    </p:extLst>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536C4C-4A73-43A0-6F02-B8F124569CCD}"/>
            </a:ext>
          </a:extLst>
        </p:cNvPr>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CE9A44BC-0A07-F1D6-6FA3-9D58D19A83F9}"/>
              </a:ext>
            </a:extLst>
          </p:cNvPr>
          <p:cNvSpPr/>
          <p:nvPr/>
        </p:nvSpPr>
        <p:spPr>
          <a:xfrm>
            <a:off x="342314" y="343396"/>
            <a:ext cx="16271631" cy="13029208"/>
          </a:xfrm>
          <a:prstGeom prst="roundRect">
            <a:avLst>
              <a:gd name="adj" fmla="val 1096"/>
            </a:avLst>
          </a:prstGeom>
          <a:solidFill>
            <a:srgbClr val="002B3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a:r>
              <a:rPr lang="en-US" sz="4000" b="0" dirty="0">
                <a:solidFill>
                  <a:srgbClr val="569CD6"/>
                </a:solidFill>
                <a:effectLst/>
                <a:latin typeface="Consolas" panose="020B0609020204030204" pitchFamily="49" charset="0"/>
              </a:rPr>
              <a:t>class</a:t>
            </a:r>
            <a:r>
              <a:rPr lang="en-US" sz="4000" b="0" dirty="0">
                <a:solidFill>
                  <a:srgbClr val="CCCCCC"/>
                </a:solidFill>
                <a:effectLst/>
                <a:latin typeface="Consolas" panose="020B0609020204030204" pitchFamily="49" charset="0"/>
              </a:rPr>
              <a:t> </a:t>
            </a:r>
            <a:r>
              <a:rPr lang="en-US" sz="4000" b="0" dirty="0">
                <a:solidFill>
                  <a:srgbClr val="4EC9B0"/>
                </a:solidFill>
                <a:effectLst/>
                <a:latin typeface="Consolas" panose="020B0609020204030204" pitchFamily="49" charset="0"/>
              </a:rPr>
              <a:t>Deque</a:t>
            </a:r>
            <a:r>
              <a:rPr lang="en-US" sz="4000" b="0" dirty="0">
                <a:solidFill>
                  <a:srgbClr val="CCCCCC"/>
                </a:solidFill>
                <a:effectLst/>
                <a:latin typeface="Consolas" panose="020B0609020204030204" pitchFamily="49" charset="0"/>
              </a:rPr>
              <a:t>:</a:t>
            </a:r>
          </a:p>
          <a:p>
            <a:pPr algn="l"/>
            <a:r>
              <a:rPr lang="en-US" sz="4000" b="0" dirty="0">
                <a:solidFill>
                  <a:srgbClr val="CCCCCC"/>
                </a:solidFill>
                <a:effectLst/>
                <a:latin typeface="Consolas" panose="020B0609020204030204" pitchFamily="49" charset="0"/>
              </a:rPr>
              <a:t>    </a:t>
            </a:r>
            <a:r>
              <a:rPr lang="en-US" sz="4000" b="0" dirty="0">
                <a:solidFill>
                  <a:srgbClr val="569CD6"/>
                </a:solidFill>
                <a:effectLst/>
                <a:latin typeface="Consolas" panose="020B0609020204030204" pitchFamily="49" charset="0"/>
              </a:rPr>
              <a:t>def</a:t>
            </a:r>
            <a:r>
              <a:rPr lang="en-US" sz="4000" b="0" dirty="0">
                <a:solidFill>
                  <a:srgbClr val="CCCCCC"/>
                </a:solidFill>
                <a:effectLst/>
                <a:latin typeface="Consolas" panose="020B0609020204030204" pitchFamily="49" charset="0"/>
              </a:rPr>
              <a:t> </a:t>
            </a:r>
            <a:r>
              <a:rPr lang="en-US" sz="4000" b="0" dirty="0">
                <a:solidFill>
                  <a:srgbClr val="DCDCAA"/>
                </a:solidFill>
                <a:effectLst/>
                <a:latin typeface="Consolas" panose="020B0609020204030204" pitchFamily="49" charset="0"/>
              </a:rPr>
              <a:t>__</a:t>
            </a:r>
            <a:r>
              <a:rPr lang="en-US" sz="4000" b="0" dirty="0" err="1">
                <a:solidFill>
                  <a:srgbClr val="DCDCAA"/>
                </a:solidFill>
                <a:effectLst/>
                <a:latin typeface="Consolas" panose="020B0609020204030204" pitchFamily="49" charset="0"/>
              </a:rPr>
              <a:t>init</a:t>
            </a:r>
            <a:r>
              <a:rPr lang="en-US" sz="4000" b="0" dirty="0">
                <a:solidFill>
                  <a:srgbClr val="DCDCAA"/>
                </a:solidFill>
                <a:effectLst/>
                <a:latin typeface="Consolas" panose="020B0609020204030204" pitchFamily="49" charset="0"/>
              </a:rPr>
              <a:t>__</a:t>
            </a:r>
            <a:r>
              <a:rPr lang="en-US" sz="4000" b="0" dirty="0">
                <a:solidFill>
                  <a:srgbClr val="CCCCCC"/>
                </a:solidFill>
                <a:effectLst/>
                <a:latin typeface="Consolas" panose="020B0609020204030204" pitchFamily="49" charset="0"/>
              </a:rPr>
              <a:t>(</a:t>
            </a:r>
            <a:r>
              <a:rPr lang="en-US" sz="4000" b="0" dirty="0">
                <a:solidFill>
                  <a:srgbClr val="9CDCFE"/>
                </a:solidFill>
                <a:effectLst/>
                <a:latin typeface="Consolas" panose="020B0609020204030204" pitchFamily="49" charset="0"/>
              </a:rPr>
              <a:t>self</a:t>
            </a:r>
            <a:r>
              <a:rPr lang="en-US" sz="4000" b="0" dirty="0">
                <a:solidFill>
                  <a:srgbClr val="CCCCCC"/>
                </a:solidFill>
                <a:effectLst/>
                <a:latin typeface="Consolas" panose="020B0609020204030204" pitchFamily="49" charset="0"/>
              </a:rPr>
              <a:t>):                                </a:t>
            </a:r>
          </a:p>
          <a:p>
            <a:pPr algn="l"/>
            <a:r>
              <a:rPr lang="en-US" sz="4000" b="0" dirty="0">
                <a:solidFill>
                  <a:srgbClr val="CCCCCC"/>
                </a:solidFill>
                <a:effectLst/>
                <a:latin typeface="Consolas" panose="020B0609020204030204" pitchFamily="49" charset="0"/>
              </a:rPr>
              <a:t>        </a:t>
            </a:r>
            <a:r>
              <a:rPr lang="en-US" sz="4000" b="0" dirty="0">
                <a:solidFill>
                  <a:srgbClr val="CE9178"/>
                </a:solidFill>
                <a:effectLst/>
                <a:latin typeface="Consolas" panose="020B0609020204030204" pitchFamily="49" charset="0"/>
              </a:rPr>
              <a:t>"""Initializes an empty deque"""</a:t>
            </a:r>
            <a:endParaRPr lang="en-US" sz="4000" b="0" dirty="0">
              <a:solidFill>
                <a:srgbClr val="CCCCCC"/>
              </a:solidFill>
              <a:effectLst/>
              <a:latin typeface="Consolas" panose="020B0609020204030204" pitchFamily="49" charset="0"/>
            </a:endParaRPr>
          </a:p>
          <a:p>
            <a:pPr algn="l"/>
            <a:r>
              <a:rPr lang="en-US" sz="4000" b="0" dirty="0">
                <a:solidFill>
                  <a:srgbClr val="CCCCCC"/>
                </a:solidFill>
                <a:effectLst/>
                <a:latin typeface="Consolas" panose="020B0609020204030204" pitchFamily="49" charset="0"/>
              </a:rPr>
              <a:t>        </a:t>
            </a:r>
            <a:r>
              <a:rPr lang="en-US" sz="4000" b="0" dirty="0" err="1">
                <a:solidFill>
                  <a:srgbClr val="9CDCFE"/>
                </a:solidFill>
                <a:effectLst/>
                <a:latin typeface="Consolas" panose="020B0609020204030204" pitchFamily="49" charset="0"/>
              </a:rPr>
              <a:t>self</a:t>
            </a:r>
            <a:r>
              <a:rPr lang="en-US" sz="4000" b="0" dirty="0" err="1">
                <a:solidFill>
                  <a:srgbClr val="CCCCCC"/>
                </a:solidFill>
                <a:effectLst/>
                <a:latin typeface="Consolas" panose="020B0609020204030204" pitchFamily="49" charset="0"/>
              </a:rPr>
              <a:t>.</a:t>
            </a:r>
            <a:r>
              <a:rPr lang="en-US" sz="4000" b="0" dirty="0" err="1">
                <a:solidFill>
                  <a:srgbClr val="9CDCFE"/>
                </a:solidFill>
                <a:effectLst/>
                <a:latin typeface="Consolas" panose="020B0609020204030204" pitchFamily="49" charset="0"/>
              </a:rPr>
              <a:t>_L</a:t>
            </a:r>
            <a:r>
              <a:rPr lang="en-US" sz="4000" b="0" dirty="0">
                <a:solidFill>
                  <a:srgbClr val="CCCCCC"/>
                </a:solidFill>
                <a:effectLst/>
                <a:latin typeface="Consolas" panose="020B0609020204030204" pitchFamily="49" charset="0"/>
              </a:rPr>
              <a:t> </a:t>
            </a:r>
            <a:r>
              <a:rPr lang="en-US" sz="4000" b="0" dirty="0">
                <a:solidFill>
                  <a:srgbClr val="D4D4D4"/>
                </a:solidFill>
                <a:effectLst/>
                <a:latin typeface="Consolas" panose="020B0609020204030204" pitchFamily="49" charset="0"/>
              </a:rPr>
              <a:t>=</a:t>
            </a:r>
            <a:r>
              <a:rPr lang="en-US" sz="4000" b="0" dirty="0">
                <a:solidFill>
                  <a:srgbClr val="CCCCCC"/>
                </a:solidFill>
                <a:effectLst/>
                <a:latin typeface="Consolas" panose="020B0609020204030204" pitchFamily="49" charset="0"/>
              </a:rPr>
              <a:t> []</a:t>
            </a:r>
          </a:p>
          <a:p>
            <a:pPr algn="l"/>
            <a:r>
              <a:rPr lang="en-US" sz="4000" b="0" dirty="0">
                <a:solidFill>
                  <a:srgbClr val="CCCCCC"/>
                </a:solidFill>
                <a:effectLst/>
                <a:latin typeface="Consolas" panose="020B0609020204030204" pitchFamily="49" charset="0"/>
              </a:rPr>
              <a:t>        </a:t>
            </a:r>
          </a:p>
          <a:p>
            <a:pPr algn="l"/>
            <a:r>
              <a:rPr lang="en-US" sz="4000" b="0" dirty="0">
                <a:solidFill>
                  <a:srgbClr val="CCCCCC"/>
                </a:solidFill>
                <a:effectLst/>
                <a:latin typeface="Consolas" panose="020B0609020204030204" pitchFamily="49" charset="0"/>
              </a:rPr>
              <a:t>    </a:t>
            </a:r>
            <a:r>
              <a:rPr lang="en-US" sz="4000" b="0" dirty="0">
                <a:solidFill>
                  <a:srgbClr val="569CD6"/>
                </a:solidFill>
                <a:effectLst/>
                <a:latin typeface="Consolas" panose="020B0609020204030204" pitchFamily="49" charset="0"/>
              </a:rPr>
              <a:t>def</a:t>
            </a:r>
            <a:r>
              <a:rPr lang="en-US" sz="4000" b="0" dirty="0">
                <a:solidFill>
                  <a:srgbClr val="CCCCCC"/>
                </a:solidFill>
                <a:effectLst/>
                <a:latin typeface="Consolas" panose="020B0609020204030204" pitchFamily="49" charset="0"/>
              </a:rPr>
              <a:t> </a:t>
            </a:r>
            <a:r>
              <a:rPr lang="en-US" sz="4000" b="0" dirty="0" err="1">
                <a:solidFill>
                  <a:srgbClr val="DCDCAA"/>
                </a:solidFill>
                <a:effectLst/>
                <a:latin typeface="Consolas" panose="020B0609020204030204" pitchFamily="49" charset="0"/>
              </a:rPr>
              <a:t>add_first</a:t>
            </a:r>
            <a:r>
              <a:rPr lang="en-US" sz="4000" b="0" dirty="0">
                <a:solidFill>
                  <a:srgbClr val="CCCCCC"/>
                </a:solidFill>
                <a:effectLst/>
                <a:latin typeface="Consolas" panose="020B0609020204030204" pitchFamily="49" charset="0"/>
              </a:rPr>
              <a:t>(</a:t>
            </a:r>
            <a:r>
              <a:rPr lang="en-US" sz="4000" b="0" dirty="0">
                <a:solidFill>
                  <a:srgbClr val="9CDCFE"/>
                </a:solidFill>
                <a:effectLst/>
                <a:latin typeface="Consolas" panose="020B0609020204030204" pitchFamily="49" charset="0"/>
              </a:rPr>
              <a:t>self</a:t>
            </a:r>
            <a:r>
              <a:rPr lang="en-US" sz="4000" b="0" dirty="0">
                <a:solidFill>
                  <a:srgbClr val="CCCCCC"/>
                </a:solidFill>
                <a:effectLst/>
                <a:latin typeface="Consolas" panose="020B0609020204030204" pitchFamily="49" charset="0"/>
              </a:rPr>
              <a:t>, </a:t>
            </a:r>
            <a:r>
              <a:rPr lang="en-US" sz="4000" b="0" dirty="0">
                <a:solidFill>
                  <a:srgbClr val="9CDCFE"/>
                </a:solidFill>
                <a:effectLst/>
                <a:latin typeface="Consolas" panose="020B0609020204030204" pitchFamily="49" charset="0"/>
              </a:rPr>
              <a:t>item</a:t>
            </a:r>
            <a:r>
              <a:rPr lang="en-US" sz="4000" b="0" dirty="0">
                <a:solidFill>
                  <a:srgbClr val="CCCCCC"/>
                </a:solidFill>
                <a:effectLst/>
                <a:latin typeface="Consolas" panose="020B0609020204030204" pitchFamily="49" charset="0"/>
              </a:rPr>
              <a:t>):                          </a:t>
            </a:r>
          </a:p>
          <a:p>
            <a:pPr algn="l"/>
            <a:r>
              <a:rPr lang="en-US" sz="4000" b="0" dirty="0">
                <a:solidFill>
                  <a:srgbClr val="CCCCCC"/>
                </a:solidFill>
                <a:effectLst/>
                <a:latin typeface="Consolas" panose="020B0609020204030204" pitchFamily="49" charset="0"/>
              </a:rPr>
              <a:t>        </a:t>
            </a:r>
            <a:r>
              <a:rPr lang="en-US" sz="4000" b="0" dirty="0">
                <a:solidFill>
                  <a:srgbClr val="CE9178"/>
                </a:solidFill>
                <a:effectLst/>
                <a:latin typeface="Consolas" panose="020B0609020204030204" pitchFamily="49" charset="0"/>
              </a:rPr>
              <a:t>"""Adds item to "front" of deque"""</a:t>
            </a:r>
            <a:endParaRPr lang="en-US" sz="4000" b="0" dirty="0">
              <a:solidFill>
                <a:srgbClr val="CCCCCC"/>
              </a:solidFill>
              <a:effectLst/>
              <a:latin typeface="Consolas" panose="020B0609020204030204" pitchFamily="49" charset="0"/>
            </a:endParaRPr>
          </a:p>
          <a:p>
            <a:pPr algn="l"/>
            <a:r>
              <a:rPr lang="en-US" sz="4000" b="0" dirty="0">
                <a:solidFill>
                  <a:srgbClr val="CCCCCC"/>
                </a:solidFill>
                <a:effectLst/>
                <a:latin typeface="Consolas" panose="020B0609020204030204" pitchFamily="49" charset="0"/>
              </a:rPr>
              <a:t>        </a:t>
            </a:r>
            <a:r>
              <a:rPr lang="en-US" sz="4000" b="0" dirty="0">
                <a:solidFill>
                  <a:srgbClr val="9CDCFE"/>
                </a:solidFill>
                <a:effectLst/>
                <a:latin typeface="Consolas" panose="020B0609020204030204" pitchFamily="49" charset="0"/>
              </a:rPr>
              <a:t>self</a:t>
            </a:r>
            <a:r>
              <a:rPr lang="en-US" sz="4000" b="0" dirty="0">
                <a:solidFill>
                  <a:srgbClr val="CCCCCC"/>
                </a:solidFill>
                <a:effectLst/>
                <a:latin typeface="Consolas" panose="020B0609020204030204" pitchFamily="49" charset="0"/>
              </a:rPr>
              <a:t>.</a:t>
            </a:r>
            <a:r>
              <a:rPr lang="en-US" sz="4000" b="0" dirty="0">
                <a:solidFill>
                  <a:srgbClr val="9CDCFE"/>
                </a:solidFill>
                <a:effectLst/>
                <a:latin typeface="Consolas" panose="020B0609020204030204" pitchFamily="49" charset="0"/>
              </a:rPr>
              <a:t>_</a:t>
            </a:r>
            <a:r>
              <a:rPr lang="en-US" sz="4000" b="0" dirty="0" err="1">
                <a:solidFill>
                  <a:srgbClr val="9CDCFE"/>
                </a:solidFill>
                <a:effectLst/>
                <a:latin typeface="Consolas" panose="020B0609020204030204" pitchFamily="49" charset="0"/>
              </a:rPr>
              <a:t>L</a:t>
            </a:r>
            <a:r>
              <a:rPr lang="en-US" sz="4000" b="0" dirty="0" err="1">
                <a:solidFill>
                  <a:srgbClr val="CCCCCC"/>
                </a:solidFill>
                <a:effectLst/>
                <a:latin typeface="Consolas" panose="020B0609020204030204" pitchFamily="49" charset="0"/>
              </a:rPr>
              <a:t>.</a:t>
            </a:r>
            <a:r>
              <a:rPr lang="en-US" sz="4000" b="0" dirty="0" err="1">
                <a:solidFill>
                  <a:srgbClr val="DCDCAA"/>
                </a:solidFill>
                <a:effectLst/>
                <a:latin typeface="Consolas" panose="020B0609020204030204" pitchFamily="49" charset="0"/>
              </a:rPr>
              <a:t>insert</a:t>
            </a:r>
            <a:r>
              <a:rPr lang="en-US" sz="4000" b="0" dirty="0">
                <a:solidFill>
                  <a:srgbClr val="CCCCCC"/>
                </a:solidFill>
                <a:effectLst/>
                <a:latin typeface="Consolas" panose="020B0609020204030204" pitchFamily="49" charset="0"/>
              </a:rPr>
              <a:t>(</a:t>
            </a:r>
            <a:r>
              <a:rPr lang="en-US" sz="4000" b="0" dirty="0">
                <a:solidFill>
                  <a:srgbClr val="B5CEA8"/>
                </a:solidFill>
                <a:effectLst/>
                <a:latin typeface="Consolas" panose="020B0609020204030204" pitchFamily="49" charset="0"/>
              </a:rPr>
              <a:t>0</a:t>
            </a:r>
            <a:r>
              <a:rPr lang="en-US" sz="4000" b="0" dirty="0">
                <a:solidFill>
                  <a:srgbClr val="CCCCCC"/>
                </a:solidFill>
                <a:effectLst/>
                <a:latin typeface="Consolas" panose="020B0609020204030204" pitchFamily="49" charset="0"/>
              </a:rPr>
              <a:t>, </a:t>
            </a:r>
            <a:r>
              <a:rPr lang="en-US" sz="4000" b="0" dirty="0">
                <a:solidFill>
                  <a:srgbClr val="9CDCFE"/>
                </a:solidFill>
                <a:effectLst/>
                <a:latin typeface="Consolas" panose="020B0609020204030204" pitchFamily="49" charset="0"/>
              </a:rPr>
              <a:t>item</a:t>
            </a:r>
            <a:r>
              <a:rPr lang="en-US" sz="4000" b="0" dirty="0">
                <a:solidFill>
                  <a:srgbClr val="CCCCCC"/>
                </a:solidFill>
                <a:effectLst/>
                <a:latin typeface="Consolas" panose="020B0609020204030204" pitchFamily="49" charset="0"/>
              </a:rPr>
              <a:t>)</a:t>
            </a:r>
          </a:p>
          <a:p>
            <a:pPr marL="571500" indent="-571500" algn="l">
              <a:buFont typeface="Arial" panose="020B0604020202020204" pitchFamily="34" charset="0"/>
              <a:buChar char="•"/>
            </a:pPr>
            <a:br>
              <a:rPr lang="en-US" sz="4000" b="0" dirty="0">
                <a:solidFill>
                  <a:srgbClr val="CCCCCC"/>
                </a:solidFill>
                <a:effectLst/>
                <a:latin typeface="Consolas" panose="020B0609020204030204" pitchFamily="49" charset="0"/>
              </a:rPr>
            </a:br>
            <a:r>
              <a:rPr lang="en-US" sz="4000" b="0" dirty="0">
                <a:solidFill>
                  <a:srgbClr val="CCCCCC"/>
                </a:solidFill>
                <a:effectLst/>
                <a:latin typeface="Consolas" panose="020B0609020204030204" pitchFamily="49" charset="0"/>
              </a:rPr>
              <a:t>    </a:t>
            </a:r>
            <a:r>
              <a:rPr lang="en-US" sz="4000" b="0" dirty="0">
                <a:solidFill>
                  <a:srgbClr val="569CD6"/>
                </a:solidFill>
                <a:effectLst/>
                <a:latin typeface="Consolas" panose="020B0609020204030204" pitchFamily="49" charset="0"/>
              </a:rPr>
              <a:t>def</a:t>
            </a:r>
            <a:r>
              <a:rPr lang="en-US" sz="4000" b="0" dirty="0">
                <a:solidFill>
                  <a:srgbClr val="CCCCCC"/>
                </a:solidFill>
                <a:effectLst/>
                <a:latin typeface="Consolas" panose="020B0609020204030204" pitchFamily="49" charset="0"/>
              </a:rPr>
              <a:t> </a:t>
            </a:r>
            <a:r>
              <a:rPr lang="en-US" sz="4000" b="0" dirty="0" err="1">
                <a:solidFill>
                  <a:srgbClr val="DCDCAA"/>
                </a:solidFill>
                <a:effectLst/>
                <a:latin typeface="Consolas" panose="020B0609020204030204" pitchFamily="49" charset="0"/>
              </a:rPr>
              <a:t>add_last</a:t>
            </a:r>
            <a:r>
              <a:rPr lang="en-US" sz="4000" b="0" dirty="0">
                <a:solidFill>
                  <a:srgbClr val="CCCCCC"/>
                </a:solidFill>
                <a:effectLst/>
                <a:latin typeface="Consolas" panose="020B0609020204030204" pitchFamily="49" charset="0"/>
              </a:rPr>
              <a:t>(</a:t>
            </a:r>
            <a:r>
              <a:rPr lang="en-US" sz="4000" b="0" dirty="0">
                <a:solidFill>
                  <a:srgbClr val="9CDCFE"/>
                </a:solidFill>
                <a:effectLst/>
                <a:latin typeface="Consolas" panose="020B0609020204030204" pitchFamily="49" charset="0"/>
              </a:rPr>
              <a:t>self</a:t>
            </a:r>
            <a:r>
              <a:rPr lang="en-US" sz="4000" b="0" dirty="0">
                <a:solidFill>
                  <a:srgbClr val="CCCCCC"/>
                </a:solidFill>
                <a:effectLst/>
                <a:latin typeface="Consolas" panose="020B0609020204030204" pitchFamily="49" charset="0"/>
              </a:rPr>
              <a:t>, </a:t>
            </a:r>
            <a:r>
              <a:rPr lang="en-US" sz="4000" b="0" dirty="0">
                <a:solidFill>
                  <a:srgbClr val="9CDCFE"/>
                </a:solidFill>
                <a:effectLst/>
                <a:latin typeface="Consolas" panose="020B0609020204030204" pitchFamily="49" charset="0"/>
              </a:rPr>
              <a:t>item</a:t>
            </a:r>
            <a:r>
              <a:rPr lang="en-US" sz="4000" b="0" dirty="0">
                <a:solidFill>
                  <a:srgbClr val="CCCCCC"/>
                </a:solidFill>
                <a:effectLst/>
                <a:latin typeface="Consolas" panose="020B0609020204030204" pitchFamily="49" charset="0"/>
              </a:rPr>
              <a:t>):                          </a:t>
            </a:r>
          </a:p>
          <a:p>
            <a:pPr algn="l"/>
            <a:r>
              <a:rPr lang="en-US" sz="4000" b="0" dirty="0">
                <a:solidFill>
                  <a:srgbClr val="CCCCCC"/>
                </a:solidFill>
                <a:effectLst/>
                <a:latin typeface="Consolas" panose="020B0609020204030204" pitchFamily="49" charset="0"/>
              </a:rPr>
              <a:t>        </a:t>
            </a:r>
            <a:r>
              <a:rPr lang="en-US" sz="4000" b="0" dirty="0">
                <a:solidFill>
                  <a:srgbClr val="CE9178"/>
                </a:solidFill>
                <a:effectLst/>
                <a:latin typeface="Consolas" panose="020B0609020204030204" pitchFamily="49" charset="0"/>
              </a:rPr>
              <a:t>"""Adds item to "end" of deque"""</a:t>
            </a:r>
            <a:endParaRPr lang="en-US" sz="4000" b="0" dirty="0">
              <a:solidFill>
                <a:srgbClr val="CCCCCC"/>
              </a:solidFill>
              <a:effectLst/>
              <a:latin typeface="Consolas" panose="020B0609020204030204" pitchFamily="49" charset="0"/>
            </a:endParaRPr>
          </a:p>
          <a:p>
            <a:pPr algn="l"/>
            <a:r>
              <a:rPr lang="en-US" sz="4000" b="0" dirty="0">
                <a:solidFill>
                  <a:srgbClr val="CCCCCC"/>
                </a:solidFill>
                <a:effectLst/>
                <a:latin typeface="Consolas" panose="020B0609020204030204" pitchFamily="49" charset="0"/>
              </a:rPr>
              <a:t>        </a:t>
            </a:r>
            <a:r>
              <a:rPr lang="en-US" sz="4000" b="0" dirty="0">
                <a:solidFill>
                  <a:srgbClr val="9CDCFE"/>
                </a:solidFill>
                <a:effectLst/>
                <a:latin typeface="Consolas" panose="020B0609020204030204" pitchFamily="49" charset="0"/>
              </a:rPr>
              <a:t>self</a:t>
            </a:r>
            <a:r>
              <a:rPr lang="en-US" sz="4000" b="0" dirty="0">
                <a:solidFill>
                  <a:srgbClr val="CCCCCC"/>
                </a:solidFill>
                <a:effectLst/>
                <a:latin typeface="Consolas" panose="020B0609020204030204" pitchFamily="49" charset="0"/>
              </a:rPr>
              <a:t>.</a:t>
            </a:r>
            <a:r>
              <a:rPr lang="en-US" sz="4000" b="0" dirty="0">
                <a:solidFill>
                  <a:srgbClr val="9CDCFE"/>
                </a:solidFill>
                <a:effectLst/>
                <a:latin typeface="Consolas" panose="020B0609020204030204" pitchFamily="49" charset="0"/>
              </a:rPr>
              <a:t>_</a:t>
            </a:r>
            <a:r>
              <a:rPr lang="en-US" sz="4000" b="0" dirty="0" err="1">
                <a:solidFill>
                  <a:srgbClr val="9CDCFE"/>
                </a:solidFill>
                <a:effectLst/>
                <a:latin typeface="Consolas" panose="020B0609020204030204" pitchFamily="49" charset="0"/>
              </a:rPr>
              <a:t>L</a:t>
            </a:r>
            <a:r>
              <a:rPr lang="en-US" sz="4000" b="0" dirty="0" err="1">
                <a:solidFill>
                  <a:srgbClr val="CCCCCC"/>
                </a:solidFill>
                <a:effectLst/>
                <a:latin typeface="Consolas" panose="020B0609020204030204" pitchFamily="49" charset="0"/>
              </a:rPr>
              <a:t>.</a:t>
            </a:r>
            <a:r>
              <a:rPr lang="en-US" sz="4000" b="0" dirty="0" err="1">
                <a:solidFill>
                  <a:srgbClr val="DCDCAA"/>
                </a:solidFill>
                <a:effectLst/>
                <a:latin typeface="Consolas" panose="020B0609020204030204" pitchFamily="49" charset="0"/>
              </a:rPr>
              <a:t>append</a:t>
            </a:r>
            <a:r>
              <a:rPr lang="en-US" sz="4000" b="0" dirty="0">
                <a:solidFill>
                  <a:srgbClr val="CCCCCC"/>
                </a:solidFill>
                <a:effectLst/>
                <a:latin typeface="Consolas" panose="020B0609020204030204" pitchFamily="49" charset="0"/>
              </a:rPr>
              <a:t>(</a:t>
            </a:r>
            <a:r>
              <a:rPr lang="en-US" sz="4000" b="0" dirty="0">
                <a:solidFill>
                  <a:srgbClr val="9CDCFE"/>
                </a:solidFill>
                <a:effectLst/>
                <a:latin typeface="Consolas" panose="020B0609020204030204" pitchFamily="49" charset="0"/>
              </a:rPr>
              <a:t>item</a:t>
            </a:r>
            <a:r>
              <a:rPr lang="en-US" sz="4000" b="0" dirty="0">
                <a:solidFill>
                  <a:srgbClr val="CCCCCC"/>
                </a:solidFill>
                <a:effectLst/>
                <a:latin typeface="Consolas" panose="020B0609020204030204" pitchFamily="49" charset="0"/>
              </a:rPr>
              <a:t>)</a:t>
            </a:r>
          </a:p>
          <a:p>
            <a:pPr algn="l"/>
            <a:br>
              <a:rPr lang="en-US" sz="4000" b="0" dirty="0">
                <a:solidFill>
                  <a:srgbClr val="CCCCCC"/>
                </a:solidFill>
                <a:effectLst/>
                <a:latin typeface="Consolas" panose="020B0609020204030204" pitchFamily="49" charset="0"/>
              </a:rPr>
            </a:br>
            <a:r>
              <a:rPr lang="en-US" sz="4000" b="0" dirty="0">
                <a:solidFill>
                  <a:srgbClr val="CCCCCC"/>
                </a:solidFill>
                <a:effectLst/>
                <a:latin typeface="Consolas" panose="020B0609020204030204" pitchFamily="49" charset="0"/>
              </a:rPr>
              <a:t>    </a:t>
            </a:r>
            <a:r>
              <a:rPr lang="en-US" sz="4000" b="0" dirty="0">
                <a:solidFill>
                  <a:srgbClr val="569CD6"/>
                </a:solidFill>
                <a:effectLst/>
                <a:latin typeface="Consolas" panose="020B0609020204030204" pitchFamily="49" charset="0"/>
              </a:rPr>
              <a:t>def</a:t>
            </a:r>
            <a:r>
              <a:rPr lang="en-US" sz="4000" b="0" dirty="0">
                <a:solidFill>
                  <a:srgbClr val="CCCCCC"/>
                </a:solidFill>
                <a:effectLst/>
                <a:latin typeface="Consolas" panose="020B0609020204030204" pitchFamily="49" charset="0"/>
              </a:rPr>
              <a:t> </a:t>
            </a:r>
            <a:r>
              <a:rPr lang="en-US" sz="4000" b="0" dirty="0" err="1">
                <a:solidFill>
                  <a:srgbClr val="DCDCAA"/>
                </a:solidFill>
                <a:effectLst/>
                <a:latin typeface="Consolas" panose="020B0609020204030204" pitchFamily="49" charset="0"/>
              </a:rPr>
              <a:t>remove_first</a:t>
            </a:r>
            <a:r>
              <a:rPr lang="en-US" sz="4000" b="0" dirty="0">
                <a:solidFill>
                  <a:srgbClr val="CCCCCC"/>
                </a:solidFill>
                <a:effectLst/>
                <a:latin typeface="Consolas" panose="020B0609020204030204" pitchFamily="49" charset="0"/>
              </a:rPr>
              <a:t>(</a:t>
            </a:r>
            <a:r>
              <a:rPr lang="en-US" sz="4000" b="0" dirty="0">
                <a:solidFill>
                  <a:srgbClr val="9CDCFE"/>
                </a:solidFill>
                <a:effectLst/>
                <a:latin typeface="Consolas" panose="020B0609020204030204" pitchFamily="49" charset="0"/>
              </a:rPr>
              <a:t>self</a:t>
            </a:r>
            <a:r>
              <a:rPr lang="en-US" sz="4000" b="0" dirty="0">
                <a:solidFill>
                  <a:srgbClr val="CCCCCC"/>
                </a:solidFill>
                <a:effectLst/>
                <a:latin typeface="Consolas" panose="020B0609020204030204" pitchFamily="49" charset="0"/>
              </a:rPr>
              <a:t>):                            </a:t>
            </a:r>
          </a:p>
          <a:p>
            <a:pPr algn="l"/>
            <a:r>
              <a:rPr lang="en-US" sz="4000" b="0" dirty="0">
                <a:solidFill>
                  <a:srgbClr val="CCCCCC"/>
                </a:solidFill>
                <a:effectLst/>
                <a:latin typeface="Consolas" panose="020B0609020204030204" pitchFamily="49" charset="0"/>
              </a:rPr>
              <a:t>        </a:t>
            </a:r>
            <a:r>
              <a:rPr lang="en-US" sz="4000" b="0" dirty="0">
                <a:solidFill>
                  <a:srgbClr val="CE9178"/>
                </a:solidFill>
                <a:effectLst/>
                <a:latin typeface="Consolas" panose="020B0609020204030204" pitchFamily="49" charset="0"/>
              </a:rPr>
              <a:t>"""Removes and returns first item in deque"""</a:t>
            </a:r>
            <a:endParaRPr lang="en-US" sz="4000" b="0" dirty="0">
              <a:solidFill>
                <a:srgbClr val="CCCCCC"/>
              </a:solidFill>
              <a:effectLst/>
              <a:latin typeface="Consolas" panose="020B0609020204030204" pitchFamily="49" charset="0"/>
            </a:endParaRPr>
          </a:p>
          <a:p>
            <a:pPr algn="l"/>
            <a:r>
              <a:rPr lang="en-US" sz="4000" b="0" dirty="0">
                <a:solidFill>
                  <a:srgbClr val="CCCCCC"/>
                </a:solidFill>
                <a:effectLst/>
                <a:latin typeface="Consolas" panose="020B0609020204030204" pitchFamily="49" charset="0"/>
              </a:rPr>
              <a:t>        </a:t>
            </a:r>
            <a:r>
              <a:rPr lang="en-US" sz="4000" b="0" dirty="0">
                <a:solidFill>
                  <a:srgbClr val="C586C0"/>
                </a:solidFill>
                <a:effectLst/>
                <a:latin typeface="Consolas" panose="020B0609020204030204" pitchFamily="49" charset="0"/>
              </a:rPr>
              <a:t>return</a:t>
            </a:r>
            <a:r>
              <a:rPr lang="en-US" sz="4000" b="0" dirty="0">
                <a:solidFill>
                  <a:srgbClr val="CCCCCC"/>
                </a:solidFill>
                <a:effectLst/>
                <a:latin typeface="Consolas" panose="020B0609020204030204" pitchFamily="49" charset="0"/>
              </a:rPr>
              <a:t> </a:t>
            </a:r>
            <a:r>
              <a:rPr lang="en-US" sz="4000" b="0" dirty="0">
                <a:solidFill>
                  <a:srgbClr val="9CDCFE"/>
                </a:solidFill>
                <a:effectLst/>
                <a:latin typeface="Consolas" panose="020B0609020204030204" pitchFamily="49" charset="0"/>
              </a:rPr>
              <a:t>self</a:t>
            </a:r>
            <a:r>
              <a:rPr lang="en-US" sz="4000" b="0" dirty="0">
                <a:solidFill>
                  <a:srgbClr val="CCCCCC"/>
                </a:solidFill>
                <a:effectLst/>
                <a:latin typeface="Consolas" panose="020B0609020204030204" pitchFamily="49" charset="0"/>
              </a:rPr>
              <a:t>.</a:t>
            </a:r>
            <a:r>
              <a:rPr lang="en-US" sz="4000" b="0" dirty="0">
                <a:solidFill>
                  <a:srgbClr val="9CDCFE"/>
                </a:solidFill>
                <a:effectLst/>
                <a:latin typeface="Consolas" panose="020B0609020204030204" pitchFamily="49" charset="0"/>
              </a:rPr>
              <a:t>_</a:t>
            </a:r>
            <a:r>
              <a:rPr lang="en-US" sz="4000" b="0" dirty="0" err="1">
                <a:solidFill>
                  <a:srgbClr val="9CDCFE"/>
                </a:solidFill>
                <a:effectLst/>
                <a:latin typeface="Consolas" panose="020B0609020204030204" pitchFamily="49" charset="0"/>
              </a:rPr>
              <a:t>L</a:t>
            </a:r>
            <a:r>
              <a:rPr lang="en-US" sz="4000" b="0" dirty="0" err="1">
                <a:solidFill>
                  <a:srgbClr val="CCCCCC"/>
                </a:solidFill>
                <a:effectLst/>
                <a:latin typeface="Consolas" panose="020B0609020204030204" pitchFamily="49" charset="0"/>
              </a:rPr>
              <a:t>.</a:t>
            </a:r>
            <a:r>
              <a:rPr lang="en-US" sz="4000" b="0" dirty="0" err="1">
                <a:solidFill>
                  <a:srgbClr val="DCDCAA"/>
                </a:solidFill>
                <a:effectLst/>
                <a:latin typeface="Consolas" panose="020B0609020204030204" pitchFamily="49" charset="0"/>
              </a:rPr>
              <a:t>pop</a:t>
            </a:r>
            <a:r>
              <a:rPr lang="en-US" sz="4000" b="0" dirty="0">
                <a:solidFill>
                  <a:srgbClr val="CCCCCC"/>
                </a:solidFill>
                <a:effectLst/>
                <a:latin typeface="Consolas" panose="020B0609020204030204" pitchFamily="49" charset="0"/>
              </a:rPr>
              <a:t>(</a:t>
            </a:r>
            <a:r>
              <a:rPr lang="en-US" sz="4000" b="0" dirty="0">
                <a:solidFill>
                  <a:srgbClr val="B5CEA8"/>
                </a:solidFill>
                <a:effectLst/>
                <a:latin typeface="Consolas" panose="020B0609020204030204" pitchFamily="49" charset="0"/>
              </a:rPr>
              <a:t>0</a:t>
            </a:r>
            <a:r>
              <a:rPr lang="en-US" sz="4000" b="0" dirty="0">
                <a:solidFill>
                  <a:srgbClr val="CCCCCC"/>
                </a:solidFill>
                <a:effectLst/>
                <a:latin typeface="Consolas" panose="020B0609020204030204" pitchFamily="49" charset="0"/>
              </a:rPr>
              <a:t>)</a:t>
            </a:r>
          </a:p>
          <a:p>
            <a:pPr algn="l"/>
            <a:r>
              <a:rPr lang="en-US" sz="4000" b="0" dirty="0">
                <a:solidFill>
                  <a:srgbClr val="CCCCCC"/>
                </a:solidFill>
                <a:effectLst/>
                <a:latin typeface="Consolas" panose="020B0609020204030204" pitchFamily="49" charset="0"/>
              </a:rPr>
              <a:t>    </a:t>
            </a:r>
          </a:p>
          <a:p>
            <a:pPr algn="l"/>
            <a:r>
              <a:rPr lang="en-US" sz="4000" b="0" dirty="0">
                <a:solidFill>
                  <a:srgbClr val="CCCCCC"/>
                </a:solidFill>
                <a:effectLst/>
                <a:latin typeface="Consolas" panose="020B0609020204030204" pitchFamily="49" charset="0"/>
              </a:rPr>
              <a:t>    </a:t>
            </a:r>
            <a:r>
              <a:rPr lang="en-US" sz="4000" b="0" dirty="0">
                <a:solidFill>
                  <a:srgbClr val="569CD6"/>
                </a:solidFill>
                <a:effectLst/>
                <a:latin typeface="Consolas" panose="020B0609020204030204" pitchFamily="49" charset="0"/>
              </a:rPr>
              <a:t>def</a:t>
            </a:r>
            <a:r>
              <a:rPr lang="en-US" sz="4000" b="0" dirty="0">
                <a:solidFill>
                  <a:srgbClr val="CCCCCC"/>
                </a:solidFill>
                <a:effectLst/>
                <a:latin typeface="Consolas" panose="020B0609020204030204" pitchFamily="49" charset="0"/>
              </a:rPr>
              <a:t> </a:t>
            </a:r>
            <a:r>
              <a:rPr lang="en-US" sz="4000" b="0" dirty="0" err="1">
                <a:solidFill>
                  <a:srgbClr val="DCDCAA"/>
                </a:solidFill>
                <a:effectLst/>
                <a:latin typeface="Consolas" panose="020B0609020204030204" pitchFamily="49" charset="0"/>
              </a:rPr>
              <a:t>remove_last</a:t>
            </a:r>
            <a:r>
              <a:rPr lang="en-US" sz="4000" b="0" dirty="0">
                <a:solidFill>
                  <a:srgbClr val="CCCCCC"/>
                </a:solidFill>
                <a:effectLst/>
                <a:latin typeface="Consolas" panose="020B0609020204030204" pitchFamily="49" charset="0"/>
              </a:rPr>
              <a:t>(</a:t>
            </a:r>
            <a:r>
              <a:rPr lang="en-US" sz="4000" b="0" dirty="0">
                <a:solidFill>
                  <a:srgbClr val="9CDCFE"/>
                </a:solidFill>
                <a:effectLst/>
                <a:latin typeface="Consolas" panose="020B0609020204030204" pitchFamily="49" charset="0"/>
              </a:rPr>
              <a:t>self</a:t>
            </a:r>
            <a:r>
              <a:rPr lang="en-US" sz="4000" b="0" dirty="0">
                <a:solidFill>
                  <a:srgbClr val="CCCCCC"/>
                </a:solidFill>
                <a:effectLst/>
                <a:latin typeface="Consolas" panose="020B0609020204030204" pitchFamily="49" charset="0"/>
              </a:rPr>
              <a:t>):                              </a:t>
            </a:r>
          </a:p>
          <a:p>
            <a:pPr algn="l"/>
            <a:r>
              <a:rPr lang="en-US" sz="4000" b="0" dirty="0">
                <a:solidFill>
                  <a:srgbClr val="CCCCCC"/>
                </a:solidFill>
                <a:effectLst/>
                <a:latin typeface="Consolas" panose="020B0609020204030204" pitchFamily="49" charset="0"/>
              </a:rPr>
              <a:t>        </a:t>
            </a:r>
            <a:r>
              <a:rPr lang="en-US" sz="4000" b="0" dirty="0">
                <a:solidFill>
                  <a:srgbClr val="CE9178"/>
                </a:solidFill>
                <a:effectLst/>
                <a:latin typeface="Consolas" panose="020B0609020204030204" pitchFamily="49" charset="0"/>
              </a:rPr>
              <a:t>"""Removes and returns last item in deque"""</a:t>
            </a:r>
            <a:endParaRPr lang="en-US" sz="4000" b="0" dirty="0">
              <a:solidFill>
                <a:srgbClr val="CCCCCC"/>
              </a:solidFill>
              <a:effectLst/>
              <a:latin typeface="Consolas" panose="020B0609020204030204" pitchFamily="49" charset="0"/>
            </a:endParaRPr>
          </a:p>
          <a:p>
            <a:pPr algn="l"/>
            <a:r>
              <a:rPr lang="en-US" sz="4000" b="0" dirty="0">
                <a:solidFill>
                  <a:srgbClr val="CCCCCC"/>
                </a:solidFill>
                <a:effectLst/>
                <a:latin typeface="Consolas" panose="020B0609020204030204" pitchFamily="49" charset="0"/>
              </a:rPr>
              <a:t>        </a:t>
            </a:r>
            <a:r>
              <a:rPr lang="en-US" sz="4000" b="0" dirty="0">
                <a:solidFill>
                  <a:srgbClr val="C586C0"/>
                </a:solidFill>
                <a:effectLst/>
                <a:latin typeface="Consolas" panose="020B0609020204030204" pitchFamily="49" charset="0"/>
              </a:rPr>
              <a:t>return</a:t>
            </a:r>
            <a:r>
              <a:rPr lang="en-US" sz="4000" b="0" dirty="0">
                <a:solidFill>
                  <a:srgbClr val="CCCCCC"/>
                </a:solidFill>
                <a:effectLst/>
                <a:latin typeface="Consolas" panose="020B0609020204030204" pitchFamily="49" charset="0"/>
              </a:rPr>
              <a:t> </a:t>
            </a:r>
            <a:r>
              <a:rPr lang="en-US" sz="4000" b="0" dirty="0">
                <a:solidFill>
                  <a:srgbClr val="9CDCFE"/>
                </a:solidFill>
                <a:effectLst/>
                <a:latin typeface="Consolas" panose="020B0609020204030204" pitchFamily="49" charset="0"/>
              </a:rPr>
              <a:t>self</a:t>
            </a:r>
            <a:r>
              <a:rPr lang="en-US" sz="4000" b="0" dirty="0">
                <a:solidFill>
                  <a:srgbClr val="CCCCCC"/>
                </a:solidFill>
                <a:effectLst/>
                <a:latin typeface="Consolas" panose="020B0609020204030204" pitchFamily="49" charset="0"/>
              </a:rPr>
              <a:t>.</a:t>
            </a:r>
            <a:r>
              <a:rPr lang="en-US" sz="4000" b="0" dirty="0">
                <a:solidFill>
                  <a:srgbClr val="9CDCFE"/>
                </a:solidFill>
                <a:effectLst/>
                <a:latin typeface="Consolas" panose="020B0609020204030204" pitchFamily="49" charset="0"/>
              </a:rPr>
              <a:t>_</a:t>
            </a:r>
            <a:r>
              <a:rPr lang="en-US" sz="4000" b="0" dirty="0" err="1">
                <a:solidFill>
                  <a:srgbClr val="9CDCFE"/>
                </a:solidFill>
                <a:effectLst/>
                <a:latin typeface="Consolas" panose="020B0609020204030204" pitchFamily="49" charset="0"/>
              </a:rPr>
              <a:t>L</a:t>
            </a:r>
            <a:r>
              <a:rPr lang="en-US" sz="4000" b="0" dirty="0" err="1">
                <a:solidFill>
                  <a:srgbClr val="CCCCCC"/>
                </a:solidFill>
                <a:effectLst/>
                <a:latin typeface="Consolas" panose="020B0609020204030204" pitchFamily="49" charset="0"/>
              </a:rPr>
              <a:t>.</a:t>
            </a:r>
            <a:r>
              <a:rPr lang="en-US" sz="4000" b="0" dirty="0" err="1">
                <a:solidFill>
                  <a:srgbClr val="DCDCAA"/>
                </a:solidFill>
                <a:effectLst/>
                <a:latin typeface="Consolas" panose="020B0609020204030204" pitchFamily="49" charset="0"/>
              </a:rPr>
              <a:t>pop</a:t>
            </a:r>
            <a:r>
              <a:rPr lang="en-US" sz="4000" b="0" dirty="0">
                <a:solidFill>
                  <a:srgbClr val="CCCCCC"/>
                </a:solidFill>
                <a:effectLst/>
                <a:latin typeface="Consolas" panose="020B0609020204030204" pitchFamily="49" charset="0"/>
              </a:rPr>
              <a:t>()</a:t>
            </a:r>
          </a:p>
          <a:p>
            <a:pPr marL="0" marR="0" indent="0" algn="ctr" defTabSz="8255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sp>
        <p:nvSpPr>
          <p:cNvPr id="1056" name="Slide Number">
            <a:extLst>
              <a:ext uri="{FF2B5EF4-FFF2-40B4-BE49-F238E27FC236}">
                <a16:creationId xmlns:a16="http://schemas.microsoft.com/office/drawing/2014/main" id="{ACE804C3-5418-D635-6646-B63A34FB7A60}"/>
              </a:ext>
            </a:extLst>
          </p:cNvP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55</a:t>
            </a:fld>
            <a:endParaRPr/>
          </a:p>
        </p:txBody>
      </p:sp>
      <p:sp>
        <p:nvSpPr>
          <p:cNvPr id="1083" name="We have a problem. Storing our items sequentially in memory is preventing an  efficient implementation.">
            <a:extLst>
              <a:ext uri="{FF2B5EF4-FFF2-40B4-BE49-F238E27FC236}">
                <a16:creationId xmlns:a16="http://schemas.microsoft.com/office/drawing/2014/main" id="{2A0E25FD-036C-F1EB-8005-B206F863890A}"/>
              </a:ext>
            </a:extLst>
          </p:cNvPr>
          <p:cNvSpPr txBox="1"/>
          <p:nvPr/>
        </p:nvSpPr>
        <p:spPr>
          <a:xfrm>
            <a:off x="12868266" y="696935"/>
            <a:ext cx="10952621" cy="8039124"/>
          </a:xfrm>
          <a:prstGeom prst="rect">
            <a:avLst/>
          </a:prstGeom>
          <a:solidFill>
            <a:schemeClr val="accent1"/>
          </a:solidFill>
          <a:ln>
            <a:noFill/>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p>
            <a:pPr algn="l">
              <a:lnSpc>
                <a:spcPct val="150000"/>
              </a:lnSpc>
              <a:defRPr sz="5000">
                <a:solidFill>
                  <a:srgbClr val="000000"/>
                </a:solidFill>
              </a:defRPr>
            </a:pPr>
            <a:r>
              <a:rPr b="1" dirty="0"/>
              <a:t>We have a problem.</a:t>
            </a:r>
            <a:br>
              <a:rPr dirty="0"/>
            </a:br>
            <a:r>
              <a:rPr dirty="0"/>
              <a:t>Storing our items sequentially in memory is preventing an </a:t>
            </a:r>
            <a:br>
              <a:rPr dirty="0"/>
            </a:br>
            <a:r>
              <a:rPr dirty="0"/>
              <a:t>efficient implementation.</a:t>
            </a:r>
            <a:endParaRPr lang="en-US" dirty="0"/>
          </a:p>
          <a:p>
            <a:pPr algn="l">
              <a:lnSpc>
                <a:spcPct val="150000"/>
              </a:lnSpc>
              <a:defRPr sz="5000">
                <a:solidFill>
                  <a:srgbClr val="000000"/>
                </a:solidFill>
              </a:defRPr>
            </a:pPr>
            <a:r>
              <a:rPr lang="en-US" dirty="0"/>
              <a:t>Lazy updates:</a:t>
            </a:r>
          </a:p>
          <a:p>
            <a:pPr marL="685800" indent="-685800" algn="l">
              <a:lnSpc>
                <a:spcPct val="150000"/>
              </a:lnSpc>
              <a:buFont typeface="Arial" panose="020B0604020202020204" pitchFamily="34" charset="0"/>
              <a:buChar char="•"/>
              <a:defRPr sz="5000">
                <a:solidFill>
                  <a:srgbClr val="000000"/>
                </a:solidFill>
              </a:defRPr>
            </a:pPr>
            <a:r>
              <a:rPr lang="en-US" dirty="0"/>
              <a:t>Add memory overhead</a:t>
            </a:r>
          </a:p>
          <a:p>
            <a:pPr marL="685800" indent="-685800" algn="l">
              <a:lnSpc>
                <a:spcPct val="150000"/>
              </a:lnSpc>
              <a:buFont typeface="Arial" panose="020B0604020202020204" pitchFamily="34" charset="0"/>
              <a:buChar char="•"/>
              <a:defRPr sz="5000">
                <a:solidFill>
                  <a:srgbClr val="000000"/>
                </a:solidFill>
              </a:defRPr>
            </a:pPr>
            <a:r>
              <a:rPr lang="en-US" dirty="0"/>
              <a:t>Only give us </a:t>
            </a:r>
            <a:r>
              <a:rPr lang="en-US" i="1" dirty="0"/>
              <a:t>amortized </a:t>
            </a:r>
            <a:r>
              <a:rPr lang="en-US" dirty="0"/>
              <a:t>O(1)</a:t>
            </a:r>
            <a:endParaRPr dirty="0"/>
          </a:p>
        </p:txBody>
      </p:sp>
      <p:sp>
        <p:nvSpPr>
          <p:cNvPr id="8" name="Rectangle: Rounded Corners 7">
            <a:extLst>
              <a:ext uri="{FF2B5EF4-FFF2-40B4-BE49-F238E27FC236}">
                <a16:creationId xmlns:a16="http://schemas.microsoft.com/office/drawing/2014/main" id="{E210D51A-CF18-D6D2-6ABC-17BBEF2244A2}"/>
              </a:ext>
            </a:extLst>
          </p:cNvPr>
          <p:cNvSpPr/>
          <p:nvPr/>
        </p:nvSpPr>
        <p:spPr>
          <a:xfrm>
            <a:off x="9288347" y="2362654"/>
            <a:ext cx="1969477" cy="930751"/>
          </a:xfrm>
          <a:prstGeom prst="roundRect">
            <a:avLst/>
          </a:prstGeom>
          <a:solidFill>
            <a:srgbClr val="FDF6E3"/>
          </a:solidFill>
          <a:ln w="12700" cap="flat">
            <a:solidFill>
              <a:srgbClr val="002B36"/>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4800" b="0" i="0" u="none" strike="noStrike" cap="none" spc="0" normalizeH="0" baseline="0" dirty="0">
                <a:ln>
                  <a:noFill/>
                </a:ln>
                <a:solidFill>
                  <a:srgbClr val="002B36"/>
                </a:solidFill>
                <a:effectLst/>
                <a:uFillTx/>
                <a:latin typeface="Courier New" panose="02070309020205020404" pitchFamily="49" charset="0"/>
                <a:ea typeface="Helvetica Neue Medium"/>
                <a:cs typeface="Courier New" panose="02070309020205020404" pitchFamily="49" charset="0"/>
                <a:sym typeface="Helvetica Neue Medium"/>
              </a:rPr>
              <a:t>O(1)</a:t>
            </a:r>
          </a:p>
        </p:txBody>
      </p:sp>
      <p:sp>
        <p:nvSpPr>
          <p:cNvPr id="9" name="Rectangle: Rounded Corners 8">
            <a:extLst>
              <a:ext uri="{FF2B5EF4-FFF2-40B4-BE49-F238E27FC236}">
                <a16:creationId xmlns:a16="http://schemas.microsoft.com/office/drawing/2014/main" id="{90E8621E-733A-5BF1-FAE5-EBD37C32B28B}"/>
              </a:ext>
            </a:extLst>
          </p:cNvPr>
          <p:cNvSpPr/>
          <p:nvPr/>
        </p:nvSpPr>
        <p:spPr>
          <a:xfrm>
            <a:off x="9288349" y="4716497"/>
            <a:ext cx="1969477" cy="930751"/>
          </a:xfrm>
          <a:prstGeom prst="roundRect">
            <a:avLst/>
          </a:prstGeom>
          <a:solidFill>
            <a:srgbClr val="FDF6E3"/>
          </a:solidFill>
          <a:ln w="12700" cap="flat">
            <a:solidFill>
              <a:srgbClr val="002B36"/>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4800" b="0" i="0" u="none" strike="noStrike" cap="none" spc="0" normalizeH="0" baseline="0" dirty="0">
                <a:ln>
                  <a:noFill/>
                </a:ln>
                <a:solidFill>
                  <a:srgbClr val="002B36"/>
                </a:solidFill>
                <a:effectLst/>
                <a:uFillTx/>
                <a:latin typeface="Courier New" panose="02070309020205020404" pitchFamily="49" charset="0"/>
                <a:ea typeface="Helvetica Neue Medium"/>
                <a:cs typeface="Courier New" panose="02070309020205020404" pitchFamily="49" charset="0"/>
                <a:sym typeface="Helvetica Neue Medium"/>
              </a:rPr>
              <a:t>O(n)</a:t>
            </a:r>
          </a:p>
        </p:txBody>
      </p:sp>
      <p:sp>
        <p:nvSpPr>
          <p:cNvPr id="10" name="Rectangle: Rounded Corners 9">
            <a:extLst>
              <a:ext uri="{FF2B5EF4-FFF2-40B4-BE49-F238E27FC236}">
                <a16:creationId xmlns:a16="http://schemas.microsoft.com/office/drawing/2014/main" id="{EAAEA606-0444-79DB-3797-B85578B26B69}"/>
              </a:ext>
            </a:extLst>
          </p:cNvPr>
          <p:cNvSpPr/>
          <p:nvPr/>
        </p:nvSpPr>
        <p:spPr>
          <a:xfrm>
            <a:off x="9288349" y="9694115"/>
            <a:ext cx="1969477" cy="930751"/>
          </a:xfrm>
          <a:prstGeom prst="roundRect">
            <a:avLst/>
          </a:prstGeom>
          <a:solidFill>
            <a:srgbClr val="FDF6E3"/>
          </a:solidFill>
          <a:ln w="12700" cap="flat">
            <a:solidFill>
              <a:srgbClr val="002B36"/>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4800" b="0" i="0" u="none" strike="noStrike" cap="none" spc="0" normalizeH="0" baseline="0" dirty="0">
                <a:ln>
                  <a:noFill/>
                </a:ln>
                <a:solidFill>
                  <a:srgbClr val="002B36"/>
                </a:solidFill>
                <a:effectLst/>
                <a:uFillTx/>
                <a:latin typeface="Courier New" panose="02070309020205020404" pitchFamily="49" charset="0"/>
                <a:ea typeface="Helvetica Neue Medium"/>
                <a:cs typeface="Courier New" panose="02070309020205020404" pitchFamily="49" charset="0"/>
                <a:sym typeface="Helvetica Neue Medium"/>
              </a:rPr>
              <a:t>O(n)</a:t>
            </a:r>
          </a:p>
        </p:txBody>
      </p:sp>
      <p:sp>
        <p:nvSpPr>
          <p:cNvPr id="11" name="Rectangle: Rounded Corners 10">
            <a:extLst>
              <a:ext uri="{FF2B5EF4-FFF2-40B4-BE49-F238E27FC236}">
                <a16:creationId xmlns:a16="http://schemas.microsoft.com/office/drawing/2014/main" id="{B110AD70-8347-3D49-C57E-6C4C5F222922}"/>
              </a:ext>
            </a:extLst>
          </p:cNvPr>
          <p:cNvSpPr/>
          <p:nvPr/>
        </p:nvSpPr>
        <p:spPr>
          <a:xfrm>
            <a:off x="9288348" y="7340272"/>
            <a:ext cx="2570717" cy="930751"/>
          </a:xfrm>
          <a:prstGeom prst="roundRect">
            <a:avLst/>
          </a:prstGeom>
          <a:solidFill>
            <a:srgbClr val="FDF6E3"/>
          </a:solidFill>
          <a:ln w="12700" cap="flat">
            <a:solidFill>
              <a:srgbClr val="002B36"/>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4800" b="0" i="0" u="none" strike="noStrike" cap="none" spc="0" normalizeH="0" baseline="0" dirty="0">
                <a:ln>
                  <a:noFill/>
                </a:ln>
                <a:solidFill>
                  <a:srgbClr val="002B36"/>
                </a:solidFill>
                <a:effectLst/>
                <a:uFillTx/>
                <a:latin typeface="Courier New" panose="02070309020205020404" pitchFamily="49" charset="0"/>
                <a:ea typeface="Helvetica Neue Medium"/>
                <a:cs typeface="Courier New" panose="02070309020205020404" pitchFamily="49" charset="0"/>
                <a:sym typeface="Helvetica Neue Medium"/>
              </a:rPr>
              <a:t>O(1)*</a:t>
            </a:r>
          </a:p>
        </p:txBody>
      </p:sp>
      <p:sp>
        <p:nvSpPr>
          <p:cNvPr id="12" name="Rectangle: Rounded Corners 11">
            <a:extLst>
              <a:ext uri="{FF2B5EF4-FFF2-40B4-BE49-F238E27FC236}">
                <a16:creationId xmlns:a16="http://schemas.microsoft.com/office/drawing/2014/main" id="{3329408D-6014-549D-0BF5-4909524A48FA}"/>
              </a:ext>
            </a:extLst>
          </p:cNvPr>
          <p:cNvSpPr/>
          <p:nvPr/>
        </p:nvSpPr>
        <p:spPr>
          <a:xfrm>
            <a:off x="9288347" y="12150248"/>
            <a:ext cx="2570717" cy="930751"/>
          </a:xfrm>
          <a:prstGeom prst="roundRect">
            <a:avLst/>
          </a:prstGeom>
          <a:solidFill>
            <a:srgbClr val="FDF6E3"/>
          </a:solidFill>
          <a:ln w="12700" cap="flat">
            <a:solidFill>
              <a:srgbClr val="002B36"/>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4800" b="0" i="0" u="none" strike="noStrike" cap="none" spc="0" normalizeH="0" baseline="0" dirty="0">
                <a:ln>
                  <a:noFill/>
                </a:ln>
                <a:solidFill>
                  <a:srgbClr val="002B36"/>
                </a:solidFill>
                <a:effectLst/>
                <a:uFillTx/>
                <a:latin typeface="Courier New" panose="02070309020205020404" pitchFamily="49" charset="0"/>
                <a:ea typeface="Helvetica Neue Medium"/>
                <a:cs typeface="Courier New" panose="02070309020205020404" pitchFamily="49" charset="0"/>
                <a:sym typeface="Helvetica Neue Medium"/>
              </a:rPr>
              <a:t>O(1)*</a:t>
            </a:r>
          </a:p>
        </p:txBody>
      </p:sp>
    </p:spTree>
    <p:extLst>
      <p:ext uri="{BB962C8B-B14F-4D97-AF65-F5344CB8AC3E}">
        <p14:creationId xmlns:p14="http://schemas.microsoft.com/office/powerpoint/2010/main" val="2137225298"/>
      </p:ext>
    </p:extLst>
  </p:cSld>
  <p:clrMapOvr>
    <a:masterClrMapping/>
  </p:clrMapOvr>
  <p:transition spd="med"/>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83">
                                            <p:txEl>
                                              <p:pRg st="0" end="0"/>
                                            </p:txEl>
                                          </p:spTgt>
                                        </p:tgtEl>
                                        <p:attrNameLst>
                                          <p:attrName>style.visibility</p:attrName>
                                        </p:attrNameLst>
                                      </p:cBhvr>
                                      <p:to>
                                        <p:strVal val="visible"/>
                                      </p:to>
                                    </p:set>
                                    <p:animEffect transition="in" filter="fade">
                                      <p:cBhvr>
                                        <p:cTn id="7" dur="500"/>
                                        <p:tgtEl>
                                          <p:spTgt spid="108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83">
                                            <p:txEl>
                                              <p:pRg st="1" end="1"/>
                                            </p:txEl>
                                          </p:spTgt>
                                        </p:tgtEl>
                                        <p:attrNameLst>
                                          <p:attrName>style.visibility</p:attrName>
                                        </p:attrNameLst>
                                      </p:cBhvr>
                                      <p:to>
                                        <p:strVal val="visible"/>
                                      </p:to>
                                    </p:set>
                                    <p:animEffect transition="in" filter="fade">
                                      <p:cBhvr>
                                        <p:cTn id="12" dur="500"/>
                                        <p:tgtEl>
                                          <p:spTgt spid="108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83">
                                            <p:txEl>
                                              <p:pRg st="2" end="2"/>
                                            </p:txEl>
                                          </p:spTgt>
                                        </p:tgtEl>
                                        <p:attrNameLst>
                                          <p:attrName>style.visibility</p:attrName>
                                        </p:attrNameLst>
                                      </p:cBhvr>
                                      <p:to>
                                        <p:strVal val="visible"/>
                                      </p:to>
                                    </p:set>
                                    <p:animEffect transition="in" filter="fade">
                                      <p:cBhvr>
                                        <p:cTn id="17" dur="500"/>
                                        <p:tgtEl>
                                          <p:spTgt spid="108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83">
                                            <p:txEl>
                                              <p:pRg st="3" end="3"/>
                                            </p:txEl>
                                          </p:spTgt>
                                        </p:tgtEl>
                                        <p:attrNameLst>
                                          <p:attrName>style.visibility</p:attrName>
                                        </p:attrNameLst>
                                      </p:cBhvr>
                                      <p:to>
                                        <p:strVal val="visible"/>
                                      </p:to>
                                    </p:set>
                                    <p:animEffect transition="in" filter="fade">
                                      <p:cBhvr>
                                        <p:cTn id="22" dur="500"/>
                                        <p:tgtEl>
                                          <p:spTgt spid="108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6" name="The Deque ADT…"/>
          <p:cNvSpPr txBox="1">
            <a:spLocks noGrp="1"/>
          </p:cNvSpPr>
          <p:nvPr>
            <p:ph type="title"/>
          </p:nvPr>
        </p:nvSpPr>
        <p:spPr>
          <a:prstGeom prst="rect">
            <a:avLst/>
          </a:prstGeom>
        </p:spPr>
        <p:txBody>
          <a:bodyPr/>
          <a:lstStyle/>
          <a:p>
            <a:r>
              <a:rPr dirty="0"/>
              <a:t>Linked Lists</a:t>
            </a:r>
          </a:p>
        </p:txBody>
      </p:sp>
      <p:sp>
        <p:nvSpPr>
          <p:cNvPr id="1017"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56</a:t>
            </a:fld>
            <a:endParaRPr/>
          </a:p>
        </p:txBody>
      </p:sp>
    </p:spTree>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9" name="So Far…"/>
          <p:cNvSpPr txBox="1">
            <a:spLocks noGrp="1"/>
          </p:cNvSpPr>
          <p:nvPr>
            <p:ph type="title"/>
          </p:nvPr>
        </p:nvSpPr>
        <p:spPr>
          <a:prstGeom prst="rect">
            <a:avLst/>
          </a:prstGeom>
        </p:spPr>
        <p:txBody>
          <a:bodyPr/>
          <a:lstStyle/>
          <a:p>
            <a:r>
              <a:t>So Far…</a:t>
            </a:r>
          </a:p>
        </p:txBody>
      </p:sp>
      <p:sp>
        <p:nvSpPr>
          <p:cNvPr id="1020" name="We’ve implemented two ADTs — Stack and Queue…"/>
          <p:cNvSpPr txBox="1">
            <a:spLocks noGrp="1"/>
          </p:cNvSpPr>
          <p:nvPr>
            <p:ph type="body" idx="1"/>
          </p:nvPr>
        </p:nvSpPr>
        <p:spPr>
          <a:xfrm>
            <a:off x="187129" y="2729994"/>
            <a:ext cx="22724276" cy="8256012"/>
          </a:xfrm>
          <a:prstGeom prst="rect">
            <a:avLst/>
          </a:prstGeom>
        </p:spPr>
        <p:txBody>
          <a:bodyPr>
            <a:normAutofit lnSpcReduction="10000"/>
          </a:bodyPr>
          <a:lstStyle/>
          <a:p>
            <a:pPr marL="609600" indent="-609600">
              <a:lnSpc>
                <a:spcPct val="150000"/>
              </a:lnSpc>
              <a:defRPr sz="5400"/>
            </a:pPr>
            <a:r>
              <a:rPr dirty="0"/>
              <a:t>We’ve implemented </a:t>
            </a:r>
            <a:r>
              <a:rPr lang="en-US" dirty="0"/>
              <a:t>three</a:t>
            </a:r>
            <a:r>
              <a:rPr dirty="0"/>
              <a:t> ADTs — </a:t>
            </a:r>
            <a:r>
              <a:rPr b="1" dirty="0">
                <a:solidFill>
                  <a:schemeClr val="accent1"/>
                </a:solidFill>
              </a:rPr>
              <a:t>Stack</a:t>
            </a:r>
            <a:r>
              <a:rPr lang="en-US" b="1" dirty="0"/>
              <a:t>,</a:t>
            </a:r>
            <a:r>
              <a:rPr dirty="0"/>
              <a:t> </a:t>
            </a:r>
            <a:r>
              <a:rPr b="1" dirty="0">
                <a:solidFill>
                  <a:schemeClr val="accent1"/>
                </a:solidFill>
              </a:rPr>
              <a:t>Queue</a:t>
            </a:r>
            <a:r>
              <a:rPr lang="en-US" b="1" dirty="0"/>
              <a:t>, and </a:t>
            </a:r>
            <a:r>
              <a:rPr lang="en-US" b="1" dirty="0">
                <a:solidFill>
                  <a:schemeClr val="accent1"/>
                </a:solidFill>
              </a:rPr>
              <a:t>Deque</a:t>
            </a:r>
            <a:endParaRPr b="1" dirty="0">
              <a:solidFill>
                <a:schemeClr val="accent1"/>
              </a:solidFill>
            </a:endParaRPr>
          </a:p>
          <a:p>
            <a:pPr marL="609600" indent="-609600">
              <a:lnSpc>
                <a:spcPct val="150000"/>
              </a:lnSpc>
              <a:defRPr sz="5400"/>
            </a:pPr>
            <a:r>
              <a:rPr dirty="0"/>
              <a:t>Only used a Python List for the underlying data structure</a:t>
            </a:r>
          </a:p>
          <a:p>
            <a:pPr lvl="1">
              <a:lnSpc>
                <a:spcPct val="150000"/>
              </a:lnSpc>
              <a:defRPr sz="5400"/>
            </a:pPr>
            <a:r>
              <a:rPr dirty="0"/>
              <a:t>Stack — efficient implementation using end of list as the top of stack</a:t>
            </a:r>
          </a:p>
          <a:p>
            <a:pPr lvl="1">
              <a:lnSpc>
                <a:spcPct val="150000"/>
              </a:lnSpc>
              <a:defRPr sz="5400"/>
            </a:pPr>
            <a:r>
              <a:rPr dirty="0"/>
              <a:t>Queue</a:t>
            </a:r>
            <a:r>
              <a:rPr lang="en-US" dirty="0"/>
              <a:t>/Deque</a:t>
            </a:r>
            <a:r>
              <a:rPr dirty="0"/>
              <a:t> — efficient implementation using </a:t>
            </a:r>
            <a:r>
              <a:rPr b="1" dirty="0">
                <a:solidFill>
                  <a:schemeClr val="accent1"/>
                </a:solidFill>
              </a:rPr>
              <a:t>lazy updates</a:t>
            </a:r>
          </a:p>
          <a:p>
            <a:pPr marL="609600" indent="-609600">
              <a:lnSpc>
                <a:spcPct val="150000"/>
              </a:lnSpc>
              <a:defRPr sz="5400"/>
            </a:pPr>
            <a:r>
              <a:rPr dirty="0"/>
              <a:t>But now, the Python List will not be enough for us…</a:t>
            </a:r>
          </a:p>
        </p:txBody>
      </p:sp>
      <p:sp>
        <p:nvSpPr>
          <p:cNvPr id="1021"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57</a:t>
            </a:fld>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0">
                                            <p:txEl>
                                              <p:pRg st="0" end="0"/>
                                            </p:txEl>
                                          </p:spTgt>
                                        </p:tgtEl>
                                        <p:attrNameLst>
                                          <p:attrName>style.visibility</p:attrName>
                                        </p:attrNameLst>
                                      </p:cBhvr>
                                      <p:to>
                                        <p:strVal val="visible"/>
                                      </p:to>
                                    </p:set>
                                    <p:animEffect transition="in" filter="fade">
                                      <p:cBhvr>
                                        <p:cTn id="7" dur="500"/>
                                        <p:tgtEl>
                                          <p:spTgt spid="102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20">
                                            <p:txEl>
                                              <p:pRg st="1" end="1"/>
                                            </p:txEl>
                                          </p:spTgt>
                                        </p:tgtEl>
                                        <p:attrNameLst>
                                          <p:attrName>style.visibility</p:attrName>
                                        </p:attrNameLst>
                                      </p:cBhvr>
                                      <p:to>
                                        <p:strVal val="visible"/>
                                      </p:to>
                                    </p:set>
                                    <p:animEffect transition="in" filter="fade">
                                      <p:cBhvr>
                                        <p:cTn id="12" dur="500"/>
                                        <p:tgtEl>
                                          <p:spTgt spid="102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20">
                                            <p:txEl>
                                              <p:pRg st="2" end="2"/>
                                            </p:txEl>
                                          </p:spTgt>
                                        </p:tgtEl>
                                        <p:attrNameLst>
                                          <p:attrName>style.visibility</p:attrName>
                                        </p:attrNameLst>
                                      </p:cBhvr>
                                      <p:to>
                                        <p:strVal val="visible"/>
                                      </p:to>
                                    </p:set>
                                    <p:animEffect transition="in" filter="fade">
                                      <p:cBhvr>
                                        <p:cTn id="17" dur="500"/>
                                        <p:tgtEl>
                                          <p:spTgt spid="102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20">
                                            <p:txEl>
                                              <p:pRg st="3" end="3"/>
                                            </p:txEl>
                                          </p:spTgt>
                                        </p:tgtEl>
                                        <p:attrNameLst>
                                          <p:attrName>style.visibility</p:attrName>
                                        </p:attrNameLst>
                                      </p:cBhvr>
                                      <p:to>
                                        <p:strVal val="visible"/>
                                      </p:to>
                                    </p:set>
                                    <p:animEffect transition="in" filter="fade">
                                      <p:cBhvr>
                                        <p:cTn id="22" dur="500"/>
                                        <p:tgtEl>
                                          <p:spTgt spid="1020">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020">
                                            <p:txEl>
                                              <p:pRg st="4" end="4"/>
                                            </p:txEl>
                                          </p:spTgt>
                                        </p:tgtEl>
                                        <p:attrNameLst>
                                          <p:attrName>style.visibility</p:attrName>
                                        </p:attrNameLst>
                                      </p:cBhvr>
                                      <p:to>
                                        <p:strVal val="visible"/>
                                      </p:to>
                                    </p:set>
                                    <p:animEffect transition="in" filter="fade">
                                      <p:cBhvr>
                                        <p:cTn id="27" dur="500"/>
                                        <p:tgtEl>
                                          <p:spTgt spid="1020">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6" name="Linked Lists"/>
          <p:cNvSpPr txBox="1">
            <a:spLocks noGrp="1"/>
          </p:cNvSpPr>
          <p:nvPr>
            <p:ph type="title"/>
          </p:nvPr>
        </p:nvSpPr>
        <p:spPr>
          <a:prstGeom prst="rect">
            <a:avLst/>
          </a:prstGeom>
        </p:spPr>
        <p:txBody>
          <a:bodyPr/>
          <a:lstStyle/>
          <a:p>
            <a:r>
              <a:t>Linked Lists</a:t>
            </a:r>
          </a:p>
        </p:txBody>
      </p:sp>
      <p:sp>
        <p:nvSpPr>
          <p:cNvPr id="1087" name="A Data Structure to Store Sequential Collections"/>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t>A Data Structure to Store Sequential Collections</a:t>
            </a:r>
          </a:p>
        </p:txBody>
      </p:sp>
      <p:sp>
        <p:nvSpPr>
          <p:cNvPr id="1088" name="A list of individual nodes that are linked together…"/>
          <p:cNvSpPr txBox="1">
            <a:spLocks noGrp="1"/>
          </p:cNvSpPr>
          <p:nvPr>
            <p:ph type="body" sz="quarter" idx="1"/>
          </p:nvPr>
        </p:nvSpPr>
        <p:spPr>
          <a:xfrm>
            <a:off x="187129" y="2729994"/>
            <a:ext cx="21971001" cy="2481620"/>
          </a:xfrm>
          <a:prstGeom prst="rect">
            <a:avLst/>
          </a:prstGeom>
        </p:spPr>
        <p:txBody>
          <a:bodyPr/>
          <a:lstStyle/>
          <a:p>
            <a:r>
              <a:t>A list of individual nodes that are linked together</a:t>
            </a:r>
            <a:endParaRPr b="1">
              <a:solidFill>
                <a:schemeClr val="accent1"/>
              </a:solidFill>
            </a:endParaRPr>
          </a:p>
          <a:p>
            <a:pPr lvl="1"/>
            <a:r>
              <a:t>Each </a:t>
            </a:r>
            <a:r>
              <a:rPr b="1"/>
              <a:t>node</a:t>
            </a:r>
            <a:r>
              <a:t> contains two things: a piece of </a:t>
            </a:r>
            <a:r>
              <a:rPr b="1">
                <a:solidFill>
                  <a:schemeClr val="accent1"/>
                </a:solidFill>
              </a:rPr>
              <a:t>data</a:t>
            </a:r>
            <a:r>
              <a:t> and a </a:t>
            </a:r>
            <a:r>
              <a:rPr b="1">
                <a:solidFill>
                  <a:schemeClr val="accent4">
                    <a:hueOff val="-476017"/>
                    <a:lumOff val="-10042"/>
                  </a:schemeClr>
                </a:solidFill>
              </a:rPr>
              <a:t>link</a:t>
            </a:r>
            <a:r>
              <a:t> to the next node in the list</a:t>
            </a:r>
          </a:p>
        </p:txBody>
      </p:sp>
      <p:sp>
        <p:nvSpPr>
          <p:cNvPr id="1089"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58</a:t>
            </a:fld>
            <a:endParaRPr/>
          </a:p>
        </p:txBody>
      </p:sp>
      <p:grpSp>
        <p:nvGrpSpPr>
          <p:cNvPr id="1094" name="Group"/>
          <p:cNvGrpSpPr/>
          <p:nvPr/>
        </p:nvGrpSpPr>
        <p:grpSpPr>
          <a:xfrm>
            <a:off x="10831220" y="5879994"/>
            <a:ext cx="2721560" cy="2488183"/>
            <a:chOff x="0" y="0"/>
            <a:chExt cx="2721559" cy="2488181"/>
          </a:xfrm>
        </p:grpSpPr>
        <p:grpSp>
          <p:nvGrpSpPr>
            <p:cNvPr id="1092" name="Group"/>
            <p:cNvGrpSpPr/>
            <p:nvPr/>
          </p:nvGrpSpPr>
          <p:grpSpPr>
            <a:xfrm>
              <a:off x="82612" y="0"/>
              <a:ext cx="2556334" cy="1270000"/>
              <a:chOff x="0" y="0"/>
              <a:chExt cx="2556333" cy="1270000"/>
            </a:xfrm>
          </p:grpSpPr>
          <p:sp>
            <p:nvSpPr>
              <p:cNvPr id="1090" name="data"/>
              <p:cNvSpPr/>
              <p:nvPr/>
            </p:nvSpPr>
            <p:spPr>
              <a:xfrm>
                <a:off x="0" y="0"/>
                <a:ext cx="1270000" cy="1270000"/>
              </a:xfrm>
              <a:prstGeom prst="rect">
                <a:avLst/>
              </a:prstGeom>
              <a:solidFill>
                <a:srgbClr val="00A1FF"/>
              </a:solidFill>
              <a:ln w="254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825500">
                  <a:defRPr sz="3200">
                    <a:solidFill>
                      <a:srgbClr val="000000"/>
                    </a:solidFill>
                    <a:latin typeface="Helvetica Neue Medium"/>
                    <a:ea typeface="Helvetica Neue Medium"/>
                    <a:cs typeface="Helvetica Neue Medium"/>
                    <a:sym typeface="Helvetica Neue Medium"/>
                  </a:defRPr>
                </a:lvl1pPr>
              </a:lstStyle>
              <a:p>
                <a:r>
                  <a:t>data</a:t>
                </a:r>
              </a:p>
            </p:txBody>
          </p:sp>
          <p:sp>
            <p:nvSpPr>
              <p:cNvPr id="1091" name="link"/>
              <p:cNvSpPr/>
              <p:nvPr/>
            </p:nvSpPr>
            <p:spPr>
              <a:xfrm>
                <a:off x="1286333" y="0"/>
                <a:ext cx="1270001" cy="1270000"/>
              </a:xfrm>
              <a:prstGeom prst="rect">
                <a:avLst/>
              </a:prstGeom>
              <a:solidFill>
                <a:schemeClr val="accent4">
                  <a:hueOff val="-476017"/>
                  <a:lumOff val="-10042"/>
                </a:schemeClr>
              </a:solidFill>
              <a:ln w="254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825500">
                  <a:defRPr sz="3200">
                    <a:solidFill>
                      <a:srgbClr val="000000"/>
                    </a:solidFill>
                    <a:latin typeface="Helvetica Neue Medium"/>
                    <a:ea typeface="Helvetica Neue Medium"/>
                    <a:cs typeface="Helvetica Neue Medium"/>
                    <a:sym typeface="Helvetica Neue Medium"/>
                  </a:defRPr>
                </a:lvl1pPr>
              </a:lstStyle>
              <a:p>
                <a:r>
                  <a:t>link</a:t>
                </a:r>
              </a:p>
            </p:txBody>
          </p:sp>
        </p:grpSp>
        <p:sp>
          <p:nvSpPr>
            <p:cNvPr id="1093" name="ListNode"/>
            <p:cNvSpPr txBox="1"/>
            <p:nvPr/>
          </p:nvSpPr>
          <p:spPr>
            <a:xfrm>
              <a:off x="-1" y="1667663"/>
              <a:ext cx="2721561" cy="82051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defRPr sz="4800" b="1">
                  <a:solidFill>
                    <a:srgbClr val="000000"/>
                  </a:solidFill>
                </a:defRPr>
              </a:lvl1pPr>
            </a:lstStyle>
            <a:p>
              <a:r>
                <a:t>ListNode</a:t>
              </a:r>
            </a:p>
          </p:txBody>
        </p:sp>
      </p:grpSp>
      <p:grpSp>
        <p:nvGrpSpPr>
          <p:cNvPr id="1117" name="Group"/>
          <p:cNvGrpSpPr/>
          <p:nvPr/>
        </p:nvGrpSpPr>
        <p:grpSpPr>
          <a:xfrm>
            <a:off x="2196788" y="9882148"/>
            <a:ext cx="19990424" cy="2644686"/>
            <a:chOff x="0" y="0"/>
            <a:chExt cx="19990423" cy="2644684"/>
          </a:xfrm>
        </p:grpSpPr>
        <p:sp>
          <p:nvSpPr>
            <p:cNvPr id="1095" name="LinkedList"/>
            <p:cNvSpPr txBox="1"/>
            <p:nvPr/>
          </p:nvSpPr>
          <p:spPr>
            <a:xfrm>
              <a:off x="8431435" y="1824166"/>
              <a:ext cx="3127553" cy="82051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defRPr sz="4800" b="1">
                  <a:solidFill>
                    <a:srgbClr val="000000"/>
                  </a:solidFill>
                </a:defRPr>
              </a:lvl1pPr>
            </a:lstStyle>
            <a:p>
              <a:r>
                <a:t>LinkedList</a:t>
              </a:r>
            </a:p>
          </p:txBody>
        </p:sp>
        <p:sp>
          <p:nvSpPr>
            <p:cNvPr id="1096" name="None"/>
            <p:cNvSpPr/>
            <p:nvPr/>
          </p:nvSpPr>
          <p:spPr>
            <a:xfrm>
              <a:off x="18572240" y="541383"/>
              <a:ext cx="1418184" cy="570362"/>
            </a:xfrm>
            <a:prstGeom prst="rect">
              <a:avLst/>
            </a:prstGeom>
            <a:solidFill>
              <a:srgbClr val="000000"/>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825500">
                <a:defRPr sz="3200">
                  <a:solidFill>
                    <a:srgbClr val="FFFFFF"/>
                  </a:solidFill>
                  <a:latin typeface="Helvetica Neue Medium"/>
                  <a:ea typeface="Helvetica Neue Medium"/>
                  <a:cs typeface="Helvetica Neue Medium"/>
                  <a:sym typeface="Helvetica Neue Medium"/>
                </a:defRPr>
              </a:lvl1pPr>
            </a:lstStyle>
            <a:p>
              <a:r>
                <a:t>None</a:t>
              </a:r>
            </a:p>
          </p:txBody>
        </p:sp>
        <p:sp>
          <p:nvSpPr>
            <p:cNvPr id="1118" name="Connection Line"/>
            <p:cNvSpPr/>
            <p:nvPr/>
          </p:nvSpPr>
          <p:spPr>
            <a:xfrm>
              <a:off x="1949169" y="1141981"/>
              <a:ext cx="1686116" cy="511147"/>
            </a:xfrm>
            <a:custGeom>
              <a:avLst/>
              <a:gdLst/>
              <a:ahLst/>
              <a:cxnLst>
                <a:cxn ang="0">
                  <a:pos x="wd2" y="hd2"/>
                </a:cxn>
                <a:cxn ang="5400000">
                  <a:pos x="wd2" y="hd2"/>
                </a:cxn>
                <a:cxn ang="10800000">
                  <a:pos x="wd2" y="hd2"/>
                </a:cxn>
                <a:cxn ang="16200000">
                  <a:pos x="wd2" y="hd2"/>
                </a:cxn>
              </a:cxnLst>
              <a:rect l="0" t="0" r="r" b="b"/>
              <a:pathLst>
                <a:path w="21600" h="16234" extrusionOk="0">
                  <a:moveTo>
                    <a:pt x="0" y="0"/>
                  </a:moveTo>
                  <a:cubicBezTo>
                    <a:pt x="10987" y="20650"/>
                    <a:pt x="18187" y="21600"/>
                    <a:pt x="21600" y="2849"/>
                  </a:cubicBezTo>
                </a:path>
              </a:pathLst>
            </a:custGeom>
            <a:noFill/>
            <a:ln w="63500" cap="flat">
              <a:solidFill>
                <a:srgbClr val="000000"/>
              </a:solidFill>
              <a:prstDash val="solid"/>
              <a:miter lim="400000"/>
              <a:tailEnd type="triangle" w="med" len="med"/>
            </a:ln>
            <a:effectLst/>
          </p:spPr>
          <p:txBody>
            <a:bodyPr/>
            <a:lstStyle/>
            <a:p>
              <a:endParaRPr/>
            </a:p>
          </p:txBody>
        </p:sp>
        <p:sp>
          <p:nvSpPr>
            <p:cNvPr id="1119" name="Connection Line"/>
            <p:cNvSpPr/>
            <p:nvPr/>
          </p:nvSpPr>
          <p:spPr>
            <a:xfrm>
              <a:off x="5725216" y="1141981"/>
              <a:ext cx="1686117" cy="511147"/>
            </a:xfrm>
            <a:custGeom>
              <a:avLst/>
              <a:gdLst/>
              <a:ahLst/>
              <a:cxnLst>
                <a:cxn ang="0">
                  <a:pos x="wd2" y="hd2"/>
                </a:cxn>
                <a:cxn ang="5400000">
                  <a:pos x="wd2" y="hd2"/>
                </a:cxn>
                <a:cxn ang="10800000">
                  <a:pos x="wd2" y="hd2"/>
                </a:cxn>
                <a:cxn ang="16200000">
                  <a:pos x="wd2" y="hd2"/>
                </a:cxn>
              </a:cxnLst>
              <a:rect l="0" t="0" r="r" b="b"/>
              <a:pathLst>
                <a:path w="21600" h="16234" extrusionOk="0">
                  <a:moveTo>
                    <a:pt x="0" y="0"/>
                  </a:moveTo>
                  <a:cubicBezTo>
                    <a:pt x="10987" y="20650"/>
                    <a:pt x="18187" y="21600"/>
                    <a:pt x="21600" y="2849"/>
                  </a:cubicBezTo>
                </a:path>
              </a:pathLst>
            </a:custGeom>
            <a:noFill/>
            <a:ln w="63500" cap="flat">
              <a:solidFill>
                <a:srgbClr val="000000"/>
              </a:solidFill>
              <a:prstDash val="solid"/>
              <a:miter lim="400000"/>
              <a:tailEnd type="triangle" w="med" len="med"/>
            </a:ln>
            <a:effectLst/>
          </p:spPr>
          <p:txBody>
            <a:bodyPr/>
            <a:lstStyle/>
            <a:p>
              <a:endParaRPr/>
            </a:p>
          </p:txBody>
        </p:sp>
        <p:sp>
          <p:nvSpPr>
            <p:cNvPr id="1120" name="Connection Line"/>
            <p:cNvSpPr/>
            <p:nvPr/>
          </p:nvSpPr>
          <p:spPr>
            <a:xfrm>
              <a:off x="9501265" y="1141981"/>
              <a:ext cx="1686116" cy="511147"/>
            </a:xfrm>
            <a:custGeom>
              <a:avLst/>
              <a:gdLst/>
              <a:ahLst/>
              <a:cxnLst>
                <a:cxn ang="0">
                  <a:pos x="wd2" y="hd2"/>
                </a:cxn>
                <a:cxn ang="5400000">
                  <a:pos x="wd2" y="hd2"/>
                </a:cxn>
                <a:cxn ang="10800000">
                  <a:pos x="wd2" y="hd2"/>
                </a:cxn>
                <a:cxn ang="16200000">
                  <a:pos x="wd2" y="hd2"/>
                </a:cxn>
              </a:cxnLst>
              <a:rect l="0" t="0" r="r" b="b"/>
              <a:pathLst>
                <a:path w="21600" h="16234" extrusionOk="0">
                  <a:moveTo>
                    <a:pt x="0" y="0"/>
                  </a:moveTo>
                  <a:cubicBezTo>
                    <a:pt x="10987" y="20650"/>
                    <a:pt x="18187" y="21600"/>
                    <a:pt x="21600" y="2849"/>
                  </a:cubicBezTo>
                </a:path>
              </a:pathLst>
            </a:custGeom>
            <a:noFill/>
            <a:ln w="63500" cap="flat">
              <a:solidFill>
                <a:srgbClr val="000000"/>
              </a:solidFill>
              <a:prstDash val="solid"/>
              <a:miter lim="400000"/>
              <a:tailEnd type="triangle" w="med" len="med"/>
            </a:ln>
            <a:effectLst/>
          </p:spPr>
          <p:txBody>
            <a:bodyPr/>
            <a:lstStyle/>
            <a:p>
              <a:endParaRPr/>
            </a:p>
          </p:txBody>
        </p:sp>
        <p:sp>
          <p:nvSpPr>
            <p:cNvPr id="1121" name="Connection Line"/>
            <p:cNvSpPr/>
            <p:nvPr/>
          </p:nvSpPr>
          <p:spPr>
            <a:xfrm>
              <a:off x="13277310" y="1141981"/>
              <a:ext cx="1686116" cy="511147"/>
            </a:xfrm>
            <a:custGeom>
              <a:avLst/>
              <a:gdLst/>
              <a:ahLst/>
              <a:cxnLst>
                <a:cxn ang="0">
                  <a:pos x="wd2" y="hd2"/>
                </a:cxn>
                <a:cxn ang="5400000">
                  <a:pos x="wd2" y="hd2"/>
                </a:cxn>
                <a:cxn ang="10800000">
                  <a:pos x="wd2" y="hd2"/>
                </a:cxn>
                <a:cxn ang="16200000">
                  <a:pos x="wd2" y="hd2"/>
                </a:cxn>
              </a:cxnLst>
              <a:rect l="0" t="0" r="r" b="b"/>
              <a:pathLst>
                <a:path w="21600" h="16234" extrusionOk="0">
                  <a:moveTo>
                    <a:pt x="0" y="0"/>
                  </a:moveTo>
                  <a:cubicBezTo>
                    <a:pt x="10987" y="20650"/>
                    <a:pt x="18187" y="21600"/>
                    <a:pt x="21600" y="2849"/>
                  </a:cubicBezTo>
                </a:path>
              </a:pathLst>
            </a:custGeom>
            <a:noFill/>
            <a:ln w="63500" cap="flat">
              <a:solidFill>
                <a:srgbClr val="000000"/>
              </a:solidFill>
              <a:prstDash val="solid"/>
              <a:miter lim="400000"/>
              <a:tailEnd type="triangle" w="med" len="med"/>
            </a:ln>
            <a:effectLst/>
          </p:spPr>
          <p:txBody>
            <a:bodyPr/>
            <a:lstStyle/>
            <a:p>
              <a:endParaRPr/>
            </a:p>
          </p:txBody>
        </p:sp>
        <p:grpSp>
          <p:nvGrpSpPr>
            <p:cNvPr id="1103" name="Group"/>
            <p:cNvGrpSpPr/>
            <p:nvPr/>
          </p:nvGrpSpPr>
          <p:grpSpPr>
            <a:xfrm>
              <a:off x="3776047" y="0"/>
              <a:ext cx="2556334" cy="1270000"/>
              <a:chOff x="0" y="0"/>
              <a:chExt cx="2556333" cy="1270000"/>
            </a:xfrm>
          </p:grpSpPr>
          <p:sp>
            <p:nvSpPr>
              <p:cNvPr id="1101" name="data"/>
              <p:cNvSpPr/>
              <p:nvPr/>
            </p:nvSpPr>
            <p:spPr>
              <a:xfrm>
                <a:off x="0" y="0"/>
                <a:ext cx="1270000" cy="1270000"/>
              </a:xfrm>
              <a:prstGeom prst="rect">
                <a:avLst/>
              </a:prstGeom>
              <a:solidFill>
                <a:srgbClr val="00A1FF"/>
              </a:solidFill>
              <a:ln w="254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825500">
                  <a:defRPr sz="3200">
                    <a:solidFill>
                      <a:srgbClr val="000000"/>
                    </a:solidFill>
                    <a:latin typeface="Helvetica Neue Medium"/>
                    <a:ea typeface="Helvetica Neue Medium"/>
                    <a:cs typeface="Helvetica Neue Medium"/>
                    <a:sym typeface="Helvetica Neue Medium"/>
                  </a:defRPr>
                </a:lvl1pPr>
              </a:lstStyle>
              <a:p>
                <a:r>
                  <a:t>data</a:t>
                </a:r>
              </a:p>
            </p:txBody>
          </p:sp>
          <p:sp>
            <p:nvSpPr>
              <p:cNvPr id="1102" name="link"/>
              <p:cNvSpPr/>
              <p:nvPr/>
            </p:nvSpPr>
            <p:spPr>
              <a:xfrm>
                <a:off x="1286333" y="0"/>
                <a:ext cx="1270001" cy="1270000"/>
              </a:xfrm>
              <a:prstGeom prst="rect">
                <a:avLst/>
              </a:prstGeom>
              <a:solidFill>
                <a:schemeClr val="accent4">
                  <a:hueOff val="-476017"/>
                  <a:lumOff val="-10042"/>
                </a:schemeClr>
              </a:solidFill>
              <a:ln w="254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825500">
                  <a:defRPr sz="3200">
                    <a:solidFill>
                      <a:srgbClr val="000000"/>
                    </a:solidFill>
                    <a:latin typeface="Helvetica Neue Medium"/>
                    <a:ea typeface="Helvetica Neue Medium"/>
                    <a:cs typeface="Helvetica Neue Medium"/>
                    <a:sym typeface="Helvetica Neue Medium"/>
                  </a:defRPr>
                </a:lvl1pPr>
              </a:lstStyle>
              <a:p>
                <a:r>
                  <a:t>link</a:t>
                </a:r>
              </a:p>
            </p:txBody>
          </p:sp>
        </p:grpSp>
        <p:grpSp>
          <p:nvGrpSpPr>
            <p:cNvPr id="1106" name="Group"/>
            <p:cNvGrpSpPr/>
            <p:nvPr/>
          </p:nvGrpSpPr>
          <p:grpSpPr>
            <a:xfrm>
              <a:off x="7552095" y="0"/>
              <a:ext cx="2556334" cy="1270000"/>
              <a:chOff x="0" y="0"/>
              <a:chExt cx="2556333" cy="1270000"/>
            </a:xfrm>
          </p:grpSpPr>
          <p:sp>
            <p:nvSpPr>
              <p:cNvPr id="1104" name="data"/>
              <p:cNvSpPr/>
              <p:nvPr/>
            </p:nvSpPr>
            <p:spPr>
              <a:xfrm>
                <a:off x="0" y="0"/>
                <a:ext cx="1270000" cy="1270000"/>
              </a:xfrm>
              <a:prstGeom prst="rect">
                <a:avLst/>
              </a:prstGeom>
              <a:solidFill>
                <a:srgbClr val="00A1FF"/>
              </a:solidFill>
              <a:ln w="254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825500">
                  <a:defRPr sz="3200">
                    <a:solidFill>
                      <a:srgbClr val="000000"/>
                    </a:solidFill>
                    <a:latin typeface="Helvetica Neue Medium"/>
                    <a:ea typeface="Helvetica Neue Medium"/>
                    <a:cs typeface="Helvetica Neue Medium"/>
                    <a:sym typeface="Helvetica Neue Medium"/>
                  </a:defRPr>
                </a:lvl1pPr>
              </a:lstStyle>
              <a:p>
                <a:r>
                  <a:t>data</a:t>
                </a:r>
              </a:p>
            </p:txBody>
          </p:sp>
          <p:sp>
            <p:nvSpPr>
              <p:cNvPr id="1105" name="link"/>
              <p:cNvSpPr/>
              <p:nvPr/>
            </p:nvSpPr>
            <p:spPr>
              <a:xfrm>
                <a:off x="1286333" y="0"/>
                <a:ext cx="1270001" cy="1270000"/>
              </a:xfrm>
              <a:prstGeom prst="rect">
                <a:avLst/>
              </a:prstGeom>
              <a:solidFill>
                <a:schemeClr val="accent4">
                  <a:hueOff val="-476017"/>
                  <a:lumOff val="-10042"/>
                </a:schemeClr>
              </a:solidFill>
              <a:ln w="254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825500">
                  <a:defRPr sz="3200">
                    <a:solidFill>
                      <a:srgbClr val="000000"/>
                    </a:solidFill>
                    <a:latin typeface="Helvetica Neue Medium"/>
                    <a:ea typeface="Helvetica Neue Medium"/>
                    <a:cs typeface="Helvetica Neue Medium"/>
                    <a:sym typeface="Helvetica Neue Medium"/>
                  </a:defRPr>
                </a:lvl1pPr>
              </a:lstStyle>
              <a:p>
                <a:r>
                  <a:t>link</a:t>
                </a:r>
              </a:p>
            </p:txBody>
          </p:sp>
        </p:grpSp>
        <p:grpSp>
          <p:nvGrpSpPr>
            <p:cNvPr id="1109" name="Group"/>
            <p:cNvGrpSpPr/>
            <p:nvPr/>
          </p:nvGrpSpPr>
          <p:grpSpPr>
            <a:xfrm>
              <a:off x="11328142" y="0"/>
              <a:ext cx="2556334" cy="1270000"/>
              <a:chOff x="0" y="0"/>
              <a:chExt cx="2556333" cy="1270000"/>
            </a:xfrm>
          </p:grpSpPr>
          <p:sp>
            <p:nvSpPr>
              <p:cNvPr id="1107" name="data"/>
              <p:cNvSpPr/>
              <p:nvPr/>
            </p:nvSpPr>
            <p:spPr>
              <a:xfrm>
                <a:off x="0" y="0"/>
                <a:ext cx="1270000" cy="1270000"/>
              </a:xfrm>
              <a:prstGeom prst="rect">
                <a:avLst/>
              </a:prstGeom>
              <a:solidFill>
                <a:srgbClr val="00A1FF"/>
              </a:solidFill>
              <a:ln w="254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825500">
                  <a:defRPr sz="3200">
                    <a:solidFill>
                      <a:srgbClr val="000000"/>
                    </a:solidFill>
                    <a:latin typeface="Helvetica Neue Medium"/>
                    <a:ea typeface="Helvetica Neue Medium"/>
                    <a:cs typeface="Helvetica Neue Medium"/>
                    <a:sym typeface="Helvetica Neue Medium"/>
                  </a:defRPr>
                </a:lvl1pPr>
              </a:lstStyle>
              <a:p>
                <a:r>
                  <a:t>data</a:t>
                </a:r>
              </a:p>
            </p:txBody>
          </p:sp>
          <p:sp>
            <p:nvSpPr>
              <p:cNvPr id="1108" name="link"/>
              <p:cNvSpPr/>
              <p:nvPr/>
            </p:nvSpPr>
            <p:spPr>
              <a:xfrm>
                <a:off x="1286333" y="0"/>
                <a:ext cx="1270001" cy="1270000"/>
              </a:xfrm>
              <a:prstGeom prst="rect">
                <a:avLst/>
              </a:prstGeom>
              <a:solidFill>
                <a:schemeClr val="accent4">
                  <a:hueOff val="-476017"/>
                  <a:lumOff val="-10042"/>
                </a:schemeClr>
              </a:solidFill>
              <a:ln w="254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825500">
                  <a:defRPr sz="3200">
                    <a:solidFill>
                      <a:srgbClr val="000000"/>
                    </a:solidFill>
                    <a:latin typeface="Helvetica Neue Medium"/>
                    <a:ea typeface="Helvetica Neue Medium"/>
                    <a:cs typeface="Helvetica Neue Medium"/>
                    <a:sym typeface="Helvetica Neue Medium"/>
                  </a:defRPr>
                </a:lvl1pPr>
              </a:lstStyle>
              <a:p>
                <a:r>
                  <a:t>link</a:t>
                </a:r>
              </a:p>
            </p:txBody>
          </p:sp>
        </p:grpSp>
        <p:grpSp>
          <p:nvGrpSpPr>
            <p:cNvPr id="1112" name="Group"/>
            <p:cNvGrpSpPr/>
            <p:nvPr/>
          </p:nvGrpSpPr>
          <p:grpSpPr>
            <a:xfrm>
              <a:off x="0" y="0"/>
              <a:ext cx="2556334" cy="1270000"/>
              <a:chOff x="0" y="0"/>
              <a:chExt cx="2556333" cy="1270000"/>
            </a:xfrm>
          </p:grpSpPr>
          <p:sp>
            <p:nvSpPr>
              <p:cNvPr id="1110" name="data"/>
              <p:cNvSpPr/>
              <p:nvPr/>
            </p:nvSpPr>
            <p:spPr>
              <a:xfrm>
                <a:off x="0" y="0"/>
                <a:ext cx="1270000" cy="1270000"/>
              </a:xfrm>
              <a:prstGeom prst="rect">
                <a:avLst/>
              </a:prstGeom>
              <a:solidFill>
                <a:srgbClr val="00A1FF"/>
              </a:solidFill>
              <a:ln w="254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825500">
                  <a:defRPr sz="3200">
                    <a:solidFill>
                      <a:srgbClr val="000000"/>
                    </a:solidFill>
                    <a:latin typeface="Helvetica Neue Medium"/>
                    <a:ea typeface="Helvetica Neue Medium"/>
                    <a:cs typeface="Helvetica Neue Medium"/>
                    <a:sym typeface="Helvetica Neue Medium"/>
                  </a:defRPr>
                </a:lvl1pPr>
              </a:lstStyle>
              <a:p>
                <a:r>
                  <a:t>data</a:t>
                </a:r>
              </a:p>
            </p:txBody>
          </p:sp>
          <p:sp>
            <p:nvSpPr>
              <p:cNvPr id="1111" name="link"/>
              <p:cNvSpPr/>
              <p:nvPr/>
            </p:nvSpPr>
            <p:spPr>
              <a:xfrm>
                <a:off x="1286333" y="0"/>
                <a:ext cx="1270001" cy="1270000"/>
              </a:xfrm>
              <a:prstGeom prst="rect">
                <a:avLst/>
              </a:prstGeom>
              <a:solidFill>
                <a:schemeClr val="accent4">
                  <a:hueOff val="-476017"/>
                  <a:lumOff val="-10042"/>
                </a:schemeClr>
              </a:solidFill>
              <a:ln w="254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825500">
                  <a:defRPr sz="3200">
                    <a:solidFill>
                      <a:srgbClr val="000000"/>
                    </a:solidFill>
                    <a:latin typeface="Helvetica Neue Medium"/>
                    <a:ea typeface="Helvetica Neue Medium"/>
                    <a:cs typeface="Helvetica Neue Medium"/>
                    <a:sym typeface="Helvetica Neue Medium"/>
                  </a:defRPr>
                </a:lvl1pPr>
              </a:lstStyle>
              <a:p>
                <a:r>
                  <a:t>link</a:t>
                </a:r>
              </a:p>
            </p:txBody>
          </p:sp>
        </p:grpSp>
        <p:sp>
          <p:nvSpPr>
            <p:cNvPr id="1122" name="Connection Line"/>
            <p:cNvSpPr/>
            <p:nvPr/>
          </p:nvSpPr>
          <p:spPr>
            <a:xfrm>
              <a:off x="17376450" y="1141981"/>
              <a:ext cx="1686117" cy="511147"/>
            </a:xfrm>
            <a:custGeom>
              <a:avLst/>
              <a:gdLst/>
              <a:ahLst/>
              <a:cxnLst>
                <a:cxn ang="0">
                  <a:pos x="wd2" y="hd2"/>
                </a:cxn>
                <a:cxn ang="5400000">
                  <a:pos x="wd2" y="hd2"/>
                </a:cxn>
                <a:cxn ang="10800000">
                  <a:pos x="wd2" y="hd2"/>
                </a:cxn>
                <a:cxn ang="16200000">
                  <a:pos x="wd2" y="hd2"/>
                </a:cxn>
              </a:cxnLst>
              <a:rect l="0" t="0" r="r" b="b"/>
              <a:pathLst>
                <a:path w="21600" h="16234" extrusionOk="0">
                  <a:moveTo>
                    <a:pt x="0" y="0"/>
                  </a:moveTo>
                  <a:cubicBezTo>
                    <a:pt x="10987" y="20650"/>
                    <a:pt x="18187" y="21600"/>
                    <a:pt x="21600" y="2849"/>
                  </a:cubicBezTo>
                </a:path>
              </a:pathLst>
            </a:custGeom>
            <a:noFill/>
            <a:ln w="63500" cap="flat">
              <a:solidFill>
                <a:srgbClr val="000000"/>
              </a:solidFill>
              <a:prstDash val="solid"/>
              <a:miter lim="400000"/>
              <a:tailEnd type="triangle" w="med" len="med"/>
            </a:ln>
            <a:effectLst/>
          </p:spPr>
          <p:txBody>
            <a:bodyPr/>
            <a:lstStyle/>
            <a:p>
              <a:endParaRPr/>
            </a:p>
          </p:txBody>
        </p:sp>
        <p:grpSp>
          <p:nvGrpSpPr>
            <p:cNvPr id="1116" name="Group"/>
            <p:cNvGrpSpPr/>
            <p:nvPr/>
          </p:nvGrpSpPr>
          <p:grpSpPr>
            <a:xfrm>
              <a:off x="15104191" y="0"/>
              <a:ext cx="2556334" cy="1270000"/>
              <a:chOff x="0" y="0"/>
              <a:chExt cx="2556333" cy="1270000"/>
            </a:xfrm>
          </p:grpSpPr>
          <p:sp>
            <p:nvSpPr>
              <p:cNvPr id="1114" name="data"/>
              <p:cNvSpPr/>
              <p:nvPr/>
            </p:nvSpPr>
            <p:spPr>
              <a:xfrm>
                <a:off x="0" y="0"/>
                <a:ext cx="1270000" cy="1270000"/>
              </a:xfrm>
              <a:prstGeom prst="rect">
                <a:avLst/>
              </a:prstGeom>
              <a:solidFill>
                <a:srgbClr val="00A1FF"/>
              </a:solidFill>
              <a:ln w="254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825500">
                  <a:defRPr sz="3200">
                    <a:solidFill>
                      <a:srgbClr val="000000"/>
                    </a:solidFill>
                    <a:latin typeface="Helvetica Neue Medium"/>
                    <a:ea typeface="Helvetica Neue Medium"/>
                    <a:cs typeface="Helvetica Neue Medium"/>
                    <a:sym typeface="Helvetica Neue Medium"/>
                  </a:defRPr>
                </a:lvl1pPr>
              </a:lstStyle>
              <a:p>
                <a:r>
                  <a:t>data</a:t>
                </a:r>
              </a:p>
            </p:txBody>
          </p:sp>
          <p:sp>
            <p:nvSpPr>
              <p:cNvPr id="1115" name="link"/>
              <p:cNvSpPr/>
              <p:nvPr/>
            </p:nvSpPr>
            <p:spPr>
              <a:xfrm>
                <a:off x="1286333" y="0"/>
                <a:ext cx="1270001" cy="1270000"/>
              </a:xfrm>
              <a:prstGeom prst="rect">
                <a:avLst/>
              </a:prstGeom>
              <a:solidFill>
                <a:schemeClr val="accent4">
                  <a:hueOff val="-476017"/>
                  <a:lumOff val="-10042"/>
                </a:schemeClr>
              </a:solidFill>
              <a:ln w="254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825500">
                  <a:defRPr sz="3200">
                    <a:solidFill>
                      <a:srgbClr val="000000"/>
                    </a:solidFill>
                    <a:latin typeface="Helvetica Neue Medium"/>
                    <a:ea typeface="Helvetica Neue Medium"/>
                    <a:cs typeface="Helvetica Neue Medium"/>
                    <a:sym typeface="Helvetica Neue Medium"/>
                  </a:defRPr>
                </a:lvl1pPr>
              </a:lstStyle>
              <a:p>
                <a:r>
                  <a:t>link</a:t>
                </a:r>
              </a:p>
            </p:txBody>
          </p:sp>
        </p:gr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1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17" grpId="0" animBg="1" advAuto="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4" name="Linked Lists"/>
          <p:cNvSpPr txBox="1">
            <a:spLocks noGrp="1"/>
          </p:cNvSpPr>
          <p:nvPr>
            <p:ph type="title"/>
          </p:nvPr>
        </p:nvSpPr>
        <p:spPr>
          <a:prstGeom prst="rect">
            <a:avLst/>
          </a:prstGeom>
        </p:spPr>
        <p:txBody>
          <a:bodyPr/>
          <a:lstStyle/>
          <a:p>
            <a:r>
              <a:t>Linked Lists</a:t>
            </a:r>
          </a:p>
        </p:txBody>
      </p:sp>
      <p:sp>
        <p:nvSpPr>
          <p:cNvPr id="1125" name="A Data Structure to Store Sequential Collections"/>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t>A Data Structure to Store Sequential Collections</a:t>
            </a:r>
          </a:p>
        </p:txBody>
      </p:sp>
      <p:sp>
        <p:nvSpPr>
          <p:cNvPr id="1126"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59</a:t>
            </a:fld>
            <a:endParaRPr/>
          </a:p>
        </p:txBody>
      </p:sp>
      <p:grpSp>
        <p:nvGrpSpPr>
          <p:cNvPr id="1133" name="Group"/>
          <p:cNvGrpSpPr/>
          <p:nvPr/>
        </p:nvGrpSpPr>
        <p:grpSpPr>
          <a:xfrm>
            <a:off x="5414665" y="3629926"/>
            <a:ext cx="14092304" cy="2488182"/>
            <a:chOff x="0" y="0"/>
            <a:chExt cx="14092303" cy="2488181"/>
          </a:xfrm>
        </p:grpSpPr>
        <p:pic>
          <p:nvPicPr>
            <p:cNvPr id="1127" name="Image" descr="Image"/>
            <p:cNvPicPr>
              <a:picLocks noChangeAspect="1"/>
            </p:cNvPicPr>
            <p:nvPr/>
          </p:nvPicPr>
          <p:blipFill>
            <a:blip r:embed="rId2"/>
            <a:stretch>
              <a:fillRect/>
            </a:stretch>
          </p:blipFill>
          <p:spPr>
            <a:xfrm>
              <a:off x="3213828" y="115794"/>
              <a:ext cx="10878476" cy="2256593"/>
            </a:xfrm>
            <a:prstGeom prst="rect">
              <a:avLst/>
            </a:prstGeom>
            <a:ln w="25400" cap="flat">
              <a:noFill/>
              <a:miter lim="400000"/>
            </a:ln>
            <a:effectLst>
              <a:outerShdw blurRad="254000" dist="127000" dir="5400000" rotWithShape="0">
                <a:srgbClr val="000000">
                  <a:alpha val="70000"/>
                </a:srgbClr>
              </a:outerShdw>
            </a:effectLst>
          </p:spPr>
        </p:pic>
        <p:grpSp>
          <p:nvGrpSpPr>
            <p:cNvPr id="1132" name="Group"/>
            <p:cNvGrpSpPr/>
            <p:nvPr/>
          </p:nvGrpSpPr>
          <p:grpSpPr>
            <a:xfrm>
              <a:off x="-1" y="-1"/>
              <a:ext cx="2721561" cy="2488183"/>
              <a:chOff x="0" y="0"/>
              <a:chExt cx="2721559" cy="2488181"/>
            </a:xfrm>
          </p:grpSpPr>
          <p:grpSp>
            <p:nvGrpSpPr>
              <p:cNvPr id="1130" name="Group"/>
              <p:cNvGrpSpPr/>
              <p:nvPr/>
            </p:nvGrpSpPr>
            <p:grpSpPr>
              <a:xfrm>
                <a:off x="82612" y="0"/>
                <a:ext cx="2556334" cy="1270000"/>
                <a:chOff x="0" y="0"/>
                <a:chExt cx="2556333" cy="1270000"/>
              </a:xfrm>
            </p:grpSpPr>
            <p:sp>
              <p:nvSpPr>
                <p:cNvPr id="1128" name="data"/>
                <p:cNvSpPr/>
                <p:nvPr/>
              </p:nvSpPr>
              <p:spPr>
                <a:xfrm>
                  <a:off x="0" y="0"/>
                  <a:ext cx="1270000" cy="1270000"/>
                </a:xfrm>
                <a:prstGeom prst="rect">
                  <a:avLst/>
                </a:prstGeom>
                <a:solidFill>
                  <a:srgbClr val="00A1FF"/>
                </a:solidFill>
                <a:ln w="254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825500">
                    <a:defRPr sz="3200">
                      <a:solidFill>
                        <a:srgbClr val="000000"/>
                      </a:solidFill>
                      <a:latin typeface="Helvetica Neue Medium"/>
                      <a:ea typeface="Helvetica Neue Medium"/>
                      <a:cs typeface="Helvetica Neue Medium"/>
                      <a:sym typeface="Helvetica Neue Medium"/>
                    </a:defRPr>
                  </a:lvl1pPr>
                </a:lstStyle>
                <a:p>
                  <a:r>
                    <a:t>data</a:t>
                  </a:r>
                </a:p>
              </p:txBody>
            </p:sp>
            <p:sp>
              <p:nvSpPr>
                <p:cNvPr id="1129" name="link"/>
                <p:cNvSpPr/>
                <p:nvPr/>
              </p:nvSpPr>
              <p:spPr>
                <a:xfrm>
                  <a:off x="1286333" y="0"/>
                  <a:ext cx="1270001" cy="1270000"/>
                </a:xfrm>
                <a:prstGeom prst="rect">
                  <a:avLst/>
                </a:prstGeom>
                <a:solidFill>
                  <a:schemeClr val="accent4">
                    <a:hueOff val="-476017"/>
                    <a:lumOff val="-10042"/>
                  </a:schemeClr>
                </a:solidFill>
                <a:ln w="254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825500">
                    <a:defRPr sz="3200">
                      <a:solidFill>
                        <a:srgbClr val="000000"/>
                      </a:solidFill>
                      <a:latin typeface="Helvetica Neue Medium"/>
                      <a:ea typeface="Helvetica Neue Medium"/>
                      <a:cs typeface="Helvetica Neue Medium"/>
                      <a:sym typeface="Helvetica Neue Medium"/>
                    </a:defRPr>
                  </a:lvl1pPr>
                </a:lstStyle>
                <a:p>
                  <a:r>
                    <a:t>link</a:t>
                  </a:r>
                </a:p>
              </p:txBody>
            </p:sp>
          </p:grpSp>
          <p:sp>
            <p:nvSpPr>
              <p:cNvPr id="1131" name="ListNode"/>
              <p:cNvSpPr txBox="1"/>
              <p:nvPr/>
            </p:nvSpPr>
            <p:spPr>
              <a:xfrm>
                <a:off x="-1" y="1667663"/>
                <a:ext cx="2721561" cy="82051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defRPr sz="4800" b="1">
                    <a:solidFill>
                      <a:srgbClr val="000000"/>
                    </a:solidFill>
                  </a:defRPr>
                </a:lvl1pPr>
              </a:lstStyle>
              <a:p>
                <a:r>
                  <a:t>ListNode</a:t>
                </a:r>
              </a:p>
            </p:txBody>
          </p:sp>
        </p:grpSp>
      </p:grpSp>
      <p:grpSp>
        <p:nvGrpSpPr>
          <p:cNvPr id="1160" name="Group"/>
          <p:cNvGrpSpPr/>
          <p:nvPr/>
        </p:nvGrpSpPr>
        <p:grpSpPr>
          <a:xfrm>
            <a:off x="2196788" y="8165657"/>
            <a:ext cx="19990424" cy="4209133"/>
            <a:chOff x="0" y="-38100"/>
            <a:chExt cx="19990423" cy="4209132"/>
          </a:xfrm>
        </p:grpSpPr>
        <p:grpSp>
          <p:nvGrpSpPr>
            <p:cNvPr id="1156" name="Group"/>
            <p:cNvGrpSpPr/>
            <p:nvPr/>
          </p:nvGrpSpPr>
          <p:grpSpPr>
            <a:xfrm>
              <a:off x="0" y="1526347"/>
              <a:ext cx="19990424" cy="2644686"/>
              <a:chOff x="0" y="0"/>
              <a:chExt cx="19990423" cy="2644684"/>
            </a:xfrm>
          </p:grpSpPr>
          <p:sp>
            <p:nvSpPr>
              <p:cNvPr id="1134" name="LinkedList"/>
              <p:cNvSpPr txBox="1"/>
              <p:nvPr/>
            </p:nvSpPr>
            <p:spPr>
              <a:xfrm>
                <a:off x="8431435" y="1824166"/>
                <a:ext cx="3127553" cy="82051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defRPr sz="4800" b="1">
                    <a:solidFill>
                      <a:srgbClr val="000000"/>
                    </a:solidFill>
                  </a:defRPr>
                </a:lvl1pPr>
              </a:lstStyle>
              <a:p>
                <a:r>
                  <a:t>LinkedList</a:t>
                </a:r>
              </a:p>
            </p:txBody>
          </p:sp>
          <p:sp>
            <p:nvSpPr>
              <p:cNvPr id="1135" name="None"/>
              <p:cNvSpPr/>
              <p:nvPr/>
            </p:nvSpPr>
            <p:spPr>
              <a:xfrm>
                <a:off x="18572240" y="541383"/>
                <a:ext cx="1418184" cy="570362"/>
              </a:xfrm>
              <a:prstGeom prst="rect">
                <a:avLst/>
              </a:prstGeom>
              <a:solidFill>
                <a:srgbClr val="000000"/>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825500">
                  <a:defRPr sz="3200">
                    <a:solidFill>
                      <a:srgbClr val="FFFFFF"/>
                    </a:solidFill>
                    <a:latin typeface="Helvetica Neue Medium"/>
                    <a:ea typeface="Helvetica Neue Medium"/>
                    <a:cs typeface="Helvetica Neue Medium"/>
                    <a:sym typeface="Helvetica Neue Medium"/>
                  </a:defRPr>
                </a:lvl1pPr>
              </a:lstStyle>
              <a:p>
                <a:r>
                  <a:t>None</a:t>
                </a:r>
              </a:p>
            </p:txBody>
          </p:sp>
          <p:sp>
            <p:nvSpPr>
              <p:cNvPr id="1161" name="Connection Line"/>
              <p:cNvSpPr/>
              <p:nvPr/>
            </p:nvSpPr>
            <p:spPr>
              <a:xfrm>
                <a:off x="1949169" y="1141981"/>
                <a:ext cx="1686116" cy="511147"/>
              </a:xfrm>
              <a:custGeom>
                <a:avLst/>
                <a:gdLst/>
                <a:ahLst/>
                <a:cxnLst>
                  <a:cxn ang="0">
                    <a:pos x="wd2" y="hd2"/>
                  </a:cxn>
                  <a:cxn ang="5400000">
                    <a:pos x="wd2" y="hd2"/>
                  </a:cxn>
                  <a:cxn ang="10800000">
                    <a:pos x="wd2" y="hd2"/>
                  </a:cxn>
                  <a:cxn ang="16200000">
                    <a:pos x="wd2" y="hd2"/>
                  </a:cxn>
                </a:cxnLst>
                <a:rect l="0" t="0" r="r" b="b"/>
                <a:pathLst>
                  <a:path w="21600" h="16234" extrusionOk="0">
                    <a:moveTo>
                      <a:pt x="0" y="0"/>
                    </a:moveTo>
                    <a:cubicBezTo>
                      <a:pt x="10987" y="20650"/>
                      <a:pt x="18187" y="21600"/>
                      <a:pt x="21600" y="2849"/>
                    </a:cubicBezTo>
                  </a:path>
                </a:pathLst>
              </a:custGeom>
              <a:noFill/>
              <a:ln w="63500" cap="flat">
                <a:solidFill>
                  <a:srgbClr val="000000"/>
                </a:solidFill>
                <a:prstDash val="solid"/>
                <a:miter lim="400000"/>
                <a:tailEnd type="triangle" w="med" len="med"/>
              </a:ln>
              <a:effectLst/>
            </p:spPr>
            <p:txBody>
              <a:bodyPr/>
              <a:lstStyle/>
              <a:p>
                <a:endParaRPr/>
              </a:p>
            </p:txBody>
          </p:sp>
          <p:sp>
            <p:nvSpPr>
              <p:cNvPr id="1162" name="Connection Line"/>
              <p:cNvSpPr/>
              <p:nvPr/>
            </p:nvSpPr>
            <p:spPr>
              <a:xfrm>
                <a:off x="5725216" y="1141981"/>
                <a:ext cx="1686117" cy="511147"/>
              </a:xfrm>
              <a:custGeom>
                <a:avLst/>
                <a:gdLst/>
                <a:ahLst/>
                <a:cxnLst>
                  <a:cxn ang="0">
                    <a:pos x="wd2" y="hd2"/>
                  </a:cxn>
                  <a:cxn ang="5400000">
                    <a:pos x="wd2" y="hd2"/>
                  </a:cxn>
                  <a:cxn ang="10800000">
                    <a:pos x="wd2" y="hd2"/>
                  </a:cxn>
                  <a:cxn ang="16200000">
                    <a:pos x="wd2" y="hd2"/>
                  </a:cxn>
                </a:cxnLst>
                <a:rect l="0" t="0" r="r" b="b"/>
                <a:pathLst>
                  <a:path w="21600" h="16234" extrusionOk="0">
                    <a:moveTo>
                      <a:pt x="0" y="0"/>
                    </a:moveTo>
                    <a:cubicBezTo>
                      <a:pt x="10987" y="20650"/>
                      <a:pt x="18187" y="21600"/>
                      <a:pt x="21600" y="2849"/>
                    </a:cubicBezTo>
                  </a:path>
                </a:pathLst>
              </a:custGeom>
              <a:noFill/>
              <a:ln w="63500" cap="flat">
                <a:solidFill>
                  <a:srgbClr val="000000"/>
                </a:solidFill>
                <a:prstDash val="solid"/>
                <a:miter lim="400000"/>
                <a:tailEnd type="triangle" w="med" len="med"/>
              </a:ln>
              <a:effectLst/>
            </p:spPr>
            <p:txBody>
              <a:bodyPr/>
              <a:lstStyle/>
              <a:p>
                <a:endParaRPr/>
              </a:p>
            </p:txBody>
          </p:sp>
          <p:sp>
            <p:nvSpPr>
              <p:cNvPr id="1163" name="Connection Line"/>
              <p:cNvSpPr/>
              <p:nvPr/>
            </p:nvSpPr>
            <p:spPr>
              <a:xfrm>
                <a:off x="9501265" y="1141981"/>
                <a:ext cx="1686116" cy="511147"/>
              </a:xfrm>
              <a:custGeom>
                <a:avLst/>
                <a:gdLst/>
                <a:ahLst/>
                <a:cxnLst>
                  <a:cxn ang="0">
                    <a:pos x="wd2" y="hd2"/>
                  </a:cxn>
                  <a:cxn ang="5400000">
                    <a:pos x="wd2" y="hd2"/>
                  </a:cxn>
                  <a:cxn ang="10800000">
                    <a:pos x="wd2" y="hd2"/>
                  </a:cxn>
                  <a:cxn ang="16200000">
                    <a:pos x="wd2" y="hd2"/>
                  </a:cxn>
                </a:cxnLst>
                <a:rect l="0" t="0" r="r" b="b"/>
                <a:pathLst>
                  <a:path w="21600" h="16234" extrusionOk="0">
                    <a:moveTo>
                      <a:pt x="0" y="0"/>
                    </a:moveTo>
                    <a:cubicBezTo>
                      <a:pt x="10987" y="20650"/>
                      <a:pt x="18187" y="21600"/>
                      <a:pt x="21600" y="2849"/>
                    </a:cubicBezTo>
                  </a:path>
                </a:pathLst>
              </a:custGeom>
              <a:noFill/>
              <a:ln w="63500" cap="flat">
                <a:solidFill>
                  <a:srgbClr val="000000"/>
                </a:solidFill>
                <a:prstDash val="solid"/>
                <a:miter lim="400000"/>
                <a:tailEnd type="triangle" w="med" len="med"/>
              </a:ln>
              <a:effectLst/>
            </p:spPr>
            <p:txBody>
              <a:bodyPr/>
              <a:lstStyle/>
              <a:p>
                <a:endParaRPr/>
              </a:p>
            </p:txBody>
          </p:sp>
          <p:sp>
            <p:nvSpPr>
              <p:cNvPr id="1164" name="Connection Line"/>
              <p:cNvSpPr/>
              <p:nvPr/>
            </p:nvSpPr>
            <p:spPr>
              <a:xfrm>
                <a:off x="13277310" y="1141981"/>
                <a:ext cx="1686116" cy="511147"/>
              </a:xfrm>
              <a:custGeom>
                <a:avLst/>
                <a:gdLst/>
                <a:ahLst/>
                <a:cxnLst>
                  <a:cxn ang="0">
                    <a:pos x="wd2" y="hd2"/>
                  </a:cxn>
                  <a:cxn ang="5400000">
                    <a:pos x="wd2" y="hd2"/>
                  </a:cxn>
                  <a:cxn ang="10800000">
                    <a:pos x="wd2" y="hd2"/>
                  </a:cxn>
                  <a:cxn ang="16200000">
                    <a:pos x="wd2" y="hd2"/>
                  </a:cxn>
                </a:cxnLst>
                <a:rect l="0" t="0" r="r" b="b"/>
                <a:pathLst>
                  <a:path w="21600" h="16234" extrusionOk="0">
                    <a:moveTo>
                      <a:pt x="0" y="0"/>
                    </a:moveTo>
                    <a:cubicBezTo>
                      <a:pt x="10987" y="20650"/>
                      <a:pt x="18187" y="21600"/>
                      <a:pt x="21600" y="2849"/>
                    </a:cubicBezTo>
                  </a:path>
                </a:pathLst>
              </a:custGeom>
              <a:noFill/>
              <a:ln w="63500" cap="flat">
                <a:solidFill>
                  <a:srgbClr val="000000"/>
                </a:solidFill>
                <a:prstDash val="solid"/>
                <a:miter lim="400000"/>
                <a:tailEnd type="triangle" w="med" len="med"/>
              </a:ln>
              <a:effectLst/>
            </p:spPr>
            <p:txBody>
              <a:bodyPr/>
              <a:lstStyle/>
              <a:p>
                <a:endParaRPr/>
              </a:p>
            </p:txBody>
          </p:sp>
          <p:grpSp>
            <p:nvGrpSpPr>
              <p:cNvPr id="1142" name="Group"/>
              <p:cNvGrpSpPr/>
              <p:nvPr/>
            </p:nvGrpSpPr>
            <p:grpSpPr>
              <a:xfrm>
                <a:off x="3776047" y="0"/>
                <a:ext cx="2556334" cy="1270000"/>
                <a:chOff x="0" y="0"/>
                <a:chExt cx="2556333" cy="1270000"/>
              </a:xfrm>
            </p:grpSpPr>
            <p:sp>
              <p:nvSpPr>
                <p:cNvPr id="1140" name="data"/>
                <p:cNvSpPr/>
                <p:nvPr/>
              </p:nvSpPr>
              <p:spPr>
                <a:xfrm>
                  <a:off x="0" y="0"/>
                  <a:ext cx="1270000" cy="1270000"/>
                </a:xfrm>
                <a:prstGeom prst="rect">
                  <a:avLst/>
                </a:prstGeom>
                <a:solidFill>
                  <a:srgbClr val="00A1FF"/>
                </a:solidFill>
                <a:ln w="254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825500">
                    <a:defRPr sz="3200">
                      <a:solidFill>
                        <a:srgbClr val="000000"/>
                      </a:solidFill>
                      <a:latin typeface="Helvetica Neue Medium"/>
                      <a:ea typeface="Helvetica Neue Medium"/>
                      <a:cs typeface="Helvetica Neue Medium"/>
                      <a:sym typeface="Helvetica Neue Medium"/>
                    </a:defRPr>
                  </a:lvl1pPr>
                </a:lstStyle>
                <a:p>
                  <a:r>
                    <a:t>data</a:t>
                  </a:r>
                </a:p>
              </p:txBody>
            </p:sp>
            <p:sp>
              <p:nvSpPr>
                <p:cNvPr id="1141" name="link"/>
                <p:cNvSpPr/>
                <p:nvPr/>
              </p:nvSpPr>
              <p:spPr>
                <a:xfrm>
                  <a:off x="1286333" y="0"/>
                  <a:ext cx="1270001" cy="1270000"/>
                </a:xfrm>
                <a:prstGeom prst="rect">
                  <a:avLst/>
                </a:prstGeom>
                <a:solidFill>
                  <a:schemeClr val="accent4">
                    <a:hueOff val="-476017"/>
                    <a:lumOff val="-10042"/>
                  </a:schemeClr>
                </a:solidFill>
                <a:ln w="254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825500">
                    <a:defRPr sz="3200">
                      <a:solidFill>
                        <a:srgbClr val="000000"/>
                      </a:solidFill>
                      <a:latin typeface="Helvetica Neue Medium"/>
                      <a:ea typeface="Helvetica Neue Medium"/>
                      <a:cs typeface="Helvetica Neue Medium"/>
                      <a:sym typeface="Helvetica Neue Medium"/>
                    </a:defRPr>
                  </a:lvl1pPr>
                </a:lstStyle>
                <a:p>
                  <a:r>
                    <a:t>link</a:t>
                  </a:r>
                </a:p>
              </p:txBody>
            </p:sp>
          </p:grpSp>
          <p:grpSp>
            <p:nvGrpSpPr>
              <p:cNvPr id="1145" name="Group"/>
              <p:cNvGrpSpPr/>
              <p:nvPr/>
            </p:nvGrpSpPr>
            <p:grpSpPr>
              <a:xfrm>
                <a:off x="7552095" y="0"/>
                <a:ext cx="2556334" cy="1270000"/>
                <a:chOff x="0" y="0"/>
                <a:chExt cx="2556333" cy="1270000"/>
              </a:xfrm>
            </p:grpSpPr>
            <p:sp>
              <p:nvSpPr>
                <p:cNvPr id="1143" name="data"/>
                <p:cNvSpPr/>
                <p:nvPr/>
              </p:nvSpPr>
              <p:spPr>
                <a:xfrm>
                  <a:off x="0" y="0"/>
                  <a:ext cx="1270000" cy="1270000"/>
                </a:xfrm>
                <a:prstGeom prst="rect">
                  <a:avLst/>
                </a:prstGeom>
                <a:solidFill>
                  <a:srgbClr val="00A1FF"/>
                </a:solidFill>
                <a:ln w="254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825500">
                    <a:defRPr sz="3200">
                      <a:solidFill>
                        <a:srgbClr val="000000"/>
                      </a:solidFill>
                      <a:latin typeface="Helvetica Neue Medium"/>
                      <a:ea typeface="Helvetica Neue Medium"/>
                      <a:cs typeface="Helvetica Neue Medium"/>
                      <a:sym typeface="Helvetica Neue Medium"/>
                    </a:defRPr>
                  </a:lvl1pPr>
                </a:lstStyle>
                <a:p>
                  <a:r>
                    <a:t>data</a:t>
                  </a:r>
                </a:p>
              </p:txBody>
            </p:sp>
            <p:sp>
              <p:nvSpPr>
                <p:cNvPr id="1144" name="link"/>
                <p:cNvSpPr/>
                <p:nvPr/>
              </p:nvSpPr>
              <p:spPr>
                <a:xfrm>
                  <a:off x="1286333" y="0"/>
                  <a:ext cx="1270001" cy="1270000"/>
                </a:xfrm>
                <a:prstGeom prst="rect">
                  <a:avLst/>
                </a:prstGeom>
                <a:solidFill>
                  <a:schemeClr val="accent4">
                    <a:hueOff val="-476017"/>
                    <a:lumOff val="-10042"/>
                  </a:schemeClr>
                </a:solidFill>
                <a:ln w="254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825500">
                    <a:defRPr sz="3200">
                      <a:solidFill>
                        <a:srgbClr val="000000"/>
                      </a:solidFill>
                      <a:latin typeface="Helvetica Neue Medium"/>
                      <a:ea typeface="Helvetica Neue Medium"/>
                      <a:cs typeface="Helvetica Neue Medium"/>
                      <a:sym typeface="Helvetica Neue Medium"/>
                    </a:defRPr>
                  </a:lvl1pPr>
                </a:lstStyle>
                <a:p>
                  <a:r>
                    <a:t>link</a:t>
                  </a:r>
                </a:p>
              </p:txBody>
            </p:sp>
          </p:grpSp>
          <p:grpSp>
            <p:nvGrpSpPr>
              <p:cNvPr id="1148" name="Group"/>
              <p:cNvGrpSpPr/>
              <p:nvPr/>
            </p:nvGrpSpPr>
            <p:grpSpPr>
              <a:xfrm>
                <a:off x="11328142" y="0"/>
                <a:ext cx="2556334" cy="1270000"/>
                <a:chOff x="0" y="0"/>
                <a:chExt cx="2556333" cy="1270000"/>
              </a:xfrm>
            </p:grpSpPr>
            <p:sp>
              <p:nvSpPr>
                <p:cNvPr id="1146" name="data"/>
                <p:cNvSpPr/>
                <p:nvPr/>
              </p:nvSpPr>
              <p:spPr>
                <a:xfrm>
                  <a:off x="0" y="0"/>
                  <a:ext cx="1270000" cy="1270000"/>
                </a:xfrm>
                <a:prstGeom prst="rect">
                  <a:avLst/>
                </a:prstGeom>
                <a:solidFill>
                  <a:srgbClr val="00A1FF"/>
                </a:solidFill>
                <a:ln w="254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825500">
                    <a:defRPr sz="3200">
                      <a:solidFill>
                        <a:srgbClr val="000000"/>
                      </a:solidFill>
                      <a:latin typeface="Helvetica Neue Medium"/>
                      <a:ea typeface="Helvetica Neue Medium"/>
                      <a:cs typeface="Helvetica Neue Medium"/>
                      <a:sym typeface="Helvetica Neue Medium"/>
                    </a:defRPr>
                  </a:lvl1pPr>
                </a:lstStyle>
                <a:p>
                  <a:r>
                    <a:t>data</a:t>
                  </a:r>
                </a:p>
              </p:txBody>
            </p:sp>
            <p:sp>
              <p:nvSpPr>
                <p:cNvPr id="1147" name="link"/>
                <p:cNvSpPr/>
                <p:nvPr/>
              </p:nvSpPr>
              <p:spPr>
                <a:xfrm>
                  <a:off x="1286333" y="0"/>
                  <a:ext cx="1270001" cy="1270000"/>
                </a:xfrm>
                <a:prstGeom prst="rect">
                  <a:avLst/>
                </a:prstGeom>
                <a:solidFill>
                  <a:schemeClr val="accent4">
                    <a:hueOff val="-476017"/>
                    <a:lumOff val="-10042"/>
                  </a:schemeClr>
                </a:solidFill>
                <a:ln w="254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825500">
                    <a:defRPr sz="3200">
                      <a:solidFill>
                        <a:srgbClr val="000000"/>
                      </a:solidFill>
                      <a:latin typeface="Helvetica Neue Medium"/>
                      <a:ea typeface="Helvetica Neue Medium"/>
                      <a:cs typeface="Helvetica Neue Medium"/>
                      <a:sym typeface="Helvetica Neue Medium"/>
                    </a:defRPr>
                  </a:lvl1pPr>
                </a:lstStyle>
                <a:p>
                  <a:r>
                    <a:t>link</a:t>
                  </a:r>
                </a:p>
              </p:txBody>
            </p:sp>
          </p:grpSp>
          <p:grpSp>
            <p:nvGrpSpPr>
              <p:cNvPr id="1151" name="Group"/>
              <p:cNvGrpSpPr/>
              <p:nvPr/>
            </p:nvGrpSpPr>
            <p:grpSpPr>
              <a:xfrm>
                <a:off x="0" y="0"/>
                <a:ext cx="2556334" cy="1270000"/>
                <a:chOff x="0" y="0"/>
                <a:chExt cx="2556333" cy="1270000"/>
              </a:xfrm>
            </p:grpSpPr>
            <p:sp>
              <p:nvSpPr>
                <p:cNvPr id="1149" name="data"/>
                <p:cNvSpPr/>
                <p:nvPr/>
              </p:nvSpPr>
              <p:spPr>
                <a:xfrm>
                  <a:off x="0" y="0"/>
                  <a:ext cx="1270000" cy="1270000"/>
                </a:xfrm>
                <a:prstGeom prst="rect">
                  <a:avLst/>
                </a:prstGeom>
                <a:solidFill>
                  <a:srgbClr val="00A1FF"/>
                </a:solidFill>
                <a:ln w="254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825500">
                    <a:defRPr sz="3200">
                      <a:solidFill>
                        <a:srgbClr val="000000"/>
                      </a:solidFill>
                      <a:latin typeface="Helvetica Neue Medium"/>
                      <a:ea typeface="Helvetica Neue Medium"/>
                      <a:cs typeface="Helvetica Neue Medium"/>
                      <a:sym typeface="Helvetica Neue Medium"/>
                    </a:defRPr>
                  </a:lvl1pPr>
                </a:lstStyle>
                <a:p>
                  <a:r>
                    <a:t>data</a:t>
                  </a:r>
                </a:p>
              </p:txBody>
            </p:sp>
            <p:sp>
              <p:nvSpPr>
                <p:cNvPr id="1150" name="link"/>
                <p:cNvSpPr/>
                <p:nvPr/>
              </p:nvSpPr>
              <p:spPr>
                <a:xfrm>
                  <a:off x="1286333" y="0"/>
                  <a:ext cx="1270001" cy="1270000"/>
                </a:xfrm>
                <a:prstGeom prst="rect">
                  <a:avLst/>
                </a:prstGeom>
                <a:solidFill>
                  <a:schemeClr val="accent4">
                    <a:hueOff val="-476017"/>
                    <a:lumOff val="-10042"/>
                  </a:schemeClr>
                </a:solidFill>
                <a:ln w="254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825500">
                    <a:defRPr sz="3200">
                      <a:solidFill>
                        <a:srgbClr val="000000"/>
                      </a:solidFill>
                      <a:latin typeface="Helvetica Neue Medium"/>
                      <a:ea typeface="Helvetica Neue Medium"/>
                      <a:cs typeface="Helvetica Neue Medium"/>
                      <a:sym typeface="Helvetica Neue Medium"/>
                    </a:defRPr>
                  </a:lvl1pPr>
                </a:lstStyle>
                <a:p>
                  <a:r>
                    <a:t>link</a:t>
                  </a:r>
                </a:p>
              </p:txBody>
            </p:sp>
          </p:grpSp>
          <p:sp>
            <p:nvSpPr>
              <p:cNvPr id="1165" name="Connection Line"/>
              <p:cNvSpPr/>
              <p:nvPr/>
            </p:nvSpPr>
            <p:spPr>
              <a:xfrm>
                <a:off x="17376450" y="1141981"/>
                <a:ext cx="1686117" cy="511147"/>
              </a:xfrm>
              <a:custGeom>
                <a:avLst/>
                <a:gdLst/>
                <a:ahLst/>
                <a:cxnLst>
                  <a:cxn ang="0">
                    <a:pos x="wd2" y="hd2"/>
                  </a:cxn>
                  <a:cxn ang="5400000">
                    <a:pos x="wd2" y="hd2"/>
                  </a:cxn>
                  <a:cxn ang="10800000">
                    <a:pos x="wd2" y="hd2"/>
                  </a:cxn>
                  <a:cxn ang="16200000">
                    <a:pos x="wd2" y="hd2"/>
                  </a:cxn>
                </a:cxnLst>
                <a:rect l="0" t="0" r="r" b="b"/>
                <a:pathLst>
                  <a:path w="21600" h="16234" extrusionOk="0">
                    <a:moveTo>
                      <a:pt x="0" y="0"/>
                    </a:moveTo>
                    <a:cubicBezTo>
                      <a:pt x="10987" y="20650"/>
                      <a:pt x="18187" y="21600"/>
                      <a:pt x="21600" y="2849"/>
                    </a:cubicBezTo>
                  </a:path>
                </a:pathLst>
              </a:custGeom>
              <a:noFill/>
              <a:ln w="63500" cap="flat">
                <a:solidFill>
                  <a:srgbClr val="000000"/>
                </a:solidFill>
                <a:prstDash val="solid"/>
                <a:miter lim="400000"/>
                <a:tailEnd type="triangle" w="med" len="med"/>
              </a:ln>
              <a:effectLst/>
            </p:spPr>
            <p:txBody>
              <a:bodyPr/>
              <a:lstStyle/>
              <a:p>
                <a:endParaRPr/>
              </a:p>
            </p:txBody>
          </p:sp>
          <p:grpSp>
            <p:nvGrpSpPr>
              <p:cNvPr id="1155" name="Group"/>
              <p:cNvGrpSpPr/>
              <p:nvPr/>
            </p:nvGrpSpPr>
            <p:grpSpPr>
              <a:xfrm>
                <a:off x="15104191" y="0"/>
                <a:ext cx="2556334" cy="1270000"/>
                <a:chOff x="0" y="0"/>
                <a:chExt cx="2556333" cy="1270000"/>
              </a:xfrm>
            </p:grpSpPr>
            <p:sp>
              <p:nvSpPr>
                <p:cNvPr id="1153" name="data"/>
                <p:cNvSpPr/>
                <p:nvPr/>
              </p:nvSpPr>
              <p:spPr>
                <a:xfrm>
                  <a:off x="0" y="0"/>
                  <a:ext cx="1270000" cy="1270000"/>
                </a:xfrm>
                <a:prstGeom prst="rect">
                  <a:avLst/>
                </a:prstGeom>
                <a:solidFill>
                  <a:srgbClr val="00A1FF"/>
                </a:solidFill>
                <a:ln w="254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825500">
                    <a:defRPr sz="3200">
                      <a:solidFill>
                        <a:srgbClr val="000000"/>
                      </a:solidFill>
                      <a:latin typeface="Helvetica Neue Medium"/>
                      <a:ea typeface="Helvetica Neue Medium"/>
                      <a:cs typeface="Helvetica Neue Medium"/>
                      <a:sym typeface="Helvetica Neue Medium"/>
                    </a:defRPr>
                  </a:lvl1pPr>
                </a:lstStyle>
                <a:p>
                  <a:r>
                    <a:t>data</a:t>
                  </a:r>
                </a:p>
              </p:txBody>
            </p:sp>
            <p:sp>
              <p:nvSpPr>
                <p:cNvPr id="1154" name="link"/>
                <p:cNvSpPr/>
                <p:nvPr/>
              </p:nvSpPr>
              <p:spPr>
                <a:xfrm>
                  <a:off x="1286333" y="0"/>
                  <a:ext cx="1270001" cy="1270000"/>
                </a:xfrm>
                <a:prstGeom prst="rect">
                  <a:avLst/>
                </a:prstGeom>
                <a:solidFill>
                  <a:schemeClr val="accent4">
                    <a:hueOff val="-476017"/>
                    <a:lumOff val="-10042"/>
                  </a:schemeClr>
                </a:solidFill>
                <a:ln w="254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825500">
                    <a:defRPr sz="3200">
                      <a:solidFill>
                        <a:srgbClr val="000000"/>
                      </a:solidFill>
                      <a:latin typeface="Helvetica Neue Medium"/>
                      <a:ea typeface="Helvetica Neue Medium"/>
                      <a:cs typeface="Helvetica Neue Medium"/>
                      <a:sym typeface="Helvetica Neue Medium"/>
                    </a:defRPr>
                  </a:lvl1pPr>
                </a:lstStyle>
                <a:p>
                  <a:r>
                    <a:t>link</a:t>
                  </a:r>
                </a:p>
              </p:txBody>
            </p:sp>
          </p:grpSp>
        </p:grpSp>
        <p:grpSp>
          <p:nvGrpSpPr>
            <p:cNvPr id="1159" name="Now we need a LinkedList class"/>
            <p:cNvGrpSpPr/>
            <p:nvPr/>
          </p:nvGrpSpPr>
          <p:grpSpPr>
            <a:xfrm>
              <a:off x="4816850" y="-38100"/>
              <a:ext cx="10356724" cy="1010281"/>
              <a:chOff x="0" y="0"/>
              <a:chExt cx="10356723" cy="1010280"/>
            </a:xfrm>
          </p:grpSpPr>
          <p:sp>
            <p:nvSpPr>
              <p:cNvPr id="1158" name="Now we need a LinkedList class"/>
              <p:cNvSpPr txBox="1"/>
              <p:nvPr/>
            </p:nvSpPr>
            <p:spPr>
              <a:xfrm>
                <a:off x="38100" y="38100"/>
                <a:ext cx="10280524" cy="934081"/>
              </a:xfrm>
              <a:prstGeom prst="rect">
                <a:avLst/>
              </a:prstGeom>
              <a:solidFill>
                <a:schemeClr val="accent1"/>
              </a:solidFill>
              <a:ln>
                <a:noFill/>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nSpc>
                    <a:spcPct val="150000"/>
                  </a:lnSpc>
                  <a:defRPr sz="5000" b="1">
                    <a:solidFill>
                      <a:srgbClr val="000000"/>
                    </a:solidFill>
                  </a:defRPr>
                </a:lvl1pPr>
              </a:lstStyle>
              <a:p>
                <a:pPr>
                  <a:defRPr b="0"/>
                </a:pPr>
                <a:r>
                  <a:rPr b="1"/>
                  <a:t>Now we need a LinkedList class</a:t>
                </a:r>
              </a:p>
            </p:txBody>
          </p:sp>
          <p:pic>
            <p:nvPicPr>
              <p:cNvPr id="1157" name="Now we need a LinkedList class Now we need a LinkedList class" descr="Now we need a LinkedList class Now we need a LinkedList class"/>
              <p:cNvPicPr>
                <a:picLocks/>
              </p:cNvPicPr>
              <p:nvPr/>
            </p:nvPicPr>
            <p:blipFill>
              <a:blip r:embed="rId3"/>
              <a:stretch>
                <a:fillRect/>
              </a:stretch>
            </p:blipFill>
            <p:spPr>
              <a:xfrm>
                <a:off x="0" y="0"/>
                <a:ext cx="10356724" cy="1010281"/>
              </a:xfrm>
              <a:prstGeom prst="rect">
                <a:avLst/>
              </a:prstGeom>
              <a:effectLst/>
            </p:spPr>
          </p:pic>
        </p:gr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1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0" grpId="0" animBg="1" advAuto="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we="http://schemas.microsoft.com/office/webextensions/webextension/2010/11" xmlns:pca="http://schemas.microsoft.com/office/powerpoint/2013/contentapp">
        <mc:Choice Requires="we pca">
          <p:graphicFrame>
            <p:nvGraphicFramePr>
              <p:cNvPr id="6" name="Add-in 5">
                <a:extLst>
                  <a:ext uri="{FF2B5EF4-FFF2-40B4-BE49-F238E27FC236}">
                    <a16:creationId xmlns:a16="http://schemas.microsoft.com/office/drawing/2014/main" id="{42004B9B-79F7-CB6E-873D-036691AF49FB}"/>
                  </a:ext>
                </a:extLst>
              </p:cNvPr>
              <p:cNvGraphicFramePr>
                <a:graphicFrameLocks noGrp="1"/>
              </p:cNvGraphicFramePr>
              <p:nvPr/>
            </p:nvGraphicFramePr>
            <p:xfrm>
              <a:off x="2667000" y="0"/>
              <a:ext cx="19050000" cy="13716000"/>
            </p:xfrm>
            <a:graphic>
              <a:graphicData uri="http://schemas.microsoft.com/office/webextensions/webextension/2010/11">
                <we:webextensionref xmlns:we="http://schemas.microsoft.com/office/webextensions/webextension/2010/11" xmlns:r="http://schemas.openxmlformats.org/officeDocument/2006/relationships" r:id="rId2"/>
              </a:graphicData>
            </a:graphic>
          </p:graphicFrame>
        </mc:Choice>
        <mc:Fallback xmlns="">
          <p:pic>
            <p:nvPicPr>
              <p:cNvPr id="6" name="Add-in 5">
                <a:extLst>
                  <a:ext uri="{FF2B5EF4-FFF2-40B4-BE49-F238E27FC236}">
                    <a16:creationId xmlns:a16="http://schemas.microsoft.com/office/drawing/2014/main" id="{42004B9B-79F7-CB6E-873D-036691AF49FB}"/>
                  </a:ext>
                </a:extLst>
              </p:cNvPr>
              <p:cNvPicPr>
                <a:picLocks noGrp="1" noRot="1" noChangeAspect="1" noMove="1" noResize="1" noEditPoints="1" noAdjustHandles="1" noChangeArrowheads="1" noChangeShapeType="1"/>
              </p:cNvPicPr>
              <p:nvPr/>
            </p:nvPicPr>
            <p:blipFill>
              <a:blip r:embed="rId3"/>
              <a:stretch>
                <a:fillRect/>
              </a:stretch>
            </p:blipFill>
            <p:spPr>
              <a:xfrm>
                <a:off x="2667000" y="0"/>
                <a:ext cx="19050000" cy="13716000"/>
              </a:xfrm>
              <a:prstGeom prst="rect">
                <a:avLst/>
              </a:prstGeom>
            </p:spPr>
          </p:pic>
        </mc:Fallback>
      </mc:AlternateContent>
    </p:spTree>
    <p:extLst>
      <p:ext uri="{BB962C8B-B14F-4D97-AF65-F5344CB8AC3E}">
        <p14:creationId xmlns:p14="http://schemas.microsoft.com/office/powerpoint/2010/main" val="2746276543"/>
      </p:ext>
    </p:extLst>
  </p:cSld>
  <p:clrMapOvr>
    <a:masterClrMapping/>
  </p:clrMapOvr>
  <p:transition spd="me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 name="Linked Lists"/>
          <p:cNvSpPr txBox="1">
            <a:spLocks noGrp="1"/>
          </p:cNvSpPr>
          <p:nvPr>
            <p:ph type="title"/>
          </p:nvPr>
        </p:nvSpPr>
        <p:spPr>
          <a:prstGeom prst="rect">
            <a:avLst/>
          </a:prstGeom>
        </p:spPr>
        <p:txBody>
          <a:bodyPr/>
          <a:lstStyle/>
          <a:p>
            <a:r>
              <a:t>Linked Lists</a:t>
            </a:r>
          </a:p>
        </p:txBody>
      </p:sp>
      <p:sp>
        <p:nvSpPr>
          <p:cNvPr id="1168" name="A Data Structure to Store Sequential Collections"/>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t>A Data Structure to Store Sequential Collections</a:t>
            </a:r>
          </a:p>
        </p:txBody>
      </p:sp>
      <p:sp>
        <p:nvSpPr>
          <p:cNvPr id="1169"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60</a:t>
            </a:fld>
            <a:endParaRPr/>
          </a:p>
        </p:txBody>
      </p:sp>
      <p:grpSp>
        <p:nvGrpSpPr>
          <p:cNvPr id="1193" name="Group"/>
          <p:cNvGrpSpPr/>
          <p:nvPr/>
        </p:nvGrpSpPr>
        <p:grpSpPr>
          <a:xfrm>
            <a:off x="2196788" y="2793113"/>
            <a:ext cx="19990424" cy="2644686"/>
            <a:chOff x="0" y="0"/>
            <a:chExt cx="19990423" cy="2644684"/>
          </a:xfrm>
        </p:grpSpPr>
        <p:sp>
          <p:nvSpPr>
            <p:cNvPr id="1170" name="LinkedList"/>
            <p:cNvSpPr txBox="1"/>
            <p:nvPr/>
          </p:nvSpPr>
          <p:spPr>
            <a:xfrm>
              <a:off x="8431435" y="1824166"/>
              <a:ext cx="3127553" cy="82051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defRPr sz="4800" b="1">
                  <a:solidFill>
                    <a:srgbClr val="000000"/>
                  </a:solidFill>
                </a:defRPr>
              </a:lvl1pPr>
            </a:lstStyle>
            <a:p>
              <a:r>
                <a:t>LinkedList</a:t>
              </a:r>
            </a:p>
          </p:txBody>
        </p:sp>
        <p:sp>
          <p:nvSpPr>
            <p:cNvPr id="1171" name="None"/>
            <p:cNvSpPr/>
            <p:nvPr/>
          </p:nvSpPr>
          <p:spPr>
            <a:xfrm>
              <a:off x="18572240" y="541383"/>
              <a:ext cx="1418184" cy="570362"/>
            </a:xfrm>
            <a:prstGeom prst="rect">
              <a:avLst/>
            </a:prstGeom>
            <a:solidFill>
              <a:srgbClr val="000000"/>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825500">
                <a:defRPr sz="3200">
                  <a:solidFill>
                    <a:srgbClr val="FFFFFF"/>
                  </a:solidFill>
                  <a:latin typeface="Helvetica Neue Medium"/>
                  <a:ea typeface="Helvetica Neue Medium"/>
                  <a:cs typeface="Helvetica Neue Medium"/>
                  <a:sym typeface="Helvetica Neue Medium"/>
                </a:defRPr>
              </a:lvl1pPr>
            </a:lstStyle>
            <a:p>
              <a:r>
                <a:t>None</a:t>
              </a:r>
            </a:p>
          </p:txBody>
        </p:sp>
        <p:sp>
          <p:nvSpPr>
            <p:cNvPr id="1198" name="Connection Line"/>
            <p:cNvSpPr/>
            <p:nvPr/>
          </p:nvSpPr>
          <p:spPr>
            <a:xfrm>
              <a:off x="1949169" y="1141981"/>
              <a:ext cx="1686116" cy="511147"/>
            </a:xfrm>
            <a:custGeom>
              <a:avLst/>
              <a:gdLst/>
              <a:ahLst/>
              <a:cxnLst>
                <a:cxn ang="0">
                  <a:pos x="wd2" y="hd2"/>
                </a:cxn>
                <a:cxn ang="5400000">
                  <a:pos x="wd2" y="hd2"/>
                </a:cxn>
                <a:cxn ang="10800000">
                  <a:pos x="wd2" y="hd2"/>
                </a:cxn>
                <a:cxn ang="16200000">
                  <a:pos x="wd2" y="hd2"/>
                </a:cxn>
              </a:cxnLst>
              <a:rect l="0" t="0" r="r" b="b"/>
              <a:pathLst>
                <a:path w="21600" h="16234" extrusionOk="0">
                  <a:moveTo>
                    <a:pt x="0" y="0"/>
                  </a:moveTo>
                  <a:cubicBezTo>
                    <a:pt x="10987" y="20650"/>
                    <a:pt x="18187" y="21600"/>
                    <a:pt x="21600" y="2849"/>
                  </a:cubicBezTo>
                </a:path>
              </a:pathLst>
            </a:custGeom>
            <a:noFill/>
            <a:ln w="63500" cap="flat">
              <a:solidFill>
                <a:srgbClr val="000000"/>
              </a:solidFill>
              <a:prstDash val="solid"/>
              <a:miter lim="400000"/>
              <a:tailEnd type="triangle" w="med" len="med"/>
            </a:ln>
            <a:effectLst/>
          </p:spPr>
          <p:txBody>
            <a:bodyPr/>
            <a:lstStyle/>
            <a:p>
              <a:endParaRPr/>
            </a:p>
          </p:txBody>
        </p:sp>
        <p:sp>
          <p:nvSpPr>
            <p:cNvPr id="1199" name="Connection Line"/>
            <p:cNvSpPr/>
            <p:nvPr/>
          </p:nvSpPr>
          <p:spPr>
            <a:xfrm>
              <a:off x="5725216" y="1141981"/>
              <a:ext cx="1686117" cy="511147"/>
            </a:xfrm>
            <a:custGeom>
              <a:avLst/>
              <a:gdLst/>
              <a:ahLst/>
              <a:cxnLst>
                <a:cxn ang="0">
                  <a:pos x="wd2" y="hd2"/>
                </a:cxn>
                <a:cxn ang="5400000">
                  <a:pos x="wd2" y="hd2"/>
                </a:cxn>
                <a:cxn ang="10800000">
                  <a:pos x="wd2" y="hd2"/>
                </a:cxn>
                <a:cxn ang="16200000">
                  <a:pos x="wd2" y="hd2"/>
                </a:cxn>
              </a:cxnLst>
              <a:rect l="0" t="0" r="r" b="b"/>
              <a:pathLst>
                <a:path w="21600" h="16234" extrusionOk="0">
                  <a:moveTo>
                    <a:pt x="0" y="0"/>
                  </a:moveTo>
                  <a:cubicBezTo>
                    <a:pt x="10987" y="20650"/>
                    <a:pt x="18187" y="21600"/>
                    <a:pt x="21600" y="2849"/>
                  </a:cubicBezTo>
                </a:path>
              </a:pathLst>
            </a:custGeom>
            <a:noFill/>
            <a:ln w="63500" cap="flat">
              <a:solidFill>
                <a:srgbClr val="000000"/>
              </a:solidFill>
              <a:prstDash val="solid"/>
              <a:miter lim="400000"/>
              <a:tailEnd type="triangle" w="med" len="med"/>
            </a:ln>
            <a:effectLst/>
          </p:spPr>
          <p:txBody>
            <a:bodyPr/>
            <a:lstStyle/>
            <a:p>
              <a:endParaRPr/>
            </a:p>
          </p:txBody>
        </p:sp>
        <p:sp>
          <p:nvSpPr>
            <p:cNvPr id="1200" name="Connection Line"/>
            <p:cNvSpPr/>
            <p:nvPr/>
          </p:nvSpPr>
          <p:spPr>
            <a:xfrm>
              <a:off x="9501265" y="1141981"/>
              <a:ext cx="1686116" cy="511147"/>
            </a:xfrm>
            <a:custGeom>
              <a:avLst/>
              <a:gdLst/>
              <a:ahLst/>
              <a:cxnLst>
                <a:cxn ang="0">
                  <a:pos x="wd2" y="hd2"/>
                </a:cxn>
                <a:cxn ang="5400000">
                  <a:pos x="wd2" y="hd2"/>
                </a:cxn>
                <a:cxn ang="10800000">
                  <a:pos x="wd2" y="hd2"/>
                </a:cxn>
                <a:cxn ang="16200000">
                  <a:pos x="wd2" y="hd2"/>
                </a:cxn>
              </a:cxnLst>
              <a:rect l="0" t="0" r="r" b="b"/>
              <a:pathLst>
                <a:path w="21600" h="16234" extrusionOk="0">
                  <a:moveTo>
                    <a:pt x="0" y="0"/>
                  </a:moveTo>
                  <a:cubicBezTo>
                    <a:pt x="10987" y="20650"/>
                    <a:pt x="18187" y="21600"/>
                    <a:pt x="21600" y="2849"/>
                  </a:cubicBezTo>
                </a:path>
              </a:pathLst>
            </a:custGeom>
            <a:noFill/>
            <a:ln w="63500" cap="flat">
              <a:solidFill>
                <a:srgbClr val="000000"/>
              </a:solidFill>
              <a:prstDash val="solid"/>
              <a:miter lim="400000"/>
              <a:tailEnd type="triangle" w="med" len="med"/>
            </a:ln>
            <a:effectLst/>
          </p:spPr>
          <p:txBody>
            <a:bodyPr/>
            <a:lstStyle/>
            <a:p>
              <a:endParaRPr/>
            </a:p>
          </p:txBody>
        </p:sp>
        <p:sp>
          <p:nvSpPr>
            <p:cNvPr id="1201" name="Connection Line"/>
            <p:cNvSpPr/>
            <p:nvPr/>
          </p:nvSpPr>
          <p:spPr>
            <a:xfrm>
              <a:off x="13277310" y="1141981"/>
              <a:ext cx="1686116" cy="511147"/>
            </a:xfrm>
            <a:custGeom>
              <a:avLst/>
              <a:gdLst/>
              <a:ahLst/>
              <a:cxnLst>
                <a:cxn ang="0">
                  <a:pos x="wd2" y="hd2"/>
                </a:cxn>
                <a:cxn ang="5400000">
                  <a:pos x="wd2" y="hd2"/>
                </a:cxn>
                <a:cxn ang="10800000">
                  <a:pos x="wd2" y="hd2"/>
                </a:cxn>
                <a:cxn ang="16200000">
                  <a:pos x="wd2" y="hd2"/>
                </a:cxn>
              </a:cxnLst>
              <a:rect l="0" t="0" r="r" b="b"/>
              <a:pathLst>
                <a:path w="21600" h="16234" extrusionOk="0">
                  <a:moveTo>
                    <a:pt x="0" y="0"/>
                  </a:moveTo>
                  <a:cubicBezTo>
                    <a:pt x="10987" y="20650"/>
                    <a:pt x="18187" y="21600"/>
                    <a:pt x="21600" y="2849"/>
                  </a:cubicBezTo>
                </a:path>
              </a:pathLst>
            </a:custGeom>
            <a:noFill/>
            <a:ln w="63500" cap="flat">
              <a:solidFill>
                <a:srgbClr val="000000"/>
              </a:solidFill>
              <a:prstDash val="solid"/>
              <a:miter lim="400000"/>
              <a:tailEnd type="triangle" w="med" len="med"/>
            </a:ln>
            <a:effectLst/>
          </p:spPr>
          <p:txBody>
            <a:bodyPr/>
            <a:lstStyle/>
            <a:p>
              <a:endParaRPr/>
            </a:p>
          </p:txBody>
        </p:sp>
        <p:grpSp>
          <p:nvGrpSpPr>
            <p:cNvPr id="1178" name="Group"/>
            <p:cNvGrpSpPr/>
            <p:nvPr/>
          </p:nvGrpSpPr>
          <p:grpSpPr>
            <a:xfrm>
              <a:off x="3776047" y="0"/>
              <a:ext cx="2556334" cy="1270000"/>
              <a:chOff x="0" y="0"/>
              <a:chExt cx="2556333" cy="1270000"/>
            </a:xfrm>
          </p:grpSpPr>
          <p:sp>
            <p:nvSpPr>
              <p:cNvPr id="1176" name="data"/>
              <p:cNvSpPr/>
              <p:nvPr/>
            </p:nvSpPr>
            <p:spPr>
              <a:xfrm>
                <a:off x="0" y="0"/>
                <a:ext cx="1270000" cy="1270000"/>
              </a:xfrm>
              <a:prstGeom prst="rect">
                <a:avLst/>
              </a:prstGeom>
              <a:solidFill>
                <a:srgbClr val="00A1FF"/>
              </a:solidFill>
              <a:ln w="254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825500">
                  <a:defRPr sz="3200">
                    <a:solidFill>
                      <a:srgbClr val="000000"/>
                    </a:solidFill>
                    <a:latin typeface="Helvetica Neue Medium"/>
                    <a:ea typeface="Helvetica Neue Medium"/>
                    <a:cs typeface="Helvetica Neue Medium"/>
                    <a:sym typeface="Helvetica Neue Medium"/>
                  </a:defRPr>
                </a:lvl1pPr>
              </a:lstStyle>
              <a:p>
                <a:r>
                  <a:t>data</a:t>
                </a:r>
              </a:p>
            </p:txBody>
          </p:sp>
          <p:sp>
            <p:nvSpPr>
              <p:cNvPr id="1177" name="link"/>
              <p:cNvSpPr/>
              <p:nvPr/>
            </p:nvSpPr>
            <p:spPr>
              <a:xfrm>
                <a:off x="1286333" y="0"/>
                <a:ext cx="1270001" cy="1270000"/>
              </a:xfrm>
              <a:prstGeom prst="rect">
                <a:avLst/>
              </a:prstGeom>
              <a:solidFill>
                <a:schemeClr val="accent4">
                  <a:hueOff val="-476017"/>
                  <a:lumOff val="-10042"/>
                </a:schemeClr>
              </a:solidFill>
              <a:ln w="254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825500">
                  <a:defRPr sz="3200">
                    <a:solidFill>
                      <a:srgbClr val="000000"/>
                    </a:solidFill>
                    <a:latin typeface="Helvetica Neue Medium"/>
                    <a:ea typeface="Helvetica Neue Medium"/>
                    <a:cs typeface="Helvetica Neue Medium"/>
                    <a:sym typeface="Helvetica Neue Medium"/>
                  </a:defRPr>
                </a:lvl1pPr>
              </a:lstStyle>
              <a:p>
                <a:r>
                  <a:t>link</a:t>
                </a:r>
              </a:p>
            </p:txBody>
          </p:sp>
        </p:grpSp>
        <p:grpSp>
          <p:nvGrpSpPr>
            <p:cNvPr id="1181" name="Group"/>
            <p:cNvGrpSpPr/>
            <p:nvPr/>
          </p:nvGrpSpPr>
          <p:grpSpPr>
            <a:xfrm>
              <a:off x="7552095" y="0"/>
              <a:ext cx="2556334" cy="1270000"/>
              <a:chOff x="0" y="0"/>
              <a:chExt cx="2556333" cy="1270000"/>
            </a:xfrm>
          </p:grpSpPr>
          <p:sp>
            <p:nvSpPr>
              <p:cNvPr id="1179" name="data"/>
              <p:cNvSpPr/>
              <p:nvPr/>
            </p:nvSpPr>
            <p:spPr>
              <a:xfrm>
                <a:off x="0" y="0"/>
                <a:ext cx="1270000" cy="1270000"/>
              </a:xfrm>
              <a:prstGeom prst="rect">
                <a:avLst/>
              </a:prstGeom>
              <a:solidFill>
                <a:srgbClr val="00A1FF"/>
              </a:solidFill>
              <a:ln w="254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825500">
                  <a:defRPr sz="3200">
                    <a:solidFill>
                      <a:srgbClr val="000000"/>
                    </a:solidFill>
                    <a:latin typeface="Helvetica Neue Medium"/>
                    <a:ea typeface="Helvetica Neue Medium"/>
                    <a:cs typeface="Helvetica Neue Medium"/>
                    <a:sym typeface="Helvetica Neue Medium"/>
                  </a:defRPr>
                </a:lvl1pPr>
              </a:lstStyle>
              <a:p>
                <a:r>
                  <a:t>data</a:t>
                </a:r>
              </a:p>
            </p:txBody>
          </p:sp>
          <p:sp>
            <p:nvSpPr>
              <p:cNvPr id="1180" name="link"/>
              <p:cNvSpPr/>
              <p:nvPr/>
            </p:nvSpPr>
            <p:spPr>
              <a:xfrm>
                <a:off x="1286333" y="0"/>
                <a:ext cx="1270001" cy="1270000"/>
              </a:xfrm>
              <a:prstGeom prst="rect">
                <a:avLst/>
              </a:prstGeom>
              <a:solidFill>
                <a:schemeClr val="accent4">
                  <a:hueOff val="-476017"/>
                  <a:lumOff val="-10042"/>
                </a:schemeClr>
              </a:solidFill>
              <a:ln w="254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825500">
                  <a:defRPr sz="3200">
                    <a:solidFill>
                      <a:srgbClr val="000000"/>
                    </a:solidFill>
                    <a:latin typeface="Helvetica Neue Medium"/>
                    <a:ea typeface="Helvetica Neue Medium"/>
                    <a:cs typeface="Helvetica Neue Medium"/>
                    <a:sym typeface="Helvetica Neue Medium"/>
                  </a:defRPr>
                </a:lvl1pPr>
              </a:lstStyle>
              <a:p>
                <a:r>
                  <a:t>link</a:t>
                </a:r>
              </a:p>
            </p:txBody>
          </p:sp>
        </p:grpSp>
        <p:grpSp>
          <p:nvGrpSpPr>
            <p:cNvPr id="1184" name="Group"/>
            <p:cNvGrpSpPr/>
            <p:nvPr/>
          </p:nvGrpSpPr>
          <p:grpSpPr>
            <a:xfrm>
              <a:off x="11328142" y="0"/>
              <a:ext cx="2556334" cy="1270000"/>
              <a:chOff x="0" y="0"/>
              <a:chExt cx="2556333" cy="1270000"/>
            </a:xfrm>
          </p:grpSpPr>
          <p:sp>
            <p:nvSpPr>
              <p:cNvPr id="1182" name="data"/>
              <p:cNvSpPr/>
              <p:nvPr/>
            </p:nvSpPr>
            <p:spPr>
              <a:xfrm>
                <a:off x="0" y="0"/>
                <a:ext cx="1270000" cy="1270000"/>
              </a:xfrm>
              <a:prstGeom prst="rect">
                <a:avLst/>
              </a:prstGeom>
              <a:solidFill>
                <a:srgbClr val="00A1FF"/>
              </a:solidFill>
              <a:ln w="254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825500">
                  <a:defRPr sz="3200">
                    <a:solidFill>
                      <a:srgbClr val="000000"/>
                    </a:solidFill>
                    <a:latin typeface="Helvetica Neue Medium"/>
                    <a:ea typeface="Helvetica Neue Medium"/>
                    <a:cs typeface="Helvetica Neue Medium"/>
                    <a:sym typeface="Helvetica Neue Medium"/>
                  </a:defRPr>
                </a:lvl1pPr>
              </a:lstStyle>
              <a:p>
                <a:r>
                  <a:t>data</a:t>
                </a:r>
              </a:p>
            </p:txBody>
          </p:sp>
          <p:sp>
            <p:nvSpPr>
              <p:cNvPr id="1183" name="link"/>
              <p:cNvSpPr/>
              <p:nvPr/>
            </p:nvSpPr>
            <p:spPr>
              <a:xfrm>
                <a:off x="1286333" y="0"/>
                <a:ext cx="1270001" cy="1270000"/>
              </a:xfrm>
              <a:prstGeom prst="rect">
                <a:avLst/>
              </a:prstGeom>
              <a:solidFill>
                <a:schemeClr val="accent4">
                  <a:hueOff val="-476017"/>
                  <a:lumOff val="-10042"/>
                </a:schemeClr>
              </a:solidFill>
              <a:ln w="254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825500">
                  <a:defRPr sz="3200">
                    <a:solidFill>
                      <a:srgbClr val="000000"/>
                    </a:solidFill>
                    <a:latin typeface="Helvetica Neue Medium"/>
                    <a:ea typeface="Helvetica Neue Medium"/>
                    <a:cs typeface="Helvetica Neue Medium"/>
                    <a:sym typeface="Helvetica Neue Medium"/>
                  </a:defRPr>
                </a:lvl1pPr>
              </a:lstStyle>
              <a:p>
                <a:r>
                  <a:t>link</a:t>
                </a:r>
              </a:p>
            </p:txBody>
          </p:sp>
        </p:grpSp>
        <p:grpSp>
          <p:nvGrpSpPr>
            <p:cNvPr id="1187" name="Group"/>
            <p:cNvGrpSpPr/>
            <p:nvPr/>
          </p:nvGrpSpPr>
          <p:grpSpPr>
            <a:xfrm>
              <a:off x="0" y="0"/>
              <a:ext cx="2556334" cy="1270000"/>
              <a:chOff x="0" y="0"/>
              <a:chExt cx="2556333" cy="1270000"/>
            </a:xfrm>
          </p:grpSpPr>
          <p:sp>
            <p:nvSpPr>
              <p:cNvPr id="1185" name="data"/>
              <p:cNvSpPr/>
              <p:nvPr/>
            </p:nvSpPr>
            <p:spPr>
              <a:xfrm>
                <a:off x="0" y="0"/>
                <a:ext cx="1270000" cy="1270000"/>
              </a:xfrm>
              <a:prstGeom prst="rect">
                <a:avLst/>
              </a:prstGeom>
              <a:solidFill>
                <a:srgbClr val="00A1FF"/>
              </a:solidFill>
              <a:ln w="254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825500">
                  <a:defRPr sz="3200">
                    <a:solidFill>
                      <a:srgbClr val="000000"/>
                    </a:solidFill>
                    <a:latin typeface="Helvetica Neue Medium"/>
                    <a:ea typeface="Helvetica Neue Medium"/>
                    <a:cs typeface="Helvetica Neue Medium"/>
                    <a:sym typeface="Helvetica Neue Medium"/>
                  </a:defRPr>
                </a:lvl1pPr>
              </a:lstStyle>
              <a:p>
                <a:r>
                  <a:t>data</a:t>
                </a:r>
              </a:p>
            </p:txBody>
          </p:sp>
          <p:sp>
            <p:nvSpPr>
              <p:cNvPr id="1186" name="link"/>
              <p:cNvSpPr/>
              <p:nvPr/>
            </p:nvSpPr>
            <p:spPr>
              <a:xfrm>
                <a:off x="1286333" y="0"/>
                <a:ext cx="1270001" cy="1270000"/>
              </a:xfrm>
              <a:prstGeom prst="rect">
                <a:avLst/>
              </a:prstGeom>
              <a:solidFill>
                <a:schemeClr val="accent4">
                  <a:hueOff val="-476017"/>
                  <a:lumOff val="-10042"/>
                </a:schemeClr>
              </a:solidFill>
              <a:ln w="254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825500">
                  <a:defRPr sz="3200">
                    <a:solidFill>
                      <a:srgbClr val="000000"/>
                    </a:solidFill>
                    <a:latin typeface="Helvetica Neue Medium"/>
                    <a:ea typeface="Helvetica Neue Medium"/>
                    <a:cs typeface="Helvetica Neue Medium"/>
                    <a:sym typeface="Helvetica Neue Medium"/>
                  </a:defRPr>
                </a:lvl1pPr>
              </a:lstStyle>
              <a:p>
                <a:r>
                  <a:t>link</a:t>
                </a:r>
              </a:p>
            </p:txBody>
          </p:sp>
        </p:grpSp>
        <p:sp>
          <p:nvSpPr>
            <p:cNvPr id="1202" name="Connection Line"/>
            <p:cNvSpPr/>
            <p:nvPr/>
          </p:nvSpPr>
          <p:spPr>
            <a:xfrm>
              <a:off x="17376450" y="1141981"/>
              <a:ext cx="1686117" cy="511147"/>
            </a:xfrm>
            <a:custGeom>
              <a:avLst/>
              <a:gdLst/>
              <a:ahLst/>
              <a:cxnLst>
                <a:cxn ang="0">
                  <a:pos x="wd2" y="hd2"/>
                </a:cxn>
                <a:cxn ang="5400000">
                  <a:pos x="wd2" y="hd2"/>
                </a:cxn>
                <a:cxn ang="10800000">
                  <a:pos x="wd2" y="hd2"/>
                </a:cxn>
                <a:cxn ang="16200000">
                  <a:pos x="wd2" y="hd2"/>
                </a:cxn>
              </a:cxnLst>
              <a:rect l="0" t="0" r="r" b="b"/>
              <a:pathLst>
                <a:path w="21600" h="16234" extrusionOk="0">
                  <a:moveTo>
                    <a:pt x="0" y="0"/>
                  </a:moveTo>
                  <a:cubicBezTo>
                    <a:pt x="10987" y="20650"/>
                    <a:pt x="18187" y="21600"/>
                    <a:pt x="21600" y="2849"/>
                  </a:cubicBezTo>
                </a:path>
              </a:pathLst>
            </a:custGeom>
            <a:noFill/>
            <a:ln w="63500" cap="flat">
              <a:solidFill>
                <a:srgbClr val="000000"/>
              </a:solidFill>
              <a:prstDash val="solid"/>
              <a:miter lim="400000"/>
              <a:tailEnd type="triangle" w="med" len="med"/>
            </a:ln>
            <a:effectLst/>
          </p:spPr>
          <p:txBody>
            <a:bodyPr/>
            <a:lstStyle/>
            <a:p>
              <a:endParaRPr/>
            </a:p>
          </p:txBody>
        </p:sp>
        <p:grpSp>
          <p:nvGrpSpPr>
            <p:cNvPr id="1191" name="Group"/>
            <p:cNvGrpSpPr/>
            <p:nvPr/>
          </p:nvGrpSpPr>
          <p:grpSpPr>
            <a:xfrm>
              <a:off x="15104191" y="0"/>
              <a:ext cx="2556334" cy="1270000"/>
              <a:chOff x="0" y="0"/>
              <a:chExt cx="2556333" cy="1270000"/>
            </a:xfrm>
          </p:grpSpPr>
          <p:sp>
            <p:nvSpPr>
              <p:cNvPr id="1189" name="data"/>
              <p:cNvSpPr/>
              <p:nvPr/>
            </p:nvSpPr>
            <p:spPr>
              <a:xfrm>
                <a:off x="0" y="0"/>
                <a:ext cx="1270000" cy="1270000"/>
              </a:xfrm>
              <a:prstGeom prst="rect">
                <a:avLst/>
              </a:prstGeom>
              <a:solidFill>
                <a:srgbClr val="00A1FF"/>
              </a:solidFill>
              <a:ln w="254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825500">
                  <a:defRPr sz="3200">
                    <a:solidFill>
                      <a:srgbClr val="000000"/>
                    </a:solidFill>
                    <a:latin typeface="Helvetica Neue Medium"/>
                    <a:ea typeface="Helvetica Neue Medium"/>
                    <a:cs typeface="Helvetica Neue Medium"/>
                    <a:sym typeface="Helvetica Neue Medium"/>
                  </a:defRPr>
                </a:lvl1pPr>
              </a:lstStyle>
              <a:p>
                <a:r>
                  <a:t>data</a:t>
                </a:r>
              </a:p>
            </p:txBody>
          </p:sp>
          <p:sp>
            <p:nvSpPr>
              <p:cNvPr id="1190" name="link"/>
              <p:cNvSpPr/>
              <p:nvPr/>
            </p:nvSpPr>
            <p:spPr>
              <a:xfrm>
                <a:off x="1286333" y="0"/>
                <a:ext cx="1270001" cy="1270000"/>
              </a:xfrm>
              <a:prstGeom prst="rect">
                <a:avLst/>
              </a:prstGeom>
              <a:solidFill>
                <a:schemeClr val="accent4">
                  <a:hueOff val="-476017"/>
                  <a:lumOff val="-10042"/>
                </a:schemeClr>
              </a:solidFill>
              <a:ln w="254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825500">
                  <a:defRPr sz="3200">
                    <a:solidFill>
                      <a:srgbClr val="000000"/>
                    </a:solidFill>
                    <a:latin typeface="Helvetica Neue Medium"/>
                    <a:ea typeface="Helvetica Neue Medium"/>
                    <a:cs typeface="Helvetica Neue Medium"/>
                    <a:sym typeface="Helvetica Neue Medium"/>
                  </a:defRPr>
                </a:lvl1pPr>
              </a:lstStyle>
              <a:p>
                <a:r>
                  <a:t>link</a:t>
                </a:r>
              </a:p>
            </p:txBody>
          </p:sp>
        </p:grpSp>
        <p:sp>
          <p:nvSpPr>
            <p:cNvPr id="1192" name="LinkedList"/>
            <p:cNvSpPr txBox="1"/>
            <p:nvPr/>
          </p:nvSpPr>
          <p:spPr>
            <a:xfrm>
              <a:off x="8431435" y="1824167"/>
              <a:ext cx="3127553" cy="82051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defRPr sz="4800" b="1">
                  <a:solidFill>
                    <a:srgbClr val="000000"/>
                  </a:solidFill>
                </a:defRPr>
              </a:lvl1pPr>
            </a:lstStyle>
            <a:p>
              <a:r>
                <a:t>LinkedList</a:t>
              </a:r>
            </a:p>
          </p:txBody>
        </p:sp>
      </p:grpSp>
      <p:sp>
        <p:nvSpPr>
          <p:cNvPr id="1194" name="How can we organize the whole linked list inside a class?…"/>
          <p:cNvSpPr txBox="1"/>
          <p:nvPr/>
        </p:nvSpPr>
        <p:spPr>
          <a:xfrm>
            <a:off x="867011" y="7731079"/>
            <a:ext cx="21662083" cy="19218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marL="304800" indent="-304800" algn="l">
              <a:lnSpc>
                <a:spcPct val="150000"/>
              </a:lnSpc>
              <a:buSzPct val="123000"/>
              <a:buChar char="•"/>
              <a:defRPr sz="4200">
                <a:solidFill>
                  <a:srgbClr val="000000"/>
                </a:solidFill>
              </a:defRPr>
            </a:pPr>
            <a:r>
              <a:rPr dirty="0"/>
              <a:t>How can we organize the whole linked list inside a class?</a:t>
            </a:r>
          </a:p>
          <a:p>
            <a:pPr marL="304800" indent="-304800" algn="l">
              <a:lnSpc>
                <a:spcPct val="150000"/>
              </a:lnSpc>
              <a:buSzPct val="123000"/>
              <a:buChar char="•"/>
              <a:defRPr sz="4200">
                <a:solidFill>
                  <a:srgbClr val="000000"/>
                </a:solidFill>
              </a:defRPr>
            </a:pPr>
            <a:r>
              <a:rPr lang="en-US" dirty="0"/>
              <a:t>S</a:t>
            </a:r>
            <a:r>
              <a:rPr dirty="0"/>
              <a:t>tore a reference to the front item</a:t>
            </a:r>
            <a:r>
              <a:rPr lang="en-US" dirty="0"/>
              <a:t> (</a:t>
            </a:r>
            <a:r>
              <a:rPr dirty="0"/>
              <a:t>the </a:t>
            </a:r>
            <a:r>
              <a:rPr b="1" dirty="0">
                <a:solidFill>
                  <a:schemeClr val="accent1"/>
                </a:solidFill>
              </a:rPr>
              <a:t>head</a:t>
            </a:r>
            <a:r>
              <a:rPr lang="en-US" b="1" dirty="0"/>
              <a:t>);</a:t>
            </a:r>
            <a:r>
              <a:rPr dirty="0"/>
              <a:t> access the rest of the linked list from there</a:t>
            </a:r>
          </a:p>
        </p:txBody>
      </p:sp>
      <p:grpSp>
        <p:nvGrpSpPr>
          <p:cNvPr id="1197" name="Group"/>
          <p:cNvGrpSpPr/>
          <p:nvPr/>
        </p:nvGrpSpPr>
        <p:grpSpPr>
          <a:xfrm>
            <a:off x="2705641" y="4507711"/>
            <a:ext cx="1548081" cy="2204363"/>
            <a:chOff x="0" y="0"/>
            <a:chExt cx="1548079" cy="2204362"/>
          </a:xfrm>
        </p:grpSpPr>
        <p:sp>
          <p:nvSpPr>
            <p:cNvPr id="1195" name="Line"/>
            <p:cNvSpPr/>
            <p:nvPr/>
          </p:nvSpPr>
          <p:spPr>
            <a:xfrm flipV="1">
              <a:off x="774039" y="0"/>
              <a:ext cx="1" cy="1270000"/>
            </a:xfrm>
            <a:prstGeom prst="line">
              <a:avLst/>
            </a:prstGeom>
            <a:noFill/>
            <a:ln w="76200" cap="flat">
              <a:solidFill>
                <a:srgbClr val="000000"/>
              </a:solidFill>
              <a:prstDash val="solid"/>
              <a:miter lim="400000"/>
              <a:tailEnd type="triangle" w="med" len="med"/>
            </a:ln>
            <a:effectLst/>
          </p:spPr>
          <p:txBody>
            <a:bodyPr wrap="square" lIns="50800" tIns="50800" rIns="50800" bIns="50800" numCol="1" anchor="ctr">
              <a:noAutofit/>
            </a:bodyPr>
            <a:lstStyle/>
            <a:p>
              <a:endParaRPr/>
            </a:p>
          </p:txBody>
        </p:sp>
        <p:sp>
          <p:nvSpPr>
            <p:cNvPr id="1196" name="head"/>
            <p:cNvSpPr txBox="1"/>
            <p:nvPr/>
          </p:nvSpPr>
          <p:spPr>
            <a:xfrm>
              <a:off x="-1" y="1383844"/>
              <a:ext cx="1548081" cy="82051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defRPr sz="4800" b="1">
                  <a:solidFill>
                    <a:srgbClr val="000000"/>
                  </a:solidFill>
                </a:defRPr>
              </a:lvl1pPr>
            </a:lstStyle>
            <a:p>
              <a:r>
                <a:t>head</a:t>
              </a: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p:tmAbs val="0"/>
                                  </p:iterate>
                                  <p:childTnLst>
                                    <p:set>
                                      <p:cBhvr>
                                        <p:cTn id="6" fill="hold"/>
                                        <p:tgtEl>
                                          <p:spTgt spid="1194">
                                            <p:bg/>
                                          </p:spTgt>
                                        </p:tgtEl>
                                        <p:attrNameLst>
                                          <p:attrName>style.visibility</p:attrName>
                                        </p:attrNameLst>
                                      </p:cBhvr>
                                      <p:to>
                                        <p:strVal val="visible"/>
                                      </p:to>
                                    </p:set>
                                  </p:childTnLst>
                                </p:cTn>
                              </p:par>
                              <p:par>
                                <p:cTn id="7" presetID="1" presetClass="entr" presetSubtype="0" fill="hold" grpId="0" nodeType="withEffect">
                                  <p:stCondLst>
                                    <p:cond delay="0"/>
                                  </p:stCondLst>
                                  <p:iterate>
                                    <p:tmAbs val="0"/>
                                  </p:iterate>
                                  <p:childTnLst>
                                    <p:set>
                                      <p:cBhvr>
                                        <p:cTn id="8" fill="hold"/>
                                        <p:tgtEl>
                                          <p:spTgt spid="1194">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iterate>
                                    <p:tmAbs val="0"/>
                                  </p:iterate>
                                  <p:childTnLst>
                                    <p:set>
                                      <p:cBhvr>
                                        <p:cTn id="12" fill="hold"/>
                                        <p:tgtEl>
                                          <p:spTgt spid="1194">
                                            <p:txEl>
                                              <p:pRg st="1" end="1"/>
                                            </p:txEl>
                                          </p:spTgt>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grpId="0" nodeType="afterEffect">
                                  <p:stCondLst>
                                    <p:cond delay="0"/>
                                  </p:stCondLst>
                                  <p:iterate>
                                    <p:tmAbs val="0"/>
                                  </p:iterate>
                                  <p:childTnLst>
                                    <p:set>
                                      <p:cBhvr>
                                        <p:cTn id="15" fill="hold"/>
                                        <p:tgtEl>
                                          <p:spTgt spid="119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4" grpId="0" build="p" bldLvl="5" animBg="1" advAuto="0"/>
      <p:bldP spid="1197" grpId="0" animBg="1" advAuto="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4" name="Linked Lists"/>
          <p:cNvSpPr txBox="1">
            <a:spLocks noGrp="1"/>
          </p:cNvSpPr>
          <p:nvPr>
            <p:ph type="title"/>
          </p:nvPr>
        </p:nvSpPr>
        <p:spPr>
          <a:prstGeom prst="rect">
            <a:avLst/>
          </a:prstGeom>
        </p:spPr>
        <p:txBody>
          <a:bodyPr/>
          <a:lstStyle/>
          <a:p>
            <a:r>
              <a:t>Linked Lists</a:t>
            </a:r>
          </a:p>
        </p:txBody>
      </p:sp>
      <p:sp>
        <p:nvSpPr>
          <p:cNvPr id="1205" name="addFirst and removeFirst"/>
          <p:cNvSpPr txBox="1">
            <a:spLocks noGrp="1"/>
          </p:cNvSpPr>
          <p:nvPr>
            <p:ph type="body" idx="21"/>
          </p:nvPr>
        </p:nvSpPr>
        <p:spPr>
          <a:xfrm>
            <a:off x="187129" y="1404577"/>
            <a:ext cx="11091936" cy="934779"/>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pPr defTabSz="792479">
              <a:defRPr sz="5280"/>
            </a:pPr>
            <a:r>
              <a:rPr lang="en-US" dirty="0" err="1">
                <a:latin typeface="Courier New"/>
                <a:ea typeface="Courier New"/>
                <a:cs typeface="Courier New"/>
                <a:sym typeface="Courier New"/>
              </a:rPr>
              <a:t>a</a:t>
            </a:r>
            <a:r>
              <a:rPr dirty="0" err="1">
                <a:latin typeface="Courier New"/>
                <a:ea typeface="Courier New"/>
                <a:cs typeface="Courier New"/>
                <a:sym typeface="Courier New"/>
              </a:rPr>
              <a:t>dd</a:t>
            </a:r>
            <a:r>
              <a:rPr lang="en-US" dirty="0" err="1">
                <a:latin typeface="Courier New"/>
                <a:ea typeface="Courier New"/>
                <a:cs typeface="Courier New"/>
                <a:sym typeface="Courier New"/>
              </a:rPr>
              <a:t>_f</a:t>
            </a:r>
            <a:r>
              <a:rPr dirty="0" err="1">
                <a:latin typeface="Courier New"/>
                <a:ea typeface="Courier New"/>
                <a:cs typeface="Courier New"/>
                <a:sym typeface="Courier New"/>
              </a:rPr>
              <a:t>irst</a:t>
            </a:r>
            <a:r>
              <a:rPr dirty="0"/>
              <a:t> and </a:t>
            </a:r>
            <a:r>
              <a:rPr dirty="0" err="1">
                <a:latin typeface="Courier New"/>
                <a:ea typeface="Courier New"/>
                <a:cs typeface="Courier New"/>
                <a:sym typeface="Courier New"/>
              </a:rPr>
              <a:t>remove</a:t>
            </a:r>
            <a:r>
              <a:rPr lang="en-US" dirty="0" err="1">
                <a:latin typeface="Courier New"/>
                <a:ea typeface="Courier New"/>
                <a:cs typeface="Courier New"/>
                <a:sym typeface="Courier New"/>
              </a:rPr>
              <a:t>_f</a:t>
            </a:r>
            <a:r>
              <a:rPr dirty="0" err="1">
                <a:latin typeface="Courier New"/>
                <a:ea typeface="Courier New"/>
                <a:cs typeface="Courier New"/>
                <a:sym typeface="Courier New"/>
              </a:rPr>
              <a:t>irst</a:t>
            </a:r>
            <a:endParaRPr dirty="0">
              <a:latin typeface="Courier New"/>
              <a:ea typeface="Courier New"/>
              <a:cs typeface="Courier New"/>
              <a:sym typeface="Courier New"/>
            </a:endParaRPr>
          </a:p>
        </p:txBody>
      </p:sp>
      <p:sp>
        <p:nvSpPr>
          <p:cNvPr id="1206"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61</a:t>
            </a:fld>
            <a:endParaRPr/>
          </a:p>
        </p:txBody>
      </p:sp>
      <p:sp>
        <p:nvSpPr>
          <p:cNvPr id="1207" name="None"/>
          <p:cNvSpPr/>
          <p:nvPr/>
        </p:nvSpPr>
        <p:spPr>
          <a:xfrm>
            <a:off x="17291029" y="5459403"/>
            <a:ext cx="1418185" cy="570362"/>
          </a:xfrm>
          <a:prstGeom prst="rect">
            <a:avLst/>
          </a:prstGeom>
          <a:solidFill>
            <a:srgbClr val="000000"/>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defTabSz="825500">
              <a:defRPr sz="3200">
                <a:solidFill>
                  <a:srgbClr val="FFFFFF"/>
                </a:solidFill>
                <a:latin typeface="Helvetica Neue Medium"/>
                <a:ea typeface="Helvetica Neue Medium"/>
                <a:cs typeface="Helvetica Neue Medium"/>
                <a:sym typeface="Helvetica Neue Medium"/>
              </a:defRPr>
            </a:lvl1pPr>
          </a:lstStyle>
          <a:p>
            <a:r>
              <a:t>None</a:t>
            </a:r>
          </a:p>
        </p:txBody>
      </p:sp>
      <p:grpSp>
        <p:nvGrpSpPr>
          <p:cNvPr id="1210" name="Group"/>
          <p:cNvGrpSpPr/>
          <p:nvPr/>
        </p:nvGrpSpPr>
        <p:grpSpPr>
          <a:xfrm>
            <a:off x="17226081" y="6396372"/>
            <a:ext cx="1548081" cy="2204363"/>
            <a:chOff x="0" y="0"/>
            <a:chExt cx="1548079" cy="2204362"/>
          </a:xfrm>
        </p:grpSpPr>
        <p:sp>
          <p:nvSpPr>
            <p:cNvPr id="1208" name="Line"/>
            <p:cNvSpPr/>
            <p:nvPr/>
          </p:nvSpPr>
          <p:spPr>
            <a:xfrm flipV="1">
              <a:off x="774039" y="0"/>
              <a:ext cx="1" cy="1270000"/>
            </a:xfrm>
            <a:prstGeom prst="line">
              <a:avLst/>
            </a:prstGeom>
            <a:noFill/>
            <a:ln w="76200" cap="flat">
              <a:solidFill>
                <a:srgbClr val="000000"/>
              </a:solidFill>
              <a:prstDash val="solid"/>
              <a:miter lim="400000"/>
              <a:tailEnd type="triangle" w="med" len="med"/>
            </a:ln>
            <a:effectLst/>
          </p:spPr>
          <p:txBody>
            <a:bodyPr wrap="square" lIns="50800" tIns="50800" rIns="50800" bIns="50800" numCol="1" anchor="ctr">
              <a:noAutofit/>
            </a:bodyPr>
            <a:lstStyle/>
            <a:p>
              <a:endParaRPr/>
            </a:p>
          </p:txBody>
        </p:sp>
        <p:sp>
          <p:nvSpPr>
            <p:cNvPr id="1209" name="head"/>
            <p:cNvSpPr txBox="1"/>
            <p:nvPr/>
          </p:nvSpPr>
          <p:spPr>
            <a:xfrm>
              <a:off x="-1" y="1383844"/>
              <a:ext cx="1548081" cy="82051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defRPr sz="4800" b="1">
                  <a:solidFill>
                    <a:srgbClr val="000000"/>
                  </a:solidFill>
                </a:defRPr>
              </a:lvl1pPr>
            </a:lstStyle>
            <a:p>
              <a:r>
                <a:t>head</a:t>
              </a:r>
            </a:p>
          </p:txBody>
        </p:sp>
      </p:grpSp>
      <p:sp>
        <p:nvSpPr>
          <p:cNvPr id="1211" name="addFirst(1)"/>
          <p:cNvSpPr txBox="1"/>
          <p:nvPr/>
        </p:nvSpPr>
        <p:spPr>
          <a:xfrm>
            <a:off x="15489611" y="2729228"/>
            <a:ext cx="4526880" cy="8412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800" b="1">
                <a:solidFill>
                  <a:srgbClr val="000000"/>
                </a:solidFill>
                <a:latin typeface="Courier New"/>
                <a:ea typeface="Courier New"/>
                <a:cs typeface="Courier New"/>
                <a:sym typeface="Courier New"/>
              </a:defRPr>
            </a:lvl1pPr>
          </a:lstStyle>
          <a:p>
            <a:r>
              <a:rPr lang="en-US" dirty="0" err="1"/>
              <a:t>a</a:t>
            </a:r>
            <a:r>
              <a:rPr dirty="0" err="1"/>
              <a:t>dd</a:t>
            </a:r>
            <a:r>
              <a:rPr lang="en-US" dirty="0" err="1"/>
              <a:t>_f</a:t>
            </a:r>
            <a:r>
              <a:rPr dirty="0" err="1"/>
              <a:t>irst</a:t>
            </a:r>
            <a:r>
              <a:rPr dirty="0"/>
              <a:t>(1)</a:t>
            </a:r>
          </a:p>
        </p:txBody>
      </p:sp>
      <p:sp>
        <p:nvSpPr>
          <p:cNvPr id="1220" name="Connection Line"/>
          <p:cNvSpPr/>
          <p:nvPr/>
        </p:nvSpPr>
        <p:spPr>
          <a:xfrm>
            <a:off x="15967350" y="6025695"/>
            <a:ext cx="1686117" cy="511147"/>
          </a:xfrm>
          <a:custGeom>
            <a:avLst/>
            <a:gdLst/>
            <a:ahLst/>
            <a:cxnLst>
              <a:cxn ang="0">
                <a:pos x="wd2" y="hd2"/>
              </a:cxn>
              <a:cxn ang="5400000">
                <a:pos x="wd2" y="hd2"/>
              </a:cxn>
              <a:cxn ang="10800000">
                <a:pos x="wd2" y="hd2"/>
              </a:cxn>
              <a:cxn ang="16200000">
                <a:pos x="wd2" y="hd2"/>
              </a:cxn>
            </a:cxnLst>
            <a:rect l="0" t="0" r="r" b="b"/>
            <a:pathLst>
              <a:path w="21600" h="16234" extrusionOk="0">
                <a:moveTo>
                  <a:pt x="0" y="0"/>
                </a:moveTo>
                <a:cubicBezTo>
                  <a:pt x="10987" y="20650"/>
                  <a:pt x="18187" y="21600"/>
                  <a:pt x="21600" y="2849"/>
                </a:cubicBezTo>
              </a:path>
            </a:pathLst>
          </a:custGeom>
          <a:ln w="63500">
            <a:solidFill>
              <a:srgbClr val="000000"/>
            </a:solidFill>
            <a:miter lim="400000"/>
            <a:tailEnd type="triangle"/>
          </a:ln>
        </p:spPr>
        <p:txBody>
          <a:bodyPr/>
          <a:lstStyle/>
          <a:p>
            <a:endParaRPr/>
          </a:p>
        </p:txBody>
      </p:sp>
      <p:grpSp>
        <p:nvGrpSpPr>
          <p:cNvPr id="1215" name="Group"/>
          <p:cNvGrpSpPr/>
          <p:nvPr/>
        </p:nvGrpSpPr>
        <p:grpSpPr>
          <a:xfrm>
            <a:off x="13738097" y="5109583"/>
            <a:ext cx="2556334" cy="1270001"/>
            <a:chOff x="0" y="0"/>
            <a:chExt cx="2556333" cy="1270000"/>
          </a:xfrm>
        </p:grpSpPr>
        <p:sp>
          <p:nvSpPr>
            <p:cNvPr id="1213" name="1"/>
            <p:cNvSpPr/>
            <p:nvPr/>
          </p:nvSpPr>
          <p:spPr>
            <a:xfrm>
              <a:off x="0" y="0"/>
              <a:ext cx="1270000" cy="1270000"/>
            </a:xfrm>
            <a:prstGeom prst="rect">
              <a:avLst/>
            </a:prstGeom>
            <a:solidFill>
              <a:srgbClr val="00A1FF"/>
            </a:solidFill>
            <a:ln w="254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825500">
                <a:defRPr sz="3200">
                  <a:solidFill>
                    <a:srgbClr val="000000"/>
                  </a:solidFill>
                  <a:latin typeface="Helvetica Neue Medium"/>
                  <a:ea typeface="Helvetica Neue Medium"/>
                  <a:cs typeface="Helvetica Neue Medium"/>
                  <a:sym typeface="Helvetica Neue Medium"/>
                </a:defRPr>
              </a:lvl1pPr>
            </a:lstStyle>
            <a:p>
              <a:r>
                <a:t>1</a:t>
              </a:r>
            </a:p>
          </p:txBody>
        </p:sp>
        <p:sp>
          <p:nvSpPr>
            <p:cNvPr id="1214" name="link"/>
            <p:cNvSpPr/>
            <p:nvPr/>
          </p:nvSpPr>
          <p:spPr>
            <a:xfrm>
              <a:off x="1286333" y="0"/>
              <a:ext cx="1270001" cy="1270000"/>
            </a:xfrm>
            <a:prstGeom prst="rect">
              <a:avLst/>
            </a:prstGeom>
            <a:solidFill>
              <a:schemeClr val="accent4">
                <a:hueOff val="-476017"/>
                <a:lumOff val="-10042"/>
              </a:schemeClr>
            </a:solidFill>
            <a:ln w="254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825500">
                <a:defRPr sz="3200">
                  <a:solidFill>
                    <a:srgbClr val="000000"/>
                  </a:solidFill>
                  <a:latin typeface="Helvetica Neue Medium"/>
                  <a:ea typeface="Helvetica Neue Medium"/>
                  <a:cs typeface="Helvetica Neue Medium"/>
                  <a:sym typeface="Helvetica Neue Medium"/>
                </a:defRPr>
              </a:lvl1pPr>
            </a:lstStyle>
            <a:p>
              <a:r>
                <a:t>link</a:t>
              </a:r>
            </a:p>
          </p:txBody>
        </p:sp>
      </p:grpSp>
      <p:grpSp>
        <p:nvGrpSpPr>
          <p:cNvPr id="13" name="Group 12">
            <a:extLst>
              <a:ext uri="{FF2B5EF4-FFF2-40B4-BE49-F238E27FC236}">
                <a16:creationId xmlns:a16="http://schemas.microsoft.com/office/drawing/2014/main" id="{BEF4A7D9-674D-BA52-6655-CAADC5DC3382}"/>
              </a:ext>
            </a:extLst>
          </p:cNvPr>
          <p:cNvGrpSpPr/>
          <p:nvPr/>
        </p:nvGrpSpPr>
        <p:grpSpPr>
          <a:xfrm>
            <a:off x="546330" y="3186031"/>
            <a:ext cx="12693469" cy="5262979"/>
            <a:chOff x="546330" y="3186031"/>
            <a:chExt cx="12693469" cy="5262979"/>
          </a:xfrm>
        </p:grpSpPr>
        <p:sp>
          <p:nvSpPr>
            <p:cNvPr id="12" name="Rectangle: Rounded Corners 11">
              <a:extLst>
                <a:ext uri="{FF2B5EF4-FFF2-40B4-BE49-F238E27FC236}">
                  <a16:creationId xmlns:a16="http://schemas.microsoft.com/office/drawing/2014/main" id="{6E9695D1-EB6D-D9DC-6688-C717989ECBDC}"/>
                </a:ext>
              </a:extLst>
            </p:cNvPr>
            <p:cNvSpPr/>
            <p:nvPr/>
          </p:nvSpPr>
          <p:spPr>
            <a:xfrm>
              <a:off x="546330" y="3210128"/>
              <a:ext cx="12136020" cy="4846320"/>
            </a:xfrm>
            <a:prstGeom prst="roundRect">
              <a:avLst>
                <a:gd name="adj" fmla="val 1613"/>
              </a:avLst>
            </a:prstGeom>
            <a:solidFill>
              <a:srgbClr val="002B3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3" name="TextBox 2">
              <a:extLst>
                <a:ext uri="{FF2B5EF4-FFF2-40B4-BE49-F238E27FC236}">
                  <a16:creationId xmlns:a16="http://schemas.microsoft.com/office/drawing/2014/main" id="{3941615A-1E84-EE8C-24A5-F8800AD57318}"/>
                </a:ext>
              </a:extLst>
            </p:cNvPr>
            <p:cNvSpPr txBox="1"/>
            <p:nvPr/>
          </p:nvSpPr>
          <p:spPr>
            <a:xfrm>
              <a:off x="1103777" y="3186031"/>
              <a:ext cx="12136022" cy="52629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2800" b="0" dirty="0">
                  <a:solidFill>
                    <a:srgbClr val="569CD6"/>
                  </a:solidFill>
                  <a:effectLst/>
                  <a:latin typeface="Consolas" panose="020B0609020204030204" pitchFamily="49" charset="0"/>
                </a:rPr>
                <a:t>class</a:t>
              </a:r>
              <a:r>
                <a:rPr lang="en-US" sz="2800" b="0" dirty="0">
                  <a:solidFill>
                    <a:srgbClr val="D4D4D4"/>
                  </a:solidFill>
                  <a:effectLst/>
                  <a:latin typeface="Consolas" panose="020B0609020204030204" pitchFamily="49" charset="0"/>
                </a:rPr>
                <a:t> </a:t>
              </a:r>
              <a:r>
                <a:rPr lang="en-US" sz="2800" b="0" dirty="0">
                  <a:solidFill>
                    <a:srgbClr val="4EC9B0"/>
                  </a:solidFill>
                  <a:effectLst/>
                  <a:latin typeface="Consolas" panose="020B0609020204030204" pitchFamily="49" charset="0"/>
                </a:rPr>
                <a:t>LinkedList</a:t>
              </a:r>
              <a:r>
                <a:rPr lang="en-US" sz="2800" b="0" dirty="0">
                  <a:solidFill>
                    <a:srgbClr val="D4D4D4"/>
                  </a:solidFill>
                  <a:effectLst/>
                  <a:latin typeface="Consolas" panose="020B0609020204030204" pitchFamily="49" charset="0"/>
                </a:rPr>
                <a:t>:</a:t>
              </a:r>
            </a:p>
            <a:p>
              <a:pPr algn="l"/>
              <a:r>
                <a:rPr lang="en-US" sz="2800" b="0" dirty="0">
                  <a:solidFill>
                    <a:srgbClr val="D4D4D4"/>
                  </a:solidFill>
                  <a:effectLst/>
                  <a:latin typeface="Consolas" panose="020B0609020204030204" pitchFamily="49" charset="0"/>
                </a:rPr>
                <a:t>    </a:t>
              </a:r>
              <a:r>
                <a:rPr lang="en-US" sz="2800" b="0" dirty="0">
                  <a:solidFill>
                    <a:srgbClr val="569CD6"/>
                  </a:solidFill>
                  <a:effectLst/>
                  <a:latin typeface="Consolas" panose="020B0609020204030204" pitchFamily="49" charset="0"/>
                </a:rPr>
                <a:t>def</a:t>
              </a:r>
              <a:r>
                <a:rPr lang="en-US" sz="2800" b="0" dirty="0">
                  <a:solidFill>
                    <a:srgbClr val="D4D4D4"/>
                  </a:solidFill>
                  <a:effectLst/>
                  <a:latin typeface="Consolas" panose="020B0609020204030204" pitchFamily="49" charset="0"/>
                </a:rPr>
                <a:t> </a:t>
              </a:r>
              <a:r>
                <a:rPr lang="en-US" sz="2800" b="0" dirty="0">
                  <a:solidFill>
                    <a:srgbClr val="DCDCAA"/>
                  </a:solidFill>
                  <a:effectLst/>
                  <a:latin typeface="Consolas" panose="020B0609020204030204" pitchFamily="49" charset="0"/>
                </a:rPr>
                <a:t>__</a:t>
              </a:r>
              <a:r>
                <a:rPr lang="en-US" sz="2800" b="0" dirty="0" err="1">
                  <a:solidFill>
                    <a:srgbClr val="DCDCAA"/>
                  </a:solidFill>
                  <a:effectLst/>
                  <a:latin typeface="Consolas" panose="020B0609020204030204" pitchFamily="49" charset="0"/>
                </a:rPr>
                <a:t>init</a:t>
              </a:r>
              <a:r>
                <a:rPr lang="en-US" sz="2800" b="0" dirty="0">
                  <a:solidFill>
                    <a:srgbClr val="DCDCAA"/>
                  </a:solidFill>
                  <a:effectLst/>
                  <a:latin typeface="Consolas" panose="020B0609020204030204" pitchFamily="49" charset="0"/>
                </a:rPr>
                <a:t>__</a:t>
              </a:r>
              <a:r>
                <a:rPr lang="en-US" sz="2800" b="0" dirty="0">
                  <a:solidFill>
                    <a:srgbClr val="D4D4D4"/>
                  </a:solidFill>
                  <a:effectLst/>
                  <a:latin typeface="Consolas" panose="020B0609020204030204" pitchFamily="49" charset="0"/>
                </a:rPr>
                <a:t>(</a:t>
              </a:r>
              <a:r>
                <a:rPr lang="en-US" sz="2800" b="0" dirty="0">
                  <a:solidFill>
                    <a:srgbClr val="9CDCFE"/>
                  </a:solidFill>
                  <a:effectLst/>
                  <a:latin typeface="Consolas" panose="020B0609020204030204" pitchFamily="49" charset="0"/>
                </a:rPr>
                <a:t>self</a:t>
              </a:r>
              <a:r>
                <a:rPr lang="en-US" sz="2800" b="0" dirty="0">
                  <a:solidFill>
                    <a:srgbClr val="D4D4D4"/>
                  </a:solidFill>
                  <a:effectLst/>
                  <a:latin typeface="Consolas" panose="020B0609020204030204" pitchFamily="49" charset="0"/>
                </a:rPr>
                <a:t>):</a:t>
              </a:r>
            </a:p>
            <a:p>
              <a:pPr algn="l"/>
              <a:r>
                <a:rPr lang="en-US" sz="2800" b="0" dirty="0">
                  <a:solidFill>
                    <a:srgbClr val="D4D4D4"/>
                  </a:solidFill>
                  <a:effectLst/>
                  <a:latin typeface="Consolas" panose="020B0609020204030204" pitchFamily="49" charset="0"/>
                </a:rPr>
                <a:t>        </a:t>
              </a:r>
              <a:r>
                <a:rPr lang="en-US" sz="2800" b="0" dirty="0" err="1">
                  <a:solidFill>
                    <a:srgbClr val="9CDCFE"/>
                  </a:solidFill>
                  <a:effectLst/>
                  <a:latin typeface="Consolas" panose="020B0609020204030204" pitchFamily="49" charset="0"/>
                </a:rPr>
                <a:t>self</a:t>
              </a:r>
              <a:r>
                <a:rPr lang="en-US" sz="2800" b="0" dirty="0" err="1">
                  <a:solidFill>
                    <a:srgbClr val="D4D4D4"/>
                  </a:solidFill>
                  <a:effectLst/>
                  <a:latin typeface="Consolas" panose="020B0609020204030204" pitchFamily="49" charset="0"/>
                </a:rPr>
                <a:t>.</a:t>
              </a:r>
              <a:r>
                <a:rPr lang="en-US" sz="2800" b="0" dirty="0" err="1">
                  <a:solidFill>
                    <a:srgbClr val="9CDCFE"/>
                  </a:solidFill>
                  <a:effectLst/>
                  <a:latin typeface="Consolas" panose="020B0609020204030204" pitchFamily="49" charset="0"/>
                </a:rPr>
                <a:t>_head</a:t>
              </a:r>
              <a:r>
                <a:rPr lang="en-US" sz="2800" b="0" dirty="0">
                  <a:solidFill>
                    <a:srgbClr val="D4D4D4"/>
                  </a:solidFill>
                  <a:effectLst/>
                  <a:latin typeface="Consolas" panose="020B0609020204030204" pitchFamily="49" charset="0"/>
                </a:rPr>
                <a:t> = </a:t>
              </a:r>
              <a:r>
                <a:rPr lang="en-US" sz="2800" b="0" dirty="0">
                  <a:solidFill>
                    <a:srgbClr val="569CD6"/>
                  </a:solidFill>
                  <a:effectLst/>
                  <a:latin typeface="Consolas" panose="020B0609020204030204" pitchFamily="49" charset="0"/>
                </a:rPr>
                <a:t>None</a:t>
              </a:r>
              <a:endParaRPr lang="en-US" sz="2800" b="0" dirty="0">
                <a:solidFill>
                  <a:srgbClr val="D4D4D4"/>
                </a:solidFill>
                <a:effectLst/>
                <a:latin typeface="Consolas" panose="020B0609020204030204" pitchFamily="49" charset="0"/>
              </a:endParaRPr>
            </a:p>
            <a:p>
              <a:pPr algn="l"/>
              <a:br>
                <a:rPr lang="en-US" sz="2800" b="0" dirty="0">
                  <a:solidFill>
                    <a:srgbClr val="D4D4D4"/>
                  </a:solidFill>
                  <a:effectLst/>
                  <a:latin typeface="Consolas" panose="020B0609020204030204" pitchFamily="49" charset="0"/>
                </a:rPr>
              </a:br>
              <a:r>
                <a:rPr lang="en-US" sz="2800" b="0" dirty="0">
                  <a:solidFill>
                    <a:srgbClr val="D4D4D4"/>
                  </a:solidFill>
                  <a:effectLst/>
                  <a:latin typeface="Consolas" panose="020B0609020204030204" pitchFamily="49" charset="0"/>
                </a:rPr>
                <a:t>    </a:t>
              </a:r>
              <a:r>
                <a:rPr lang="en-US" sz="2800" b="0" dirty="0">
                  <a:solidFill>
                    <a:srgbClr val="569CD6"/>
                  </a:solidFill>
                  <a:effectLst/>
                  <a:latin typeface="Consolas" panose="020B0609020204030204" pitchFamily="49" charset="0"/>
                </a:rPr>
                <a:t>def</a:t>
              </a:r>
              <a:r>
                <a:rPr lang="en-US" sz="2800" b="0" dirty="0">
                  <a:solidFill>
                    <a:srgbClr val="D4D4D4"/>
                  </a:solidFill>
                  <a:effectLst/>
                  <a:latin typeface="Consolas" panose="020B0609020204030204" pitchFamily="49" charset="0"/>
                </a:rPr>
                <a:t> </a:t>
              </a:r>
              <a:r>
                <a:rPr lang="en-US" sz="2800" b="0" dirty="0" err="1">
                  <a:solidFill>
                    <a:srgbClr val="DCDCAA"/>
                  </a:solidFill>
                  <a:effectLst/>
                  <a:latin typeface="Consolas" panose="020B0609020204030204" pitchFamily="49" charset="0"/>
                </a:rPr>
                <a:t>add_first</a:t>
              </a:r>
              <a:r>
                <a:rPr lang="en-US" sz="2800" b="0" dirty="0">
                  <a:solidFill>
                    <a:srgbClr val="D4D4D4"/>
                  </a:solidFill>
                  <a:effectLst/>
                  <a:latin typeface="Consolas" panose="020B0609020204030204" pitchFamily="49" charset="0"/>
                </a:rPr>
                <a:t>(</a:t>
              </a:r>
              <a:r>
                <a:rPr lang="en-US" sz="2800" b="0" dirty="0">
                  <a:solidFill>
                    <a:srgbClr val="9CDCFE"/>
                  </a:solidFill>
                  <a:effectLst/>
                  <a:latin typeface="Consolas" panose="020B0609020204030204" pitchFamily="49" charset="0"/>
                </a:rPr>
                <a:t>self</a:t>
              </a:r>
              <a:r>
                <a:rPr lang="en-US" sz="2800" b="0" dirty="0">
                  <a:solidFill>
                    <a:srgbClr val="D4D4D4"/>
                  </a:solidFill>
                  <a:effectLst/>
                  <a:latin typeface="Consolas" panose="020B0609020204030204" pitchFamily="49" charset="0"/>
                </a:rPr>
                <a:t>, </a:t>
              </a:r>
              <a:r>
                <a:rPr lang="en-US" sz="2800" b="0" dirty="0">
                  <a:solidFill>
                    <a:srgbClr val="9CDCFE"/>
                  </a:solidFill>
                  <a:effectLst/>
                  <a:latin typeface="Consolas" panose="020B0609020204030204" pitchFamily="49" charset="0"/>
                </a:rPr>
                <a:t>data</a:t>
              </a:r>
              <a:r>
                <a:rPr lang="en-US" sz="2800" b="0" dirty="0">
                  <a:solidFill>
                    <a:srgbClr val="D4D4D4"/>
                  </a:solidFill>
                  <a:effectLst/>
                  <a:latin typeface="Consolas" panose="020B0609020204030204" pitchFamily="49" charset="0"/>
                </a:rPr>
                <a:t>):</a:t>
              </a:r>
            </a:p>
            <a:p>
              <a:pPr algn="l"/>
              <a:r>
                <a:rPr lang="en-US" sz="2800" b="0" dirty="0">
                  <a:solidFill>
                    <a:srgbClr val="D4D4D4"/>
                  </a:solidFill>
                  <a:effectLst/>
                  <a:latin typeface="Consolas" panose="020B0609020204030204" pitchFamily="49" charset="0"/>
                </a:rPr>
                <a:t>        </a:t>
              </a:r>
              <a:r>
                <a:rPr lang="en-US" sz="2800" b="0" dirty="0" err="1">
                  <a:solidFill>
                    <a:srgbClr val="9CDCFE"/>
                  </a:solidFill>
                  <a:effectLst/>
                  <a:latin typeface="Consolas" panose="020B0609020204030204" pitchFamily="49" charset="0"/>
                </a:rPr>
                <a:t>self</a:t>
              </a:r>
              <a:r>
                <a:rPr lang="en-US" sz="2800" b="0" dirty="0" err="1">
                  <a:solidFill>
                    <a:srgbClr val="D4D4D4"/>
                  </a:solidFill>
                  <a:effectLst/>
                  <a:latin typeface="Consolas" panose="020B0609020204030204" pitchFamily="49" charset="0"/>
                </a:rPr>
                <a:t>.</a:t>
              </a:r>
              <a:r>
                <a:rPr lang="en-US" sz="2800" b="0" dirty="0" err="1">
                  <a:solidFill>
                    <a:srgbClr val="9CDCFE"/>
                  </a:solidFill>
                  <a:effectLst/>
                  <a:latin typeface="Consolas" panose="020B0609020204030204" pitchFamily="49" charset="0"/>
                </a:rPr>
                <a:t>_head</a:t>
              </a:r>
              <a:r>
                <a:rPr lang="en-US" sz="2800" b="0" dirty="0">
                  <a:solidFill>
                    <a:srgbClr val="D4D4D4"/>
                  </a:solidFill>
                  <a:effectLst/>
                  <a:latin typeface="Consolas" panose="020B0609020204030204" pitchFamily="49" charset="0"/>
                </a:rPr>
                <a:t> = </a:t>
              </a:r>
              <a:r>
                <a:rPr lang="en-US" sz="2800" b="0" dirty="0">
                  <a:solidFill>
                    <a:srgbClr val="4EC9B0"/>
                  </a:solidFill>
                  <a:effectLst/>
                  <a:latin typeface="Consolas" panose="020B0609020204030204" pitchFamily="49" charset="0"/>
                </a:rPr>
                <a:t>Node</a:t>
              </a:r>
              <a:r>
                <a:rPr lang="en-US" sz="2800" b="0" dirty="0">
                  <a:solidFill>
                    <a:srgbClr val="D4D4D4"/>
                  </a:solidFill>
                  <a:effectLst/>
                  <a:latin typeface="Consolas" panose="020B0609020204030204" pitchFamily="49" charset="0"/>
                </a:rPr>
                <a:t>(</a:t>
              </a:r>
              <a:r>
                <a:rPr lang="en-US" sz="2800" b="0" dirty="0">
                  <a:solidFill>
                    <a:srgbClr val="9CDCFE"/>
                  </a:solidFill>
                  <a:effectLst/>
                  <a:latin typeface="Consolas" panose="020B0609020204030204" pitchFamily="49" charset="0"/>
                </a:rPr>
                <a:t>data</a:t>
              </a:r>
              <a:r>
                <a:rPr lang="en-US" sz="2800" b="0" dirty="0">
                  <a:solidFill>
                    <a:srgbClr val="D4D4D4"/>
                  </a:solidFill>
                  <a:effectLst/>
                  <a:latin typeface="Consolas" panose="020B0609020204030204" pitchFamily="49" charset="0"/>
                </a:rPr>
                <a:t>, </a:t>
              </a:r>
              <a:r>
                <a:rPr lang="en-US" sz="2800" b="0" dirty="0">
                  <a:solidFill>
                    <a:srgbClr val="9CDCFE"/>
                  </a:solidFill>
                  <a:effectLst/>
                  <a:latin typeface="Consolas" panose="020B0609020204030204" pitchFamily="49" charset="0"/>
                </a:rPr>
                <a:t>link</a:t>
              </a:r>
              <a:r>
                <a:rPr lang="en-US" sz="2800" b="0" dirty="0">
                  <a:solidFill>
                    <a:srgbClr val="D4D4D4"/>
                  </a:solidFill>
                  <a:effectLst/>
                  <a:latin typeface="Consolas" panose="020B0609020204030204" pitchFamily="49" charset="0"/>
                </a:rPr>
                <a:t>=</a:t>
              </a:r>
              <a:r>
                <a:rPr lang="en-US" sz="2800" b="0" dirty="0" err="1">
                  <a:solidFill>
                    <a:srgbClr val="9CDCFE"/>
                  </a:solidFill>
                  <a:effectLst/>
                  <a:latin typeface="Consolas" panose="020B0609020204030204" pitchFamily="49" charset="0"/>
                </a:rPr>
                <a:t>self</a:t>
              </a:r>
              <a:r>
                <a:rPr lang="en-US" sz="2800" b="0" dirty="0" err="1">
                  <a:solidFill>
                    <a:srgbClr val="D4D4D4"/>
                  </a:solidFill>
                  <a:effectLst/>
                  <a:latin typeface="Consolas" panose="020B0609020204030204" pitchFamily="49" charset="0"/>
                </a:rPr>
                <a:t>.</a:t>
              </a:r>
              <a:r>
                <a:rPr lang="en-US" sz="2800" b="0" dirty="0" err="1">
                  <a:solidFill>
                    <a:srgbClr val="9CDCFE"/>
                  </a:solidFill>
                  <a:effectLst/>
                  <a:latin typeface="Consolas" panose="020B0609020204030204" pitchFamily="49" charset="0"/>
                </a:rPr>
                <a:t>_head</a:t>
              </a:r>
              <a:r>
                <a:rPr lang="en-US" sz="2800" b="0" dirty="0">
                  <a:solidFill>
                    <a:srgbClr val="D4D4D4"/>
                  </a:solidFill>
                  <a:effectLst/>
                  <a:latin typeface="Consolas" panose="020B0609020204030204" pitchFamily="49" charset="0"/>
                </a:rPr>
                <a:t>)</a:t>
              </a:r>
            </a:p>
            <a:p>
              <a:pPr algn="l"/>
              <a:br>
                <a:rPr lang="en-US" sz="2800" b="0" dirty="0">
                  <a:solidFill>
                    <a:srgbClr val="D4D4D4"/>
                  </a:solidFill>
                  <a:effectLst/>
                  <a:latin typeface="Consolas" panose="020B0609020204030204" pitchFamily="49" charset="0"/>
                </a:rPr>
              </a:br>
              <a:r>
                <a:rPr lang="en-US" sz="2800" b="0" dirty="0">
                  <a:solidFill>
                    <a:srgbClr val="D4D4D4"/>
                  </a:solidFill>
                  <a:effectLst/>
                  <a:latin typeface="Consolas" panose="020B0609020204030204" pitchFamily="49" charset="0"/>
                </a:rPr>
                <a:t>    </a:t>
              </a:r>
              <a:r>
                <a:rPr lang="en-US" sz="2800" b="0" dirty="0">
                  <a:solidFill>
                    <a:srgbClr val="569CD6"/>
                  </a:solidFill>
                  <a:effectLst/>
                  <a:latin typeface="Consolas" panose="020B0609020204030204" pitchFamily="49" charset="0"/>
                </a:rPr>
                <a:t>def</a:t>
              </a:r>
              <a:r>
                <a:rPr lang="en-US" sz="2800" b="0" dirty="0">
                  <a:solidFill>
                    <a:srgbClr val="D4D4D4"/>
                  </a:solidFill>
                  <a:effectLst/>
                  <a:latin typeface="Consolas" panose="020B0609020204030204" pitchFamily="49" charset="0"/>
                </a:rPr>
                <a:t> </a:t>
              </a:r>
              <a:r>
                <a:rPr lang="en-US" sz="2800" b="0" dirty="0" err="1">
                  <a:solidFill>
                    <a:srgbClr val="DCDCAA"/>
                  </a:solidFill>
                  <a:effectLst/>
                  <a:latin typeface="Consolas" panose="020B0609020204030204" pitchFamily="49" charset="0"/>
                </a:rPr>
                <a:t>remove_first</a:t>
              </a:r>
              <a:r>
                <a:rPr lang="en-US" sz="2800" b="0" dirty="0">
                  <a:solidFill>
                    <a:srgbClr val="D4D4D4"/>
                  </a:solidFill>
                  <a:effectLst/>
                  <a:latin typeface="Consolas" panose="020B0609020204030204" pitchFamily="49" charset="0"/>
                </a:rPr>
                <a:t>(</a:t>
              </a:r>
              <a:r>
                <a:rPr lang="en-US" sz="2800" b="0" dirty="0">
                  <a:solidFill>
                    <a:srgbClr val="9CDCFE"/>
                  </a:solidFill>
                  <a:effectLst/>
                  <a:latin typeface="Consolas" panose="020B0609020204030204" pitchFamily="49" charset="0"/>
                </a:rPr>
                <a:t>self</a:t>
              </a:r>
              <a:r>
                <a:rPr lang="en-US" sz="2800" b="0" dirty="0">
                  <a:solidFill>
                    <a:srgbClr val="D4D4D4"/>
                  </a:solidFill>
                  <a:effectLst/>
                  <a:latin typeface="Consolas" panose="020B0609020204030204" pitchFamily="49" charset="0"/>
                </a:rPr>
                <a:t>):</a:t>
              </a:r>
            </a:p>
            <a:p>
              <a:pPr algn="l"/>
              <a:r>
                <a:rPr lang="en-US" sz="2800" b="0" dirty="0">
                  <a:solidFill>
                    <a:srgbClr val="D4D4D4"/>
                  </a:solidFill>
                  <a:effectLst/>
                  <a:latin typeface="Consolas" panose="020B0609020204030204" pitchFamily="49" charset="0"/>
                </a:rPr>
                <a:t>        </a:t>
              </a:r>
              <a:r>
                <a:rPr lang="en-US" sz="2800" b="0" dirty="0">
                  <a:solidFill>
                    <a:srgbClr val="9CDCFE"/>
                  </a:solidFill>
                  <a:effectLst/>
                  <a:latin typeface="Consolas" panose="020B0609020204030204" pitchFamily="49" charset="0"/>
                </a:rPr>
                <a:t>item</a:t>
              </a:r>
              <a:r>
                <a:rPr lang="en-US" sz="2800" b="0" dirty="0">
                  <a:solidFill>
                    <a:srgbClr val="D4D4D4"/>
                  </a:solidFill>
                  <a:effectLst/>
                  <a:latin typeface="Consolas" panose="020B0609020204030204" pitchFamily="49" charset="0"/>
                </a:rPr>
                <a:t> = </a:t>
              </a:r>
              <a:r>
                <a:rPr lang="en-US" sz="2800" b="0" dirty="0">
                  <a:solidFill>
                    <a:srgbClr val="9CDCFE"/>
                  </a:solidFill>
                  <a:effectLst/>
                  <a:latin typeface="Consolas" panose="020B0609020204030204" pitchFamily="49" charset="0"/>
                </a:rPr>
                <a:t>self</a:t>
              </a:r>
              <a:r>
                <a:rPr lang="en-US" sz="2800" b="0" dirty="0">
                  <a:solidFill>
                    <a:srgbClr val="D4D4D4"/>
                  </a:solidFill>
                  <a:effectLst/>
                  <a:latin typeface="Consolas" panose="020B0609020204030204" pitchFamily="49" charset="0"/>
                </a:rPr>
                <a:t>.</a:t>
              </a:r>
              <a:r>
                <a:rPr lang="en-US" sz="2800" b="0" dirty="0">
                  <a:solidFill>
                    <a:srgbClr val="9CDCFE"/>
                  </a:solidFill>
                  <a:effectLst/>
                  <a:latin typeface="Consolas" panose="020B0609020204030204" pitchFamily="49" charset="0"/>
                </a:rPr>
                <a:t>_</a:t>
              </a:r>
              <a:r>
                <a:rPr lang="en-US" sz="2800" b="0" dirty="0" err="1">
                  <a:solidFill>
                    <a:srgbClr val="9CDCFE"/>
                  </a:solidFill>
                  <a:effectLst/>
                  <a:latin typeface="Consolas" panose="020B0609020204030204" pitchFamily="49" charset="0"/>
                </a:rPr>
                <a:t>head</a:t>
              </a:r>
              <a:r>
                <a:rPr lang="en-US" sz="2800" b="0" dirty="0" err="1">
                  <a:solidFill>
                    <a:srgbClr val="D4D4D4"/>
                  </a:solidFill>
                  <a:effectLst/>
                  <a:latin typeface="Consolas" panose="020B0609020204030204" pitchFamily="49" charset="0"/>
                </a:rPr>
                <a:t>.</a:t>
              </a:r>
              <a:r>
                <a:rPr lang="en-US" sz="2800" b="0" dirty="0" err="1">
                  <a:solidFill>
                    <a:srgbClr val="9CDCFE"/>
                  </a:solidFill>
                  <a:effectLst/>
                  <a:latin typeface="Consolas" panose="020B0609020204030204" pitchFamily="49" charset="0"/>
                </a:rPr>
                <a:t>data</a:t>
              </a:r>
              <a:endParaRPr lang="en-US" sz="2800" b="0" dirty="0">
                <a:solidFill>
                  <a:srgbClr val="D4D4D4"/>
                </a:solidFill>
                <a:effectLst/>
                <a:latin typeface="Consolas" panose="020B0609020204030204" pitchFamily="49" charset="0"/>
              </a:endParaRPr>
            </a:p>
            <a:p>
              <a:pPr algn="l"/>
              <a:r>
                <a:rPr lang="en-US" sz="2800" b="0" dirty="0">
                  <a:solidFill>
                    <a:srgbClr val="D4D4D4"/>
                  </a:solidFill>
                  <a:effectLst/>
                  <a:latin typeface="Consolas" panose="020B0609020204030204" pitchFamily="49" charset="0"/>
                </a:rPr>
                <a:t>        </a:t>
              </a:r>
              <a:r>
                <a:rPr lang="en-US" sz="2800" b="0" dirty="0" err="1">
                  <a:solidFill>
                    <a:srgbClr val="9CDCFE"/>
                  </a:solidFill>
                  <a:effectLst/>
                  <a:latin typeface="Consolas" panose="020B0609020204030204" pitchFamily="49" charset="0"/>
                </a:rPr>
                <a:t>self</a:t>
              </a:r>
              <a:r>
                <a:rPr lang="en-US" sz="2800" b="0" dirty="0" err="1">
                  <a:solidFill>
                    <a:srgbClr val="D4D4D4"/>
                  </a:solidFill>
                  <a:effectLst/>
                  <a:latin typeface="Consolas" panose="020B0609020204030204" pitchFamily="49" charset="0"/>
                </a:rPr>
                <a:t>.</a:t>
              </a:r>
              <a:r>
                <a:rPr lang="en-US" sz="2800" b="0" dirty="0" err="1">
                  <a:solidFill>
                    <a:srgbClr val="9CDCFE"/>
                  </a:solidFill>
                  <a:effectLst/>
                  <a:latin typeface="Consolas" panose="020B0609020204030204" pitchFamily="49" charset="0"/>
                </a:rPr>
                <a:t>_head</a:t>
              </a:r>
              <a:r>
                <a:rPr lang="en-US" sz="2800" b="0" dirty="0">
                  <a:solidFill>
                    <a:srgbClr val="D4D4D4"/>
                  </a:solidFill>
                  <a:effectLst/>
                  <a:latin typeface="Consolas" panose="020B0609020204030204" pitchFamily="49" charset="0"/>
                </a:rPr>
                <a:t> = </a:t>
              </a:r>
              <a:r>
                <a:rPr lang="en-US" sz="2800" b="0" dirty="0">
                  <a:solidFill>
                    <a:srgbClr val="9CDCFE"/>
                  </a:solidFill>
                  <a:effectLst/>
                  <a:latin typeface="Consolas" panose="020B0609020204030204" pitchFamily="49" charset="0"/>
                </a:rPr>
                <a:t>self</a:t>
              </a:r>
              <a:r>
                <a:rPr lang="en-US" sz="2800" b="0" dirty="0">
                  <a:solidFill>
                    <a:srgbClr val="D4D4D4"/>
                  </a:solidFill>
                  <a:effectLst/>
                  <a:latin typeface="Consolas" panose="020B0609020204030204" pitchFamily="49" charset="0"/>
                </a:rPr>
                <a:t>.</a:t>
              </a:r>
              <a:r>
                <a:rPr lang="en-US" sz="2800" b="0" dirty="0">
                  <a:solidFill>
                    <a:srgbClr val="9CDCFE"/>
                  </a:solidFill>
                  <a:effectLst/>
                  <a:latin typeface="Consolas" panose="020B0609020204030204" pitchFamily="49" charset="0"/>
                </a:rPr>
                <a:t>_</a:t>
              </a:r>
              <a:r>
                <a:rPr lang="en-US" sz="2800" b="0" dirty="0" err="1">
                  <a:solidFill>
                    <a:srgbClr val="9CDCFE"/>
                  </a:solidFill>
                  <a:effectLst/>
                  <a:latin typeface="Consolas" panose="020B0609020204030204" pitchFamily="49" charset="0"/>
                </a:rPr>
                <a:t>head</a:t>
              </a:r>
              <a:r>
                <a:rPr lang="en-US" sz="2800" b="0" dirty="0" err="1">
                  <a:solidFill>
                    <a:srgbClr val="D4D4D4"/>
                  </a:solidFill>
                  <a:effectLst/>
                  <a:latin typeface="Consolas" panose="020B0609020204030204" pitchFamily="49" charset="0"/>
                </a:rPr>
                <a:t>.</a:t>
              </a:r>
              <a:r>
                <a:rPr lang="en-US" sz="2800" b="0" dirty="0" err="1">
                  <a:solidFill>
                    <a:srgbClr val="9CDCFE"/>
                  </a:solidFill>
                  <a:effectLst/>
                  <a:latin typeface="Consolas" panose="020B0609020204030204" pitchFamily="49" charset="0"/>
                </a:rPr>
                <a:t>link</a:t>
              </a:r>
              <a:endParaRPr lang="en-US" sz="2800" b="0" dirty="0">
                <a:solidFill>
                  <a:srgbClr val="D4D4D4"/>
                </a:solidFill>
                <a:effectLst/>
                <a:latin typeface="Consolas" panose="020B0609020204030204" pitchFamily="49" charset="0"/>
              </a:endParaRPr>
            </a:p>
            <a:p>
              <a:pPr algn="l"/>
              <a:r>
                <a:rPr lang="en-US" sz="2800" b="0" dirty="0">
                  <a:solidFill>
                    <a:srgbClr val="D4D4D4"/>
                  </a:solidFill>
                  <a:effectLst/>
                  <a:latin typeface="Consolas" panose="020B0609020204030204" pitchFamily="49" charset="0"/>
                </a:rPr>
                <a:t>        </a:t>
              </a:r>
              <a:r>
                <a:rPr lang="en-US" sz="2800" b="0" dirty="0">
                  <a:solidFill>
                    <a:srgbClr val="C586C0"/>
                  </a:solidFill>
                  <a:effectLst/>
                  <a:latin typeface="Consolas" panose="020B0609020204030204" pitchFamily="49" charset="0"/>
                </a:rPr>
                <a:t>return</a:t>
              </a:r>
              <a:r>
                <a:rPr lang="en-US" sz="2800" b="0" dirty="0">
                  <a:solidFill>
                    <a:srgbClr val="D4D4D4"/>
                  </a:solidFill>
                  <a:effectLst/>
                  <a:latin typeface="Consolas" panose="020B0609020204030204" pitchFamily="49" charset="0"/>
                </a:rPr>
                <a:t> </a:t>
              </a:r>
              <a:r>
                <a:rPr lang="en-US" sz="2800" b="0" dirty="0">
                  <a:solidFill>
                    <a:srgbClr val="9CDCFE"/>
                  </a:solidFill>
                  <a:effectLst/>
                  <a:latin typeface="Consolas" panose="020B0609020204030204" pitchFamily="49" charset="0"/>
                </a:rPr>
                <a:t>item</a:t>
              </a:r>
              <a:endParaRPr lang="en-US" sz="2800" b="0" dirty="0">
                <a:solidFill>
                  <a:srgbClr val="D4D4D4"/>
                </a:solidFill>
                <a:effectLst/>
                <a:latin typeface="Consolas" panose="020B0609020204030204" pitchFamily="49" charset="0"/>
              </a:endParaRPr>
            </a:p>
            <a:p>
              <a:pPr algn="l"/>
              <a:endParaRPr lang="en-US" sz="2800" b="0" dirty="0">
                <a:solidFill>
                  <a:srgbClr val="D4D4D4"/>
                </a:solidFill>
                <a:effectLst/>
                <a:latin typeface="Consolas" panose="020B0609020204030204" pitchFamily="49" charset="0"/>
              </a:endParaRPr>
            </a:p>
          </p:txBody>
        </p:sp>
      </p:grpSp>
      <p:grpSp>
        <p:nvGrpSpPr>
          <p:cNvPr id="1219" name="Rectangle"/>
          <p:cNvGrpSpPr/>
          <p:nvPr/>
        </p:nvGrpSpPr>
        <p:grpSpPr>
          <a:xfrm>
            <a:off x="2078020" y="6609512"/>
            <a:ext cx="7310153" cy="1408611"/>
            <a:chOff x="0" y="0"/>
            <a:chExt cx="8811059" cy="1433162"/>
          </a:xfrm>
        </p:grpSpPr>
        <p:sp>
          <p:nvSpPr>
            <p:cNvPr id="1218" name="Rectangle"/>
            <p:cNvSpPr/>
            <p:nvPr/>
          </p:nvSpPr>
          <p:spPr>
            <a:xfrm>
              <a:off x="38100" y="38100"/>
              <a:ext cx="8734860" cy="1356963"/>
            </a:xfrm>
            <a:prstGeom prst="rect">
              <a:avLst/>
            </a:prstGeom>
            <a:solidFill>
              <a:srgbClr val="282A35"/>
            </a:solidFill>
            <a:ln>
              <a:noFill/>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pic>
          <p:nvPicPr>
            <p:cNvPr id="1217" name="Rectangle Rectangle" descr="Rectangle Rectangle"/>
            <p:cNvPicPr>
              <a:picLocks/>
            </p:cNvPicPr>
            <p:nvPr/>
          </p:nvPicPr>
          <p:blipFill>
            <a:blip r:embed="rId2"/>
            <a:stretch>
              <a:fillRect/>
            </a:stretch>
          </p:blipFill>
          <p:spPr>
            <a:xfrm>
              <a:off x="0" y="0"/>
              <a:ext cx="8811060" cy="1433163"/>
            </a:xfrm>
            <a:prstGeom prst="rect">
              <a:avLst/>
            </a:prstGeom>
            <a:effectLst/>
          </p:spPr>
        </p:pic>
      </p:grpSp>
      <p:sp>
        <p:nvSpPr>
          <p:cNvPr id="11" name="TextBox 10">
            <a:extLst>
              <a:ext uri="{FF2B5EF4-FFF2-40B4-BE49-F238E27FC236}">
                <a16:creationId xmlns:a16="http://schemas.microsoft.com/office/drawing/2014/main" id="{27E4C75B-A8B7-5D13-CAE9-C2E0493767E8}"/>
              </a:ext>
            </a:extLst>
          </p:cNvPr>
          <p:cNvSpPr txBox="1"/>
          <p:nvPr/>
        </p:nvSpPr>
        <p:spPr>
          <a:xfrm>
            <a:off x="590193" y="3186031"/>
            <a:ext cx="971706" cy="483209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2800" dirty="0">
                <a:solidFill>
                  <a:srgbClr val="FDF6E3"/>
                </a:solidFill>
                <a:latin typeface="Consolas" panose="020B0609020204030204" pitchFamily="49" charset="0"/>
              </a:rPr>
              <a:t>01</a:t>
            </a:r>
          </a:p>
          <a:p>
            <a:pPr algn="l"/>
            <a:r>
              <a:rPr lang="en-US" sz="2800" b="0" dirty="0">
                <a:solidFill>
                  <a:srgbClr val="FDF6E3"/>
                </a:solidFill>
                <a:effectLst/>
                <a:latin typeface="Consolas" panose="020B0609020204030204" pitchFamily="49" charset="0"/>
              </a:rPr>
              <a:t>02</a:t>
            </a:r>
          </a:p>
          <a:p>
            <a:pPr algn="l"/>
            <a:r>
              <a:rPr lang="en-US" sz="2800" dirty="0">
                <a:solidFill>
                  <a:srgbClr val="FDF6E3"/>
                </a:solidFill>
                <a:latin typeface="Consolas" panose="020B0609020204030204" pitchFamily="49" charset="0"/>
              </a:rPr>
              <a:t>03</a:t>
            </a:r>
          </a:p>
          <a:p>
            <a:pPr algn="l"/>
            <a:r>
              <a:rPr lang="en-US" sz="2800" b="0" dirty="0">
                <a:solidFill>
                  <a:srgbClr val="FDF6E3"/>
                </a:solidFill>
                <a:effectLst/>
                <a:latin typeface="Consolas" panose="020B0609020204030204" pitchFamily="49" charset="0"/>
              </a:rPr>
              <a:t>04</a:t>
            </a:r>
          </a:p>
          <a:p>
            <a:pPr algn="l"/>
            <a:r>
              <a:rPr lang="en-US" sz="2800" dirty="0">
                <a:solidFill>
                  <a:srgbClr val="FDF6E3"/>
                </a:solidFill>
                <a:latin typeface="Consolas" panose="020B0609020204030204" pitchFamily="49" charset="0"/>
              </a:rPr>
              <a:t>05</a:t>
            </a:r>
          </a:p>
          <a:p>
            <a:pPr algn="l"/>
            <a:r>
              <a:rPr lang="en-US" sz="2800" b="0" dirty="0">
                <a:solidFill>
                  <a:srgbClr val="FDF6E3"/>
                </a:solidFill>
                <a:effectLst/>
                <a:latin typeface="Consolas" panose="020B0609020204030204" pitchFamily="49" charset="0"/>
              </a:rPr>
              <a:t>06</a:t>
            </a:r>
          </a:p>
          <a:p>
            <a:pPr algn="l"/>
            <a:r>
              <a:rPr lang="en-US" sz="2800" dirty="0">
                <a:solidFill>
                  <a:srgbClr val="FDF6E3"/>
                </a:solidFill>
                <a:latin typeface="Consolas" panose="020B0609020204030204" pitchFamily="49" charset="0"/>
              </a:rPr>
              <a:t>07</a:t>
            </a:r>
          </a:p>
          <a:p>
            <a:pPr algn="l"/>
            <a:r>
              <a:rPr lang="en-US" sz="2800" b="0" dirty="0">
                <a:solidFill>
                  <a:srgbClr val="FDF6E3"/>
                </a:solidFill>
                <a:effectLst/>
                <a:latin typeface="Consolas" panose="020B0609020204030204" pitchFamily="49" charset="0"/>
              </a:rPr>
              <a:t>08</a:t>
            </a:r>
          </a:p>
          <a:p>
            <a:pPr algn="l"/>
            <a:r>
              <a:rPr lang="en-US" sz="2800" dirty="0">
                <a:solidFill>
                  <a:srgbClr val="FDF6E3"/>
                </a:solidFill>
                <a:latin typeface="Consolas" panose="020B0609020204030204" pitchFamily="49" charset="0"/>
              </a:rPr>
              <a:t>09</a:t>
            </a:r>
          </a:p>
          <a:p>
            <a:pPr algn="l"/>
            <a:r>
              <a:rPr lang="en-US" sz="2800" dirty="0">
                <a:solidFill>
                  <a:srgbClr val="FDF6E3"/>
                </a:solidFill>
                <a:latin typeface="Consolas" panose="020B0609020204030204" pitchFamily="49" charset="0"/>
              </a:rPr>
              <a:t>10</a:t>
            </a:r>
          </a:p>
          <a:p>
            <a:pPr algn="l"/>
            <a:r>
              <a:rPr lang="en-US" sz="2800" dirty="0">
                <a:solidFill>
                  <a:srgbClr val="FDF6E3"/>
                </a:solidFill>
                <a:latin typeface="Consolas" panose="020B0609020204030204" pitchFamily="49" charset="0"/>
              </a:rPr>
              <a:t>11</a:t>
            </a:r>
          </a:p>
        </p:txBody>
      </p:sp>
      <p:grpSp>
        <p:nvGrpSpPr>
          <p:cNvPr id="14" name="Rectangle">
            <a:extLst>
              <a:ext uri="{FF2B5EF4-FFF2-40B4-BE49-F238E27FC236}">
                <a16:creationId xmlns:a16="http://schemas.microsoft.com/office/drawing/2014/main" id="{D4FA5B4A-3885-0E5D-116C-38ED660116BA}"/>
              </a:ext>
            </a:extLst>
          </p:cNvPr>
          <p:cNvGrpSpPr/>
          <p:nvPr/>
        </p:nvGrpSpPr>
        <p:grpSpPr>
          <a:xfrm>
            <a:off x="2609437" y="5379814"/>
            <a:ext cx="8134763" cy="726771"/>
            <a:chOff x="0" y="0"/>
            <a:chExt cx="8811059" cy="1433162"/>
          </a:xfrm>
        </p:grpSpPr>
        <p:sp>
          <p:nvSpPr>
            <p:cNvPr id="15" name="Rectangle">
              <a:extLst>
                <a:ext uri="{FF2B5EF4-FFF2-40B4-BE49-F238E27FC236}">
                  <a16:creationId xmlns:a16="http://schemas.microsoft.com/office/drawing/2014/main" id="{1FE8E647-5B9E-4FC4-94A1-C1CD82CEC14D}"/>
                </a:ext>
              </a:extLst>
            </p:cNvPr>
            <p:cNvSpPr/>
            <p:nvPr/>
          </p:nvSpPr>
          <p:spPr>
            <a:xfrm>
              <a:off x="38100" y="38100"/>
              <a:ext cx="8734860" cy="1356963"/>
            </a:xfrm>
            <a:prstGeom prst="rect">
              <a:avLst/>
            </a:prstGeom>
            <a:solidFill>
              <a:srgbClr val="282A35"/>
            </a:solidFill>
            <a:ln>
              <a:noFill/>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pic>
          <p:nvPicPr>
            <p:cNvPr id="16" name="Rectangle Rectangle" descr="Rectangle Rectangle">
              <a:extLst>
                <a:ext uri="{FF2B5EF4-FFF2-40B4-BE49-F238E27FC236}">
                  <a16:creationId xmlns:a16="http://schemas.microsoft.com/office/drawing/2014/main" id="{44799F56-5139-3021-588B-6A72FB38F2AB}"/>
                </a:ext>
              </a:extLst>
            </p:cNvPr>
            <p:cNvPicPr>
              <a:picLocks/>
            </p:cNvPicPr>
            <p:nvPr/>
          </p:nvPicPr>
          <p:blipFill>
            <a:blip r:embed="rId2"/>
            <a:stretch>
              <a:fillRect/>
            </a:stretch>
          </p:blipFill>
          <p:spPr>
            <a:xfrm>
              <a:off x="0" y="0"/>
              <a:ext cx="8811060" cy="1433163"/>
            </a:xfrm>
            <a:prstGeom prst="rect">
              <a:avLst/>
            </a:prstGeom>
            <a:effectLst/>
          </p:spPr>
        </p:pic>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4"/>
                                        </p:tgtEl>
                                      </p:cBhvr>
                                    </p:animEffect>
                                    <p:set>
                                      <p:cBhvr>
                                        <p:cTn id="7" dur="1" fill="hold">
                                          <p:stCondLst>
                                            <p:cond delay="499"/>
                                          </p:stCondLst>
                                        </p:cTn>
                                        <p:tgtEl>
                                          <p:spTgt spid="14"/>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iterate>
                                    <p:tmAbs val="0"/>
                                  </p:iterate>
                                  <p:childTnLst>
                                    <p:set>
                                      <p:cBhvr>
                                        <p:cTn id="11" fill="hold"/>
                                        <p:tgtEl>
                                          <p:spTgt spid="1211"/>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iterate>
                                    <p:tmAbs val="0"/>
                                  </p:iterate>
                                  <p:childTnLst>
                                    <p:set>
                                      <p:cBhvr>
                                        <p:cTn id="15" fill="hold"/>
                                        <p:tgtEl>
                                          <p:spTgt spid="1215"/>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iterate>
                                    <p:tmAbs val="0"/>
                                  </p:iterate>
                                  <p:childTnLst>
                                    <p:set>
                                      <p:cBhvr>
                                        <p:cTn id="19" fill="hold"/>
                                        <p:tgtEl>
                                          <p:spTgt spid="1220"/>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path" presetSubtype="0" accel="50000" decel="50000" fill="hold" nodeType="clickEffect">
                                  <p:stCondLst>
                                    <p:cond delay="0"/>
                                  </p:stCondLst>
                                  <p:childTnLst>
                                    <p:animMotion origin="layout" path="M 0.000000 0.000000 L -0.122369 0.020785" pathEditMode="relative">
                                      <p:cBhvr>
                                        <p:cTn id="23" dur="1000" fill="hold"/>
                                        <p:tgtEl>
                                          <p:spTgt spid="1210"/>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1" grpId="0" animBg="1" advAuto="0"/>
      <p:bldP spid="1220" grpId="0" animBg="1" advAuto="0"/>
      <p:bldP spid="1215" grpId="0" animBg="1" advAuto="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4" name="Linked Lists"/>
          <p:cNvSpPr txBox="1">
            <a:spLocks noGrp="1"/>
          </p:cNvSpPr>
          <p:nvPr>
            <p:ph type="title"/>
          </p:nvPr>
        </p:nvSpPr>
        <p:spPr>
          <a:prstGeom prst="rect">
            <a:avLst/>
          </a:prstGeom>
        </p:spPr>
        <p:txBody>
          <a:bodyPr/>
          <a:lstStyle/>
          <a:p>
            <a:r>
              <a:t>Linked Lists</a:t>
            </a:r>
          </a:p>
        </p:txBody>
      </p:sp>
      <p:sp>
        <p:nvSpPr>
          <p:cNvPr id="1205" name="addFirst and removeFirst"/>
          <p:cNvSpPr txBox="1">
            <a:spLocks noGrp="1"/>
          </p:cNvSpPr>
          <p:nvPr>
            <p:ph type="body" idx="21"/>
          </p:nvPr>
        </p:nvSpPr>
        <p:spPr>
          <a:xfrm>
            <a:off x="187129" y="1404577"/>
            <a:ext cx="11091936" cy="934779"/>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defTabSz="792479">
              <a:defRPr sz="5280"/>
            </a:pPr>
            <a:r>
              <a:rPr lang="en-US" dirty="0" err="1">
                <a:latin typeface="Courier New"/>
                <a:ea typeface="Courier New"/>
                <a:cs typeface="Courier New"/>
                <a:sym typeface="Courier New"/>
              </a:rPr>
              <a:t>a</a:t>
            </a:r>
            <a:r>
              <a:rPr dirty="0" err="1">
                <a:latin typeface="Courier New"/>
                <a:ea typeface="Courier New"/>
                <a:cs typeface="Courier New"/>
                <a:sym typeface="Courier New"/>
              </a:rPr>
              <a:t>dd</a:t>
            </a:r>
            <a:r>
              <a:rPr lang="en-US" dirty="0" err="1">
                <a:latin typeface="Courier New"/>
                <a:ea typeface="Courier New"/>
                <a:cs typeface="Courier New"/>
                <a:sym typeface="Courier New"/>
              </a:rPr>
              <a:t>_f</a:t>
            </a:r>
            <a:r>
              <a:rPr dirty="0" err="1">
                <a:latin typeface="Courier New"/>
                <a:ea typeface="Courier New"/>
                <a:cs typeface="Courier New"/>
                <a:sym typeface="Courier New"/>
              </a:rPr>
              <a:t>irst</a:t>
            </a:r>
            <a:r>
              <a:rPr dirty="0"/>
              <a:t> and </a:t>
            </a:r>
            <a:r>
              <a:rPr dirty="0" err="1">
                <a:latin typeface="Courier New"/>
                <a:ea typeface="Courier New"/>
                <a:cs typeface="Courier New"/>
                <a:sym typeface="Courier New"/>
              </a:rPr>
              <a:t>remove</a:t>
            </a:r>
            <a:r>
              <a:rPr lang="en-US" dirty="0" err="1">
                <a:latin typeface="Courier New"/>
                <a:ea typeface="Courier New"/>
                <a:cs typeface="Courier New"/>
                <a:sym typeface="Courier New"/>
              </a:rPr>
              <a:t>_f</a:t>
            </a:r>
            <a:r>
              <a:rPr dirty="0" err="1">
                <a:latin typeface="Courier New"/>
                <a:ea typeface="Courier New"/>
                <a:cs typeface="Courier New"/>
                <a:sym typeface="Courier New"/>
              </a:rPr>
              <a:t>irst</a:t>
            </a:r>
            <a:endParaRPr dirty="0">
              <a:latin typeface="Courier New"/>
              <a:ea typeface="Courier New"/>
              <a:cs typeface="Courier New"/>
              <a:sym typeface="Courier New"/>
            </a:endParaRPr>
          </a:p>
        </p:txBody>
      </p:sp>
      <p:sp>
        <p:nvSpPr>
          <p:cNvPr id="1206"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62</a:t>
            </a:fld>
            <a:endParaRPr/>
          </a:p>
        </p:txBody>
      </p:sp>
      <p:sp>
        <p:nvSpPr>
          <p:cNvPr id="1207" name="None"/>
          <p:cNvSpPr/>
          <p:nvPr/>
        </p:nvSpPr>
        <p:spPr>
          <a:xfrm>
            <a:off x="17291029" y="5459403"/>
            <a:ext cx="1418185" cy="570362"/>
          </a:xfrm>
          <a:prstGeom prst="rect">
            <a:avLst/>
          </a:prstGeom>
          <a:solidFill>
            <a:srgbClr val="000000"/>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defTabSz="825500">
              <a:defRPr sz="3200">
                <a:solidFill>
                  <a:srgbClr val="FFFFFF"/>
                </a:solidFill>
                <a:latin typeface="Helvetica Neue Medium"/>
                <a:ea typeface="Helvetica Neue Medium"/>
                <a:cs typeface="Helvetica Neue Medium"/>
                <a:sym typeface="Helvetica Neue Medium"/>
              </a:defRPr>
            </a:lvl1pPr>
          </a:lstStyle>
          <a:p>
            <a:r>
              <a:t>None</a:t>
            </a:r>
          </a:p>
        </p:txBody>
      </p:sp>
      <p:grpSp>
        <p:nvGrpSpPr>
          <p:cNvPr id="1210" name="Group"/>
          <p:cNvGrpSpPr/>
          <p:nvPr/>
        </p:nvGrpSpPr>
        <p:grpSpPr>
          <a:xfrm>
            <a:off x="17226081" y="6396372"/>
            <a:ext cx="1548081" cy="2204363"/>
            <a:chOff x="0" y="0"/>
            <a:chExt cx="1548079" cy="2204362"/>
          </a:xfrm>
        </p:grpSpPr>
        <p:sp>
          <p:nvSpPr>
            <p:cNvPr id="1208" name="Line"/>
            <p:cNvSpPr/>
            <p:nvPr/>
          </p:nvSpPr>
          <p:spPr>
            <a:xfrm flipV="1">
              <a:off x="774039" y="0"/>
              <a:ext cx="1" cy="1270000"/>
            </a:xfrm>
            <a:prstGeom prst="line">
              <a:avLst/>
            </a:prstGeom>
            <a:noFill/>
            <a:ln w="76200" cap="flat">
              <a:solidFill>
                <a:srgbClr val="000000"/>
              </a:solidFill>
              <a:prstDash val="solid"/>
              <a:miter lim="400000"/>
              <a:tailEnd type="triangle" w="med" len="med"/>
            </a:ln>
            <a:effectLst/>
          </p:spPr>
          <p:txBody>
            <a:bodyPr wrap="square" lIns="50800" tIns="50800" rIns="50800" bIns="50800" numCol="1" anchor="ctr">
              <a:noAutofit/>
            </a:bodyPr>
            <a:lstStyle/>
            <a:p>
              <a:endParaRPr/>
            </a:p>
          </p:txBody>
        </p:sp>
        <p:sp>
          <p:nvSpPr>
            <p:cNvPr id="1209" name="head"/>
            <p:cNvSpPr txBox="1"/>
            <p:nvPr/>
          </p:nvSpPr>
          <p:spPr>
            <a:xfrm>
              <a:off x="-1" y="1383844"/>
              <a:ext cx="1548081" cy="82051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sz="4800" b="1">
                  <a:solidFill>
                    <a:srgbClr val="000000"/>
                  </a:solidFill>
                </a:defRPr>
              </a:lvl1pPr>
            </a:lstStyle>
            <a:p>
              <a:r>
                <a:t>head</a:t>
              </a:r>
            </a:p>
          </p:txBody>
        </p:sp>
      </p:grpSp>
      <p:sp>
        <p:nvSpPr>
          <p:cNvPr id="1211" name="addFirst(1)"/>
          <p:cNvSpPr txBox="1"/>
          <p:nvPr/>
        </p:nvSpPr>
        <p:spPr>
          <a:xfrm>
            <a:off x="15489611" y="2729228"/>
            <a:ext cx="4526880" cy="8412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800" b="1">
                <a:solidFill>
                  <a:srgbClr val="000000"/>
                </a:solidFill>
                <a:latin typeface="Courier New"/>
                <a:ea typeface="Courier New"/>
                <a:cs typeface="Courier New"/>
                <a:sym typeface="Courier New"/>
              </a:defRPr>
            </a:lvl1pPr>
          </a:lstStyle>
          <a:p>
            <a:r>
              <a:rPr lang="en-US" dirty="0" err="1"/>
              <a:t>a</a:t>
            </a:r>
            <a:r>
              <a:rPr dirty="0" err="1"/>
              <a:t>dd</a:t>
            </a:r>
            <a:r>
              <a:rPr lang="en-US" dirty="0" err="1"/>
              <a:t>_f</a:t>
            </a:r>
            <a:r>
              <a:rPr dirty="0" err="1"/>
              <a:t>irst</a:t>
            </a:r>
            <a:r>
              <a:rPr dirty="0"/>
              <a:t>(1)</a:t>
            </a:r>
          </a:p>
        </p:txBody>
      </p:sp>
      <p:sp>
        <p:nvSpPr>
          <p:cNvPr id="1220" name="Connection Line"/>
          <p:cNvSpPr/>
          <p:nvPr/>
        </p:nvSpPr>
        <p:spPr>
          <a:xfrm>
            <a:off x="15967350" y="6025695"/>
            <a:ext cx="1686117" cy="511147"/>
          </a:xfrm>
          <a:custGeom>
            <a:avLst/>
            <a:gdLst/>
            <a:ahLst/>
            <a:cxnLst>
              <a:cxn ang="0">
                <a:pos x="wd2" y="hd2"/>
              </a:cxn>
              <a:cxn ang="5400000">
                <a:pos x="wd2" y="hd2"/>
              </a:cxn>
              <a:cxn ang="10800000">
                <a:pos x="wd2" y="hd2"/>
              </a:cxn>
              <a:cxn ang="16200000">
                <a:pos x="wd2" y="hd2"/>
              </a:cxn>
            </a:cxnLst>
            <a:rect l="0" t="0" r="r" b="b"/>
            <a:pathLst>
              <a:path w="21600" h="16234" extrusionOk="0">
                <a:moveTo>
                  <a:pt x="0" y="0"/>
                </a:moveTo>
                <a:cubicBezTo>
                  <a:pt x="10987" y="20650"/>
                  <a:pt x="18187" y="21600"/>
                  <a:pt x="21600" y="2849"/>
                </a:cubicBezTo>
              </a:path>
            </a:pathLst>
          </a:custGeom>
          <a:ln w="63500">
            <a:solidFill>
              <a:srgbClr val="000000"/>
            </a:solidFill>
            <a:miter lim="400000"/>
            <a:tailEnd type="triangle"/>
          </a:ln>
        </p:spPr>
        <p:txBody>
          <a:bodyPr/>
          <a:lstStyle/>
          <a:p>
            <a:endParaRPr/>
          </a:p>
        </p:txBody>
      </p:sp>
      <p:grpSp>
        <p:nvGrpSpPr>
          <p:cNvPr id="1215" name="Group"/>
          <p:cNvGrpSpPr/>
          <p:nvPr/>
        </p:nvGrpSpPr>
        <p:grpSpPr>
          <a:xfrm>
            <a:off x="13738097" y="5109583"/>
            <a:ext cx="2556334" cy="1270001"/>
            <a:chOff x="0" y="0"/>
            <a:chExt cx="2556333" cy="1270000"/>
          </a:xfrm>
        </p:grpSpPr>
        <p:sp>
          <p:nvSpPr>
            <p:cNvPr id="1213" name="1"/>
            <p:cNvSpPr/>
            <p:nvPr/>
          </p:nvSpPr>
          <p:spPr>
            <a:xfrm>
              <a:off x="0" y="0"/>
              <a:ext cx="1270000" cy="1270000"/>
            </a:xfrm>
            <a:prstGeom prst="rect">
              <a:avLst/>
            </a:prstGeom>
            <a:solidFill>
              <a:srgbClr val="00A1FF"/>
            </a:solidFill>
            <a:ln w="254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defTabSz="825500">
                <a:defRPr sz="3200">
                  <a:solidFill>
                    <a:srgbClr val="000000"/>
                  </a:solidFill>
                  <a:latin typeface="Helvetica Neue Medium"/>
                  <a:ea typeface="Helvetica Neue Medium"/>
                  <a:cs typeface="Helvetica Neue Medium"/>
                  <a:sym typeface="Helvetica Neue Medium"/>
                </a:defRPr>
              </a:lvl1pPr>
            </a:lstStyle>
            <a:p>
              <a:r>
                <a:t>1</a:t>
              </a:r>
            </a:p>
          </p:txBody>
        </p:sp>
        <p:sp>
          <p:nvSpPr>
            <p:cNvPr id="1214" name="link"/>
            <p:cNvSpPr/>
            <p:nvPr/>
          </p:nvSpPr>
          <p:spPr>
            <a:xfrm>
              <a:off x="1286333" y="0"/>
              <a:ext cx="1270001" cy="1270000"/>
            </a:xfrm>
            <a:prstGeom prst="rect">
              <a:avLst/>
            </a:prstGeom>
            <a:solidFill>
              <a:schemeClr val="accent4">
                <a:hueOff val="-476017"/>
                <a:lumOff val="-10042"/>
              </a:schemeClr>
            </a:solidFill>
            <a:ln w="254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defTabSz="825500">
                <a:defRPr sz="3200">
                  <a:solidFill>
                    <a:srgbClr val="000000"/>
                  </a:solidFill>
                  <a:latin typeface="Helvetica Neue Medium"/>
                  <a:ea typeface="Helvetica Neue Medium"/>
                  <a:cs typeface="Helvetica Neue Medium"/>
                  <a:sym typeface="Helvetica Neue Medium"/>
                </a:defRPr>
              </a:lvl1pPr>
            </a:lstStyle>
            <a:p>
              <a:r>
                <a:t>link</a:t>
              </a:r>
            </a:p>
          </p:txBody>
        </p:sp>
      </p:grpSp>
      <p:grpSp>
        <p:nvGrpSpPr>
          <p:cNvPr id="13" name="Group 12">
            <a:extLst>
              <a:ext uri="{FF2B5EF4-FFF2-40B4-BE49-F238E27FC236}">
                <a16:creationId xmlns:a16="http://schemas.microsoft.com/office/drawing/2014/main" id="{BEF4A7D9-674D-BA52-6655-CAADC5DC3382}"/>
              </a:ext>
            </a:extLst>
          </p:cNvPr>
          <p:cNvGrpSpPr/>
          <p:nvPr/>
        </p:nvGrpSpPr>
        <p:grpSpPr>
          <a:xfrm>
            <a:off x="546330" y="3186031"/>
            <a:ext cx="12693469" cy="5262979"/>
            <a:chOff x="546330" y="3186031"/>
            <a:chExt cx="12693469" cy="5262979"/>
          </a:xfrm>
        </p:grpSpPr>
        <p:sp>
          <p:nvSpPr>
            <p:cNvPr id="12" name="Rectangle: Rounded Corners 11">
              <a:extLst>
                <a:ext uri="{FF2B5EF4-FFF2-40B4-BE49-F238E27FC236}">
                  <a16:creationId xmlns:a16="http://schemas.microsoft.com/office/drawing/2014/main" id="{6E9695D1-EB6D-D9DC-6688-C717989ECBDC}"/>
                </a:ext>
              </a:extLst>
            </p:cNvPr>
            <p:cNvSpPr/>
            <p:nvPr/>
          </p:nvSpPr>
          <p:spPr>
            <a:xfrm>
              <a:off x="546330" y="3210128"/>
              <a:ext cx="12136020" cy="4846320"/>
            </a:xfrm>
            <a:prstGeom prst="roundRect">
              <a:avLst>
                <a:gd name="adj" fmla="val 1613"/>
              </a:avLst>
            </a:prstGeom>
            <a:solidFill>
              <a:srgbClr val="002B3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3" name="TextBox 2">
              <a:extLst>
                <a:ext uri="{FF2B5EF4-FFF2-40B4-BE49-F238E27FC236}">
                  <a16:creationId xmlns:a16="http://schemas.microsoft.com/office/drawing/2014/main" id="{3941615A-1E84-EE8C-24A5-F8800AD57318}"/>
                </a:ext>
              </a:extLst>
            </p:cNvPr>
            <p:cNvSpPr txBox="1"/>
            <p:nvPr/>
          </p:nvSpPr>
          <p:spPr>
            <a:xfrm>
              <a:off x="1103777" y="3186031"/>
              <a:ext cx="12136022" cy="52629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2800" b="0" dirty="0">
                  <a:solidFill>
                    <a:srgbClr val="569CD6"/>
                  </a:solidFill>
                  <a:effectLst/>
                  <a:latin typeface="Consolas" panose="020B0609020204030204" pitchFamily="49" charset="0"/>
                </a:rPr>
                <a:t>class</a:t>
              </a:r>
              <a:r>
                <a:rPr lang="en-US" sz="2800" b="0" dirty="0">
                  <a:solidFill>
                    <a:srgbClr val="D4D4D4"/>
                  </a:solidFill>
                  <a:effectLst/>
                  <a:latin typeface="Consolas" panose="020B0609020204030204" pitchFamily="49" charset="0"/>
                </a:rPr>
                <a:t> </a:t>
              </a:r>
              <a:r>
                <a:rPr lang="en-US" sz="2800" b="0" dirty="0">
                  <a:solidFill>
                    <a:srgbClr val="4EC9B0"/>
                  </a:solidFill>
                  <a:effectLst/>
                  <a:latin typeface="Consolas" panose="020B0609020204030204" pitchFamily="49" charset="0"/>
                </a:rPr>
                <a:t>LinkedList</a:t>
              </a:r>
              <a:r>
                <a:rPr lang="en-US" sz="2800" b="0" dirty="0">
                  <a:solidFill>
                    <a:srgbClr val="D4D4D4"/>
                  </a:solidFill>
                  <a:effectLst/>
                  <a:latin typeface="Consolas" panose="020B0609020204030204" pitchFamily="49" charset="0"/>
                </a:rPr>
                <a:t>:</a:t>
              </a:r>
            </a:p>
            <a:p>
              <a:pPr algn="l"/>
              <a:r>
                <a:rPr lang="en-US" sz="2800" b="0" dirty="0">
                  <a:solidFill>
                    <a:srgbClr val="D4D4D4"/>
                  </a:solidFill>
                  <a:effectLst/>
                  <a:latin typeface="Consolas" panose="020B0609020204030204" pitchFamily="49" charset="0"/>
                </a:rPr>
                <a:t>    </a:t>
              </a:r>
              <a:r>
                <a:rPr lang="en-US" sz="2800" b="0" dirty="0">
                  <a:solidFill>
                    <a:srgbClr val="569CD6"/>
                  </a:solidFill>
                  <a:effectLst/>
                  <a:latin typeface="Consolas" panose="020B0609020204030204" pitchFamily="49" charset="0"/>
                </a:rPr>
                <a:t>def</a:t>
              </a:r>
              <a:r>
                <a:rPr lang="en-US" sz="2800" b="0" dirty="0">
                  <a:solidFill>
                    <a:srgbClr val="D4D4D4"/>
                  </a:solidFill>
                  <a:effectLst/>
                  <a:latin typeface="Consolas" panose="020B0609020204030204" pitchFamily="49" charset="0"/>
                </a:rPr>
                <a:t> </a:t>
              </a:r>
              <a:r>
                <a:rPr lang="en-US" sz="2800" b="0" dirty="0">
                  <a:solidFill>
                    <a:srgbClr val="DCDCAA"/>
                  </a:solidFill>
                  <a:effectLst/>
                  <a:latin typeface="Consolas" panose="020B0609020204030204" pitchFamily="49" charset="0"/>
                </a:rPr>
                <a:t>__</a:t>
              </a:r>
              <a:r>
                <a:rPr lang="en-US" sz="2800" b="0" dirty="0" err="1">
                  <a:solidFill>
                    <a:srgbClr val="DCDCAA"/>
                  </a:solidFill>
                  <a:effectLst/>
                  <a:latin typeface="Consolas" panose="020B0609020204030204" pitchFamily="49" charset="0"/>
                </a:rPr>
                <a:t>init</a:t>
              </a:r>
              <a:r>
                <a:rPr lang="en-US" sz="2800" b="0" dirty="0">
                  <a:solidFill>
                    <a:srgbClr val="DCDCAA"/>
                  </a:solidFill>
                  <a:effectLst/>
                  <a:latin typeface="Consolas" panose="020B0609020204030204" pitchFamily="49" charset="0"/>
                </a:rPr>
                <a:t>__</a:t>
              </a:r>
              <a:r>
                <a:rPr lang="en-US" sz="2800" b="0" dirty="0">
                  <a:solidFill>
                    <a:srgbClr val="D4D4D4"/>
                  </a:solidFill>
                  <a:effectLst/>
                  <a:latin typeface="Consolas" panose="020B0609020204030204" pitchFamily="49" charset="0"/>
                </a:rPr>
                <a:t>(</a:t>
              </a:r>
              <a:r>
                <a:rPr lang="en-US" sz="2800" b="0" dirty="0">
                  <a:solidFill>
                    <a:srgbClr val="9CDCFE"/>
                  </a:solidFill>
                  <a:effectLst/>
                  <a:latin typeface="Consolas" panose="020B0609020204030204" pitchFamily="49" charset="0"/>
                </a:rPr>
                <a:t>self</a:t>
              </a:r>
              <a:r>
                <a:rPr lang="en-US" sz="2800" b="0" dirty="0">
                  <a:solidFill>
                    <a:srgbClr val="D4D4D4"/>
                  </a:solidFill>
                  <a:effectLst/>
                  <a:latin typeface="Consolas" panose="020B0609020204030204" pitchFamily="49" charset="0"/>
                </a:rPr>
                <a:t>):</a:t>
              </a:r>
            </a:p>
            <a:p>
              <a:pPr algn="l"/>
              <a:r>
                <a:rPr lang="en-US" sz="2800" b="0" dirty="0">
                  <a:solidFill>
                    <a:srgbClr val="D4D4D4"/>
                  </a:solidFill>
                  <a:effectLst/>
                  <a:latin typeface="Consolas" panose="020B0609020204030204" pitchFamily="49" charset="0"/>
                </a:rPr>
                <a:t>        </a:t>
              </a:r>
              <a:r>
                <a:rPr lang="en-US" sz="2800" b="0" dirty="0" err="1">
                  <a:solidFill>
                    <a:srgbClr val="9CDCFE"/>
                  </a:solidFill>
                  <a:effectLst/>
                  <a:latin typeface="Consolas" panose="020B0609020204030204" pitchFamily="49" charset="0"/>
                </a:rPr>
                <a:t>self</a:t>
              </a:r>
              <a:r>
                <a:rPr lang="en-US" sz="2800" b="0" dirty="0" err="1">
                  <a:solidFill>
                    <a:srgbClr val="D4D4D4"/>
                  </a:solidFill>
                  <a:effectLst/>
                  <a:latin typeface="Consolas" panose="020B0609020204030204" pitchFamily="49" charset="0"/>
                </a:rPr>
                <a:t>.</a:t>
              </a:r>
              <a:r>
                <a:rPr lang="en-US" sz="2800" b="0" dirty="0" err="1">
                  <a:solidFill>
                    <a:srgbClr val="9CDCFE"/>
                  </a:solidFill>
                  <a:effectLst/>
                  <a:latin typeface="Consolas" panose="020B0609020204030204" pitchFamily="49" charset="0"/>
                </a:rPr>
                <a:t>_head</a:t>
              </a:r>
              <a:r>
                <a:rPr lang="en-US" sz="2800" b="0" dirty="0">
                  <a:solidFill>
                    <a:srgbClr val="D4D4D4"/>
                  </a:solidFill>
                  <a:effectLst/>
                  <a:latin typeface="Consolas" panose="020B0609020204030204" pitchFamily="49" charset="0"/>
                </a:rPr>
                <a:t> = </a:t>
              </a:r>
              <a:r>
                <a:rPr lang="en-US" sz="2800" b="0" dirty="0">
                  <a:solidFill>
                    <a:srgbClr val="569CD6"/>
                  </a:solidFill>
                  <a:effectLst/>
                  <a:latin typeface="Consolas" panose="020B0609020204030204" pitchFamily="49" charset="0"/>
                </a:rPr>
                <a:t>None</a:t>
              </a:r>
              <a:endParaRPr lang="en-US" sz="2800" b="0" dirty="0">
                <a:solidFill>
                  <a:srgbClr val="D4D4D4"/>
                </a:solidFill>
                <a:effectLst/>
                <a:latin typeface="Consolas" panose="020B0609020204030204" pitchFamily="49" charset="0"/>
              </a:endParaRPr>
            </a:p>
            <a:p>
              <a:pPr algn="l"/>
              <a:br>
                <a:rPr lang="en-US" sz="2800" b="0" dirty="0">
                  <a:solidFill>
                    <a:srgbClr val="D4D4D4"/>
                  </a:solidFill>
                  <a:effectLst/>
                  <a:latin typeface="Consolas" panose="020B0609020204030204" pitchFamily="49" charset="0"/>
                </a:rPr>
              </a:br>
              <a:r>
                <a:rPr lang="en-US" sz="2800" b="0" dirty="0">
                  <a:solidFill>
                    <a:srgbClr val="D4D4D4"/>
                  </a:solidFill>
                  <a:effectLst/>
                  <a:latin typeface="Consolas" panose="020B0609020204030204" pitchFamily="49" charset="0"/>
                </a:rPr>
                <a:t>    </a:t>
              </a:r>
              <a:r>
                <a:rPr lang="en-US" sz="2800" b="0" dirty="0">
                  <a:solidFill>
                    <a:srgbClr val="569CD6"/>
                  </a:solidFill>
                  <a:effectLst/>
                  <a:latin typeface="Consolas" panose="020B0609020204030204" pitchFamily="49" charset="0"/>
                </a:rPr>
                <a:t>def</a:t>
              </a:r>
              <a:r>
                <a:rPr lang="en-US" sz="2800" b="0" dirty="0">
                  <a:solidFill>
                    <a:srgbClr val="D4D4D4"/>
                  </a:solidFill>
                  <a:effectLst/>
                  <a:latin typeface="Consolas" panose="020B0609020204030204" pitchFamily="49" charset="0"/>
                </a:rPr>
                <a:t> </a:t>
              </a:r>
              <a:r>
                <a:rPr lang="en-US" sz="2800" b="0" dirty="0" err="1">
                  <a:solidFill>
                    <a:srgbClr val="DCDCAA"/>
                  </a:solidFill>
                  <a:effectLst/>
                  <a:latin typeface="Consolas" panose="020B0609020204030204" pitchFamily="49" charset="0"/>
                </a:rPr>
                <a:t>add_first</a:t>
              </a:r>
              <a:r>
                <a:rPr lang="en-US" sz="2800" b="0" dirty="0">
                  <a:solidFill>
                    <a:srgbClr val="D4D4D4"/>
                  </a:solidFill>
                  <a:effectLst/>
                  <a:latin typeface="Consolas" panose="020B0609020204030204" pitchFamily="49" charset="0"/>
                </a:rPr>
                <a:t>(</a:t>
              </a:r>
              <a:r>
                <a:rPr lang="en-US" sz="2800" b="0" dirty="0">
                  <a:solidFill>
                    <a:srgbClr val="9CDCFE"/>
                  </a:solidFill>
                  <a:effectLst/>
                  <a:latin typeface="Consolas" panose="020B0609020204030204" pitchFamily="49" charset="0"/>
                </a:rPr>
                <a:t>self</a:t>
              </a:r>
              <a:r>
                <a:rPr lang="en-US" sz="2800" b="0" dirty="0">
                  <a:solidFill>
                    <a:srgbClr val="D4D4D4"/>
                  </a:solidFill>
                  <a:effectLst/>
                  <a:latin typeface="Consolas" panose="020B0609020204030204" pitchFamily="49" charset="0"/>
                </a:rPr>
                <a:t>, </a:t>
              </a:r>
              <a:r>
                <a:rPr lang="en-US" sz="2800" b="0" dirty="0">
                  <a:solidFill>
                    <a:srgbClr val="9CDCFE"/>
                  </a:solidFill>
                  <a:effectLst/>
                  <a:latin typeface="Consolas" panose="020B0609020204030204" pitchFamily="49" charset="0"/>
                </a:rPr>
                <a:t>data</a:t>
              </a:r>
              <a:r>
                <a:rPr lang="en-US" sz="2800" b="0" dirty="0">
                  <a:solidFill>
                    <a:srgbClr val="D4D4D4"/>
                  </a:solidFill>
                  <a:effectLst/>
                  <a:latin typeface="Consolas" panose="020B0609020204030204" pitchFamily="49" charset="0"/>
                </a:rPr>
                <a:t>):</a:t>
              </a:r>
            </a:p>
            <a:p>
              <a:pPr algn="l"/>
              <a:r>
                <a:rPr lang="en-US" sz="2800" b="0" dirty="0">
                  <a:solidFill>
                    <a:srgbClr val="D4D4D4"/>
                  </a:solidFill>
                  <a:effectLst/>
                  <a:latin typeface="Consolas" panose="020B0609020204030204" pitchFamily="49" charset="0"/>
                </a:rPr>
                <a:t>        </a:t>
              </a:r>
              <a:r>
                <a:rPr lang="en-US" sz="2800" b="0" dirty="0" err="1">
                  <a:solidFill>
                    <a:srgbClr val="9CDCFE"/>
                  </a:solidFill>
                  <a:effectLst/>
                  <a:latin typeface="Consolas" panose="020B0609020204030204" pitchFamily="49" charset="0"/>
                </a:rPr>
                <a:t>self</a:t>
              </a:r>
              <a:r>
                <a:rPr lang="en-US" sz="2800" b="0" dirty="0" err="1">
                  <a:solidFill>
                    <a:srgbClr val="D4D4D4"/>
                  </a:solidFill>
                  <a:effectLst/>
                  <a:latin typeface="Consolas" panose="020B0609020204030204" pitchFamily="49" charset="0"/>
                </a:rPr>
                <a:t>.</a:t>
              </a:r>
              <a:r>
                <a:rPr lang="en-US" sz="2800" b="0" dirty="0" err="1">
                  <a:solidFill>
                    <a:srgbClr val="9CDCFE"/>
                  </a:solidFill>
                  <a:effectLst/>
                  <a:latin typeface="Consolas" panose="020B0609020204030204" pitchFamily="49" charset="0"/>
                </a:rPr>
                <a:t>_head</a:t>
              </a:r>
              <a:r>
                <a:rPr lang="en-US" sz="2800" b="0" dirty="0">
                  <a:solidFill>
                    <a:srgbClr val="D4D4D4"/>
                  </a:solidFill>
                  <a:effectLst/>
                  <a:latin typeface="Consolas" panose="020B0609020204030204" pitchFamily="49" charset="0"/>
                </a:rPr>
                <a:t> = </a:t>
              </a:r>
              <a:r>
                <a:rPr lang="en-US" sz="2800" b="0" dirty="0">
                  <a:solidFill>
                    <a:srgbClr val="4EC9B0"/>
                  </a:solidFill>
                  <a:effectLst/>
                  <a:latin typeface="Consolas" panose="020B0609020204030204" pitchFamily="49" charset="0"/>
                </a:rPr>
                <a:t>Node</a:t>
              </a:r>
              <a:r>
                <a:rPr lang="en-US" sz="2800" b="0" dirty="0">
                  <a:solidFill>
                    <a:srgbClr val="D4D4D4"/>
                  </a:solidFill>
                  <a:effectLst/>
                  <a:latin typeface="Consolas" panose="020B0609020204030204" pitchFamily="49" charset="0"/>
                </a:rPr>
                <a:t>(</a:t>
              </a:r>
              <a:r>
                <a:rPr lang="en-US" sz="2800" b="0" dirty="0">
                  <a:solidFill>
                    <a:srgbClr val="9CDCFE"/>
                  </a:solidFill>
                  <a:effectLst/>
                  <a:latin typeface="Consolas" panose="020B0609020204030204" pitchFamily="49" charset="0"/>
                </a:rPr>
                <a:t>data</a:t>
              </a:r>
              <a:r>
                <a:rPr lang="en-US" sz="2800" b="0" dirty="0">
                  <a:solidFill>
                    <a:srgbClr val="D4D4D4"/>
                  </a:solidFill>
                  <a:effectLst/>
                  <a:latin typeface="Consolas" panose="020B0609020204030204" pitchFamily="49" charset="0"/>
                </a:rPr>
                <a:t>, </a:t>
              </a:r>
              <a:r>
                <a:rPr lang="en-US" sz="2800" b="0" dirty="0">
                  <a:solidFill>
                    <a:srgbClr val="9CDCFE"/>
                  </a:solidFill>
                  <a:effectLst/>
                  <a:latin typeface="Consolas" panose="020B0609020204030204" pitchFamily="49" charset="0"/>
                </a:rPr>
                <a:t>link</a:t>
              </a:r>
              <a:r>
                <a:rPr lang="en-US" sz="2800" b="0" dirty="0">
                  <a:solidFill>
                    <a:srgbClr val="D4D4D4"/>
                  </a:solidFill>
                  <a:effectLst/>
                  <a:latin typeface="Consolas" panose="020B0609020204030204" pitchFamily="49" charset="0"/>
                </a:rPr>
                <a:t>=</a:t>
              </a:r>
              <a:r>
                <a:rPr lang="en-US" sz="2800" b="0" dirty="0" err="1">
                  <a:solidFill>
                    <a:srgbClr val="9CDCFE"/>
                  </a:solidFill>
                  <a:effectLst/>
                  <a:latin typeface="Consolas" panose="020B0609020204030204" pitchFamily="49" charset="0"/>
                </a:rPr>
                <a:t>self</a:t>
              </a:r>
              <a:r>
                <a:rPr lang="en-US" sz="2800" b="0" dirty="0" err="1">
                  <a:solidFill>
                    <a:srgbClr val="D4D4D4"/>
                  </a:solidFill>
                  <a:effectLst/>
                  <a:latin typeface="Consolas" panose="020B0609020204030204" pitchFamily="49" charset="0"/>
                </a:rPr>
                <a:t>.</a:t>
              </a:r>
              <a:r>
                <a:rPr lang="en-US" sz="2800" b="0" dirty="0" err="1">
                  <a:solidFill>
                    <a:srgbClr val="9CDCFE"/>
                  </a:solidFill>
                  <a:effectLst/>
                  <a:latin typeface="Consolas" panose="020B0609020204030204" pitchFamily="49" charset="0"/>
                </a:rPr>
                <a:t>_head</a:t>
              </a:r>
              <a:r>
                <a:rPr lang="en-US" sz="2800" b="0" dirty="0">
                  <a:solidFill>
                    <a:srgbClr val="D4D4D4"/>
                  </a:solidFill>
                  <a:effectLst/>
                  <a:latin typeface="Consolas" panose="020B0609020204030204" pitchFamily="49" charset="0"/>
                </a:rPr>
                <a:t>)</a:t>
              </a:r>
            </a:p>
            <a:p>
              <a:pPr algn="l"/>
              <a:br>
                <a:rPr lang="en-US" sz="2800" b="0" dirty="0">
                  <a:solidFill>
                    <a:srgbClr val="D4D4D4"/>
                  </a:solidFill>
                  <a:effectLst/>
                  <a:latin typeface="Consolas" panose="020B0609020204030204" pitchFamily="49" charset="0"/>
                </a:rPr>
              </a:br>
              <a:r>
                <a:rPr lang="en-US" sz="2800" b="0" dirty="0">
                  <a:solidFill>
                    <a:srgbClr val="D4D4D4"/>
                  </a:solidFill>
                  <a:effectLst/>
                  <a:latin typeface="Consolas" panose="020B0609020204030204" pitchFamily="49" charset="0"/>
                </a:rPr>
                <a:t>    </a:t>
              </a:r>
              <a:r>
                <a:rPr lang="en-US" sz="2800" b="0" dirty="0">
                  <a:solidFill>
                    <a:srgbClr val="569CD6"/>
                  </a:solidFill>
                  <a:effectLst/>
                  <a:latin typeface="Consolas" panose="020B0609020204030204" pitchFamily="49" charset="0"/>
                </a:rPr>
                <a:t>def</a:t>
              </a:r>
              <a:r>
                <a:rPr lang="en-US" sz="2800" b="0" dirty="0">
                  <a:solidFill>
                    <a:srgbClr val="D4D4D4"/>
                  </a:solidFill>
                  <a:effectLst/>
                  <a:latin typeface="Consolas" panose="020B0609020204030204" pitchFamily="49" charset="0"/>
                </a:rPr>
                <a:t> </a:t>
              </a:r>
              <a:r>
                <a:rPr lang="en-US" sz="2800" b="0" dirty="0" err="1">
                  <a:solidFill>
                    <a:srgbClr val="DCDCAA"/>
                  </a:solidFill>
                  <a:effectLst/>
                  <a:latin typeface="Consolas" panose="020B0609020204030204" pitchFamily="49" charset="0"/>
                </a:rPr>
                <a:t>remove_first</a:t>
              </a:r>
              <a:r>
                <a:rPr lang="en-US" sz="2800" b="0" dirty="0">
                  <a:solidFill>
                    <a:srgbClr val="D4D4D4"/>
                  </a:solidFill>
                  <a:effectLst/>
                  <a:latin typeface="Consolas" panose="020B0609020204030204" pitchFamily="49" charset="0"/>
                </a:rPr>
                <a:t>(</a:t>
              </a:r>
              <a:r>
                <a:rPr lang="en-US" sz="2800" b="0" dirty="0">
                  <a:solidFill>
                    <a:srgbClr val="9CDCFE"/>
                  </a:solidFill>
                  <a:effectLst/>
                  <a:latin typeface="Consolas" panose="020B0609020204030204" pitchFamily="49" charset="0"/>
                </a:rPr>
                <a:t>self</a:t>
              </a:r>
              <a:r>
                <a:rPr lang="en-US" sz="2800" b="0" dirty="0">
                  <a:solidFill>
                    <a:srgbClr val="D4D4D4"/>
                  </a:solidFill>
                  <a:effectLst/>
                  <a:latin typeface="Consolas" panose="020B0609020204030204" pitchFamily="49" charset="0"/>
                </a:rPr>
                <a:t>):</a:t>
              </a:r>
            </a:p>
            <a:p>
              <a:pPr algn="l"/>
              <a:r>
                <a:rPr lang="en-US" sz="2800" b="0" dirty="0">
                  <a:solidFill>
                    <a:srgbClr val="D4D4D4"/>
                  </a:solidFill>
                  <a:effectLst/>
                  <a:latin typeface="Consolas" panose="020B0609020204030204" pitchFamily="49" charset="0"/>
                </a:rPr>
                <a:t>        </a:t>
              </a:r>
              <a:r>
                <a:rPr lang="en-US" sz="2800" b="0" dirty="0">
                  <a:solidFill>
                    <a:srgbClr val="9CDCFE"/>
                  </a:solidFill>
                  <a:effectLst/>
                  <a:latin typeface="Consolas" panose="020B0609020204030204" pitchFamily="49" charset="0"/>
                </a:rPr>
                <a:t>item</a:t>
              </a:r>
              <a:r>
                <a:rPr lang="en-US" sz="2800" b="0" dirty="0">
                  <a:solidFill>
                    <a:srgbClr val="D4D4D4"/>
                  </a:solidFill>
                  <a:effectLst/>
                  <a:latin typeface="Consolas" panose="020B0609020204030204" pitchFamily="49" charset="0"/>
                </a:rPr>
                <a:t> = </a:t>
              </a:r>
              <a:r>
                <a:rPr lang="en-US" sz="2800" b="0" dirty="0">
                  <a:solidFill>
                    <a:srgbClr val="9CDCFE"/>
                  </a:solidFill>
                  <a:effectLst/>
                  <a:latin typeface="Consolas" panose="020B0609020204030204" pitchFamily="49" charset="0"/>
                </a:rPr>
                <a:t>self</a:t>
              </a:r>
              <a:r>
                <a:rPr lang="en-US" sz="2800" b="0" dirty="0">
                  <a:solidFill>
                    <a:srgbClr val="D4D4D4"/>
                  </a:solidFill>
                  <a:effectLst/>
                  <a:latin typeface="Consolas" panose="020B0609020204030204" pitchFamily="49" charset="0"/>
                </a:rPr>
                <a:t>.</a:t>
              </a:r>
              <a:r>
                <a:rPr lang="en-US" sz="2800" b="0" dirty="0">
                  <a:solidFill>
                    <a:srgbClr val="9CDCFE"/>
                  </a:solidFill>
                  <a:effectLst/>
                  <a:latin typeface="Consolas" panose="020B0609020204030204" pitchFamily="49" charset="0"/>
                </a:rPr>
                <a:t>_</a:t>
              </a:r>
              <a:r>
                <a:rPr lang="en-US" sz="2800" b="0" dirty="0" err="1">
                  <a:solidFill>
                    <a:srgbClr val="9CDCFE"/>
                  </a:solidFill>
                  <a:effectLst/>
                  <a:latin typeface="Consolas" panose="020B0609020204030204" pitchFamily="49" charset="0"/>
                </a:rPr>
                <a:t>head</a:t>
              </a:r>
              <a:r>
                <a:rPr lang="en-US" sz="2800" b="0" dirty="0" err="1">
                  <a:solidFill>
                    <a:srgbClr val="D4D4D4"/>
                  </a:solidFill>
                  <a:effectLst/>
                  <a:latin typeface="Consolas" panose="020B0609020204030204" pitchFamily="49" charset="0"/>
                </a:rPr>
                <a:t>.</a:t>
              </a:r>
              <a:r>
                <a:rPr lang="en-US" sz="2800" b="0" dirty="0" err="1">
                  <a:solidFill>
                    <a:srgbClr val="9CDCFE"/>
                  </a:solidFill>
                  <a:effectLst/>
                  <a:latin typeface="Consolas" panose="020B0609020204030204" pitchFamily="49" charset="0"/>
                </a:rPr>
                <a:t>data</a:t>
              </a:r>
              <a:endParaRPr lang="en-US" sz="2800" b="0" dirty="0">
                <a:solidFill>
                  <a:srgbClr val="D4D4D4"/>
                </a:solidFill>
                <a:effectLst/>
                <a:latin typeface="Consolas" panose="020B0609020204030204" pitchFamily="49" charset="0"/>
              </a:endParaRPr>
            </a:p>
            <a:p>
              <a:pPr algn="l"/>
              <a:r>
                <a:rPr lang="en-US" sz="2800" b="0" dirty="0">
                  <a:solidFill>
                    <a:srgbClr val="D4D4D4"/>
                  </a:solidFill>
                  <a:effectLst/>
                  <a:latin typeface="Consolas" panose="020B0609020204030204" pitchFamily="49" charset="0"/>
                </a:rPr>
                <a:t>        </a:t>
              </a:r>
              <a:r>
                <a:rPr lang="en-US" sz="2800" b="0" dirty="0" err="1">
                  <a:solidFill>
                    <a:srgbClr val="9CDCFE"/>
                  </a:solidFill>
                  <a:effectLst/>
                  <a:latin typeface="Consolas" panose="020B0609020204030204" pitchFamily="49" charset="0"/>
                </a:rPr>
                <a:t>self</a:t>
              </a:r>
              <a:r>
                <a:rPr lang="en-US" sz="2800" b="0" dirty="0" err="1">
                  <a:solidFill>
                    <a:srgbClr val="D4D4D4"/>
                  </a:solidFill>
                  <a:effectLst/>
                  <a:latin typeface="Consolas" panose="020B0609020204030204" pitchFamily="49" charset="0"/>
                </a:rPr>
                <a:t>.</a:t>
              </a:r>
              <a:r>
                <a:rPr lang="en-US" sz="2800" b="0" dirty="0" err="1">
                  <a:solidFill>
                    <a:srgbClr val="9CDCFE"/>
                  </a:solidFill>
                  <a:effectLst/>
                  <a:latin typeface="Consolas" panose="020B0609020204030204" pitchFamily="49" charset="0"/>
                </a:rPr>
                <a:t>_head</a:t>
              </a:r>
              <a:r>
                <a:rPr lang="en-US" sz="2800" b="0" dirty="0">
                  <a:solidFill>
                    <a:srgbClr val="D4D4D4"/>
                  </a:solidFill>
                  <a:effectLst/>
                  <a:latin typeface="Consolas" panose="020B0609020204030204" pitchFamily="49" charset="0"/>
                </a:rPr>
                <a:t> = </a:t>
              </a:r>
              <a:r>
                <a:rPr lang="en-US" sz="2800" b="0" dirty="0">
                  <a:solidFill>
                    <a:srgbClr val="9CDCFE"/>
                  </a:solidFill>
                  <a:effectLst/>
                  <a:latin typeface="Consolas" panose="020B0609020204030204" pitchFamily="49" charset="0"/>
                </a:rPr>
                <a:t>self</a:t>
              </a:r>
              <a:r>
                <a:rPr lang="en-US" sz="2800" b="0" dirty="0">
                  <a:solidFill>
                    <a:srgbClr val="D4D4D4"/>
                  </a:solidFill>
                  <a:effectLst/>
                  <a:latin typeface="Consolas" panose="020B0609020204030204" pitchFamily="49" charset="0"/>
                </a:rPr>
                <a:t>.</a:t>
              </a:r>
              <a:r>
                <a:rPr lang="en-US" sz="2800" b="0" dirty="0">
                  <a:solidFill>
                    <a:srgbClr val="9CDCFE"/>
                  </a:solidFill>
                  <a:effectLst/>
                  <a:latin typeface="Consolas" panose="020B0609020204030204" pitchFamily="49" charset="0"/>
                </a:rPr>
                <a:t>_</a:t>
              </a:r>
              <a:r>
                <a:rPr lang="en-US" sz="2800" b="0" dirty="0" err="1">
                  <a:solidFill>
                    <a:srgbClr val="9CDCFE"/>
                  </a:solidFill>
                  <a:effectLst/>
                  <a:latin typeface="Consolas" panose="020B0609020204030204" pitchFamily="49" charset="0"/>
                </a:rPr>
                <a:t>head</a:t>
              </a:r>
              <a:r>
                <a:rPr lang="en-US" sz="2800" b="0" dirty="0" err="1">
                  <a:solidFill>
                    <a:srgbClr val="D4D4D4"/>
                  </a:solidFill>
                  <a:effectLst/>
                  <a:latin typeface="Consolas" panose="020B0609020204030204" pitchFamily="49" charset="0"/>
                </a:rPr>
                <a:t>.</a:t>
              </a:r>
              <a:r>
                <a:rPr lang="en-US" sz="2800" b="0" dirty="0" err="1">
                  <a:solidFill>
                    <a:srgbClr val="9CDCFE"/>
                  </a:solidFill>
                  <a:effectLst/>
                  <a:latin typeface="Consolas" panose="020B0609020204030204" pitchFamily="49" charset="0"/>
                </a:rPr>
                <a:t>link</a:t>
              </a:r>
              <a:endParaRPr lang="en-US" sz="2800" b="0" dirty="0">
                <a:solidFill>
                  <a:srgbClr val="D4D4D4"/>
                </a:solidFill>
                <a:effectLst/>
                <a:latin typeface="Consolas" panose="020B0609020204030204" pitchFamily="49" charset="0"/>
              </a:endParaRPr>
            </a:p>
            <a:p>
              <a:pPr algn="l"/>
              <a:r>
                <a:rPr lang="en-US" sz="2800" b="0" dirty="0">
                  <a:solidFill>
                    <a:srgbClr val="D4D4D4"/>
                  </a:solidFill>
                  <a:effectLst/>
                  <a:latin typeface="Consolas" panose="020B0609020204030204" pitchFamily="49" charset="0"/>
                </a:rPr>
                <a:t>        </a:t>
              </a:r>
              <a:r>
                <a:rPr lang="en-US" sz="2800" b="0" dirty="0">
                  <a:solidFill>
                    <a:srgbClr val="C586C0"/>
                  </a:solidFill>
                  <a:effectLst/>
                  <a:latin typeface="Consolas" panose="020B0609020204030204" pitchFamily="49" charset="0"/>
                </a:rPr>
                <a:t>return</a:t>
              </a:r>
              <a:r>
                <a:rPr lang="en-US" sz="2800" b="0" dirty="0">
                  <a:solidFill>
                    <a:srgbClr val="D4D4D4"/>
                  </a:solidFill>
                  <a:effectLst/>
                  <a:latin typeface="Consolas" panose="020B0609020204030204" pitchFamily="49" charset="0"/>
                </a:rPr>
                <a:t> </a:t>
              </a:r>
              <a:r>
                <a:rPr lang="en-US" sz="2800" b="0" dirty="0">
                  <a:solidFill>
                    <a:srgbClr val="9CDCFE"/>
                  </a:solidFill>
                  <a:effectLst/>
                  <a:latin typeface="Consolas" panose="020B0609020204030204" pitchFamily="49" charset="0"/>
                </a:rPr>
                <a:t>item</a:t>
              </a:r>
              <a:endParaRPr lang="en-US" sz="2800" b="0" dirty="0">
                <a:solidFill>
                  <a:srgbClr val="D4D4D4"/>
                </a:solidFill>
                <a:effectLst/>
                <a:latin typeface="Consolas" panose="020B0609020204030204" pitchFamily="49" charset="0"/>
              </a:endParaRPr>
            </a:p>
            <a:p>
              <a:pPr algn="l"/>
              <a:endParaRPr lang="en-US" sz="2800" b="0" dirty="0">
                <a:solidFill>
                  <a:srgbClr val="D4D4D4"/>
                </a:solidFill>
                <a:effectLst/>
                <a:latin typeface="Consolas" panose="020B0609020204030204" pitchFamily="49" charset="0"/>
              </a:endParaRPr>
            </a:p>
          </p:txBody>
        </p:sp>
      </p:grpSp>
      <p:grpSp>
        <p:nvGrpSpPr>
          <p:cNvPr id="1219" name="Rectangle"/>
          <p:cNvGrpSpPr/>
          <p:nvPr/>
        </p:nvGrpSpPr>
        <p:grpSpPr>
          <a:xfrm>
            <a:off x="2078020" y="6609512"/>
            <a:ext cx="7310153" cy="1408611"/>
            <a:chOff x="0" y="0"/>
            <a:chExt cx="8811059" cy="1433162"/>
          </a:xfrm>
        </p:grpSpPr>
        <p:sp>
          <p:nvSpPr>
            <p:cNvPr id="1218" name="Rectangle"/>
            <p:cNvSpPr/>
            <p:nvPr/>
          </p:nvSpPr>
          <p:spPr>
            <a:xfrm>
              <a:off x="38100" y="38100"/>
              <a:ext cx="8734860" cy="1356963"/>
            </a:xfrm>
            <a:prstGeom prst="rect">
              <a:avLst/>
            </a:prstGeom>
            <a:solidFill>
              <a:srgbClr val="282A35"/>
            </a:solidFill>
            <a:ln>
              <a:noFill/>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pic>
          <p:nvPicPr>
            <p:cNvPr id="1217" name="Rectangle Rectangle" descr="Rectangle Rectangle"/>
            <p:cNvPicPr>
              <a:picLocks/>
            </p:cNvPicPr>
            <p:nvPr/>
          </p:nvPicPr>
          <p:blipFill>
            <a:blip r:embed="rId2"/>
            <a:stretch>
              <a:fillRect/>
            </a:stretch>
          </p:blipFill>
          <p:spPr>
            <a:xfrm>
              <a:off x="0" y="0"/>
              <a:ext cx="8811060" cy="1433163"/>
            </a:xfrm>
            <a:prstGeom prst="rect">
              <a:avLst/>
            </a:prstGeom>
            <a:effectLst/>
          </p:spPr>
        </p:pic>
      </p:grpSp>
      <p:sp>
        <p:nvSpPr>
          <p:cNvPr id="11" name="TextBox 10">
            <a:extLst>
              <a:ext uri="{FF2B5EF4-FFF2-40B4-BE49-F238E27FC236}">
                <a16:creationId xmlns:a16="http://schemas.microsoft.com/office/drawing/2014/main" id="{27E4C75B-A8B7-5D13-CAE9-C2E0493767E8}"/>
              </a:ext>
            </a:extLst>
          </p:cNvPr>
          <p:cNvSpPr txBox="1"/>
          <p:nvPr/>
        </p:nvSpPr>
        <p:spPr>
          <a:xfrm>
            <a:off x="590193" y="3186031"/>
            <a:ext cx="971706" cy="483209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2800" dirty="0">
                <a:solidFill>
                  <a:srgbClr val="FDF6E3"/>
                </a:solidFill>
                <a:latin typeface="Consolas" panose="020B0609020204030204" pitchFamily="49" charset="0"/>
              </a:rPr>
              <a:t>01</a:t>
            </a:r>
          </a:p>
          <a:p>
            <a:pPr algn="l"/>
            <a:r>
              <a:rPr lang="en-US" sz="2800" b="0" dirty="0">
                <a:solidFill>
                  <a:srgbClr val="FDF6E3"/>
                </a:solidFill>
                <a:effectLst/>
                <a:latin typeface="Consolas" panose="020B0609020204030204" pitchFamily="49" charset="0"/>
              </a:rPr>
              <a:t>02</a:t>
            </a:r>
          </a:p>
          <a:p>
            <a:pPr algn="l"/>
            <a:r>
              <a:rPr lang="en-US" sz="2800" dirty="0">
                <a:solidFill>
                  <a:srgbClr val="FDF6E3"/>
                </a:solidFill>
                <a:latin typeface="Consolas" panose="020B0609020204030204" pitchFamily="49" charset="0"/>
              </a:rPr>
              <a:t>03</a:t>
            </a:r>
          </a:p>
          <a:p>
            <a:pPr algn="l"/>
            <a:r>
              <a:rPr lang="en-US" sz="2800" b="0" dirty="0">
                <a:solidFill>
                  <a:srgbClr val="FDF6E3"/>
                </a:solidFill>
                <a:effectLst/>
                <a:latin typeface="Consolas" panose="020B0609020204030204" pitchFamily="49" charset="0"/>
              </a:rPr>
              <a:t>04</a:t>
            </a:r>
          </a:p>
          <a:p>
            <a:pPr algn="l"/>
            <a:r>
              <a:rPr lang="en-US" sz="2800" dirty="0">
                <a:solidFill>
                  <a:srgbClr val="FDF6E3"/>
                </a:solidFill>
                <a:latin typeface="Consolas" panose="020B0609020204030204" pitchFamily="49" charset="0"/>
              </a:rPr>
              <a:t>05</a:t>
            </a:r>
          </a:p>
          <a:p>
            <a:pPr algn="l"/>
            <a:r>
              <a:rPr lang="en-US" sz="2800" b="0" dirty="0">
                <a:solidFill>
                  <a:srgbClr val="FDF6E3"/>
                </a:solidFill>
                <a:effectLst/>
                <a:latin typeface="Consolas" panose="020B0609020204030204" pitchFamily="49" charset="0"/>
              </a:rPr>
              <a:t>06</a:t>
            </a:r>
          </a:p>
          <a:p>
            <a:pPr algn="l"/>
            <a:r>
              <a:rPr lang="en-US" sz="2800" dirty="0">
                <a:solidFill>
                  <a:srgbClr val="FDF6E3"/>
                </a:solidFill>
                <a:latin typeface="Consolas" panose="020B0609020204030204" pitchFamily="49" charset="0"/>
              </a:rPr>
              <a:t>07</a:t>
            </a:r>
          </a:p>
          <a:p>
            <a:pPr algn="l"/>
            <a:r>
              <a:rPr lang="en-US" sz="2800" b="0" dirty="0">
                <a:solidFill>
                  <a:srgbClr val="FDF6E3"/>
                </a:solidFill>
                <a:effectLst/>
                <a:latin typeface="Consolas" panose="020B0609020204030204" pitchFamily="49" charset="0"/>
              </a:rPr>
              <a:t>08</a:t>
            </a:r>
          </a:p>
          <a:p>
            <a:pPr algn="l"/>
            <a:r>
              <a:rPr lang="en-US" sz="2800" dirty="0">
                <a:solidFill>
                  <a:srgbClr val="FDF6E3"/>
                </a:solidFill>
                <a:latin typeface="Consolas" panose="020B0609020204030204" pitchFamily="49" charset="0"/>
              </a:rPr>
              <a:t>09</a:t>
            </a:r>
          </a:p>
          <a:p>
            <a:pPr algn="l"/>
            <a:r>
              <a:rPr lang="en-US" sz="2800" dirty="0">
                <a:solidFill>
                  <a:srgbClr val="FDF6E3"/>
                </a:solidFill>
                <a:latin typeface="Consolas" panose="020B0609020204030204" pitchFamily="49" charset="0"/>
              </a:rPr>
              <a:t>10</a:t>
            </a:r>
          </a:p>
          <a:p>
            <a:pPr algn="l"/>
            <a:r>
              <a:rPr lang="en-US" sz="2800" dirty="0">
                <a:solidFill>
                  <a:srgbClr val="FDF6E3"/>
                </a:solidFill>
                <a:latin typeface="Consolas" panose="020B0609020204030204" pitchFamily="49" charset="0"/>
              </a:rPr>
              <a:t>11</a:t>
            </a:r>
          </a:p>
        </p:txBody>
      </p:sp>
    </p:spTree>
    <p:extLst>
      <p:ext uri="{BB962C8B-B14F-4D97-AF65-F5344CB8AC3E}">
        <p14:creationId xmlns:p14="http://schemas.microsoft.com/office/powerpoint/2010/main" val="3258055912"/>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2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12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p:tmAbs val="0"/>
                                  </p:iterate>
                                  <p:childTnLst>
                                    <p:set>
                                      <p:cBhvr>
                                        <p:cTn id="14" fill="hold"/>
                                        <p:tgtEl>
                                          <p:spTgt spid="12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path" presetSubtype="0" accel="50000" decel="50000" fill="hold" nodeType="clickEffect">
                                  <p:stCondLst>
                                    <p:cond delay="0"/>
                                  </p:stCondLst>
                                  <p:childTnLst>
                                    <p:animMotion origin="layout" path="M 0.000000 0.000000 L -0.122369 0.020785" pathEditMode="relative">
                                      <p:cBhvr>
                                        <p:cTn id="18" dur="1000" fill="hold"/>
                                        <p:tgtEl>
                                          <p:spTgt spid="1210"/>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1" grpId="0" animBg="1" advAuto="0"/>
      <p:bldP spid="1220" grpId="0" animBg="1" advAuto="0"/>
      <p:bldP spid="1215" grpId="0" animBg="1" advAuto="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A95F0D-D9FF-6F3E-47B9-4063D97FB53B}"/>
            </a:ext>
          </a:extLst>
        </p:cNvPr>
        <p:cNvGrpSpPr/>
        <p:nvPr/>
      </p:nvGrpSpPr>
      <p:grpSpPr>
        <a:xfrm>
          <a:off x="0" y="0"/>
          <a:ext cx="0" cy="0"/>
          <a:chOff x="0" y="0"/>
          <a:chExt cx="0" cy="0"/>
        </a:xfrm>
      </p:grpSpPr>
      <p:sp>
        <p:nvSpPr>
          <p:cNvPr id="1206" name="Slide Number">
            <a:extLst>
              <a:ext uri="{FF2B5EF4-FFF2-40B4-BE49-F238E27FC236}">
                <a16:creationId xmlns:a16="http://schemas.microsoft.com/office/drawing/2014/main" id="{615C9D4D-3CBE-E731-F4C7-059E70A2D326}"/>
              </a:ext>
            </a:extLst>
          </p:cNvP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63</a:t>
            </a:fld>
            <a:endParaRPr/>
          </a:p>
        </p:txBody>
      </p:sp>
      <mc:AlternateContent xmlns:mc="http://schemas.openxmlformats.org/markup-compatibility/2006" xmlns:we="http://schemas.microsoft.com/office/webextensions/webextension/2010/11" xmlns:pca="http://schemas.microsoft.com/office/powerpoint/2013/contentapp">
        <mc:Choice Requires="we pca">
          <p:graphicFrame>
            <p:nvGraphicFramePr>
              <p:cNvPr id="24" name="Add-in 23">
                <a:extLst>
                  <a:ext uri="{FF2B5EF4-FFF2-40B4-BE49-F238E27FC236}">
                    <a16:creationId xmlns:a16="http://schemas.microsoft.com/office/drawing/2014/main" id="{703D7CB7-D4A9-36F3-BC93-5BAA2535C09A}"/>
                  </a:ext>
                </a:extLst>
              </p:cNvPr>
              <p:cNvGraphicFramePr>
                <a:graphicFrameLocks noGrp="1"/>
              </p:cNvGraphicFramePr>
              <p:nvPr>
                <p:extLst>
                  <p:ext uri="{D42A27DB-BD31-4B8C-83A1-F6EECF244321}">
                    <p14:modId xmlns:p14="http://schemas.microsoft.com/office/powerpoint/2010/main" val="2043977623"/>
                  </p:ext>
                </p:extLst>
              </p:nvPr>
            </p:nvGraphicFramePr>
            <p:xfrm>
              <a:off x="5334000" y="0"/>
              <a:ext cx="19050000" cy="13716000"/>
            </p:xfrm>
            <a:graphic>
              <a:graphicData uri="http://schemas.microsoft.com/office/webextensions/webextension/2010/11">
                <we:webextensionref xmlns:we="http://schemas.microsoft.com/office/webextensions/webextension/2010/11" xmlns:r="http://schemas.openxmlformats.org/officeDocument/2006/relationships" r:id="rId2"/>
              </a:graphicData>
            </a:graphic>
          </p:graphicFrame>
        </mc:Choice>
        <mc:Fallback xmlns="">
          <p:pic>
            <p:nvPicPr>
              <p:cNvPr id="24" name="Add-in 23">
                <a:extLst>
                  <a:ext uri="{FF2B5EF4-FFF2-40B4-BE49-F238E27FC236}">
                    <a16:creationId xmlns:a16="http://schemas.microsoft.com/office/drawing/2014/main" id="{703D7CB7-D4A9-36F3-BC93-5BAA2535C09A}"/>
                  </a:ext>
                </a:extLst>
              </p:cNvPr>
              <p:cNvPicPr>
                <a:picLocks noGrp="1" noRot="1" noChangeAspect="1" noMove="1" noResize="1" noEditPoints="1" noAdjustHandles="1" noChangeArrowheads="1" noChangeShapeType="1"/>
              </p:cNvPicPr>
              <p:nvPr/>
            </p:nvPicPr>
            <p:blipFill>
              <a:blip r:embed="rId3"/>
              <a:stretch>
                <a:fillRect/>
              </a:stretch>
            </p:blipFill>
            <p:spPr>
              <a:xfrm>
                <a:off x="5334000" y="0"/>
                <a:ext cx="19050000" cy="13716000"/>
              </a:xfrm>
              <a:prstGeom prst="rect">
                <a:avLst/>
              </a:prstGeom>
            </p:spPr>
          </p:pic>
        </mc:Fallback>
      </mc:AlternateContent>
      <p:pic>
        <p:nvPicPr>
          <p:cNvPr id="23" name="Picture 22">
            <a:extLst>
              <a:ext uri="{FF2B5EF4-FFF2-40B4-BE49-F238E27FC236}">
                <a16:creationId xmlns:a16="http://schemas.microsoft.com/office/drawing/2014/main" id="{948A2DA3-18D3-D495-2231-2C51637A4A1B}"/>
              </a:ext>
            </a:extLst>
          </p:cNvPr>
          <p:cNvPicPr>
            <a:picLocks noChangeAspect="1"/>
          </p:cNvPicPr>
          <p:nvPr/>
        </p:nvPicPr>
        <p:blipFill>
          <a:blip r:embed="rId4"/>
          <a:stretch>
            <a:fillRect/>
          </a:stretch>
        </p:blipFill>
        <p:spPr>
          <a:xfrm>
            <a:off x="442451" y="7346486"/>
            <a:ext cx="9202994" cy="5921813"/>
          </a:xfrm>
          <a:prstGeom prst="rect">
            <a:avLst/>
          </a:prstGeom>
        </p:spPr>
      </p:pic>
    </p:spTree>
    <p:extLst>
      <p:ext uri="{BB962C8B-B14F-4D97-AF65-F5344CB8AC3E}">
        <p14:creationId xmlns:p14="http://schemas.microsoft.com/office/powerpoint/2010/main" val="2501963889"/>
      </p:ext>
    </p:extLst>
  </p:cSld>
  <p:clrMapOvr>
    <a:masterClrMapping/>
  </p:clrMapOvr>
  <p:transition spd="me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2" name="Linked Lists"/>
          <p:cNvSpPr txBox="1">
            <a:spLocks noGrp="1"/>
          </p:cNvSpPr>
          <p:nvPr>
            <p:ph type="title"/>
          </p:nvPr>
        </p:nvSpPr>
        <p:spPr>
          <a:prstGeom prst="rect">
            <a:avLst/>
          </a:prstGeom>
        </p:spPr>
        <p:txBody>
          <a:bodyPr/>
          <a:lstStyle/>
          <a:p>
            <a:r>
              <a:t>Linked Lists</a:t>
            </a:r>
          </a:p>
        </p:txBody>
      </p:sp>
      <p:sp>
        <p:nvSpPr>
          <p:cNvPr id="1223"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64</a:t>
            </a:fld>
            <a:endParaRPr/>
          </a:p>
        </p:txBody>
      </p:sp>
      <p:sp>
        <p:nvSpPr>
          <p:cNvPr id="1224" name="None"/>
          <p:cNvSpPr/>
          <p:nvPr/>
        </p:nvSpPr>
        <p:spPr>
          <a:xfrm>
            <a:off x="20712011" y="5687468"/>
            <a:ext cx="1418184" cy="570363"/>
          </a:xfrm>
          <a:prstGeom prst="rect">
            <a:avLst/>
          </a:prstGeom>
          <a:solidFill>
            <a:srgbClr val="000000"/>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defTabSz="825500">
              <a:defRPr sz="3200">
                <a:solidFill>
                  <a:srgbClr val="FFFFFF"/>
                </a:solidFill>
                <a:latin typeface="Helvetica Neue Medium"/>
                <a:ea typeface="Helvetica Neue Medium"/>
                <a:cs typeface="Helvetica Neue Medium"/>
                <a:sym typeface="Helvetica Neue Medium"/>
              </a:defRPr>
            </a:lvl1pPr>
          </a:lstStyle>
          <a:p>
            <a:r>
              <a:t>None</a:t>
            </a:r>
          </a:p>
        </p:txBody>
      </p:sp>
      <p:grpSp>
        <p:nvGrpSpPr>
          <p:cNvPr id="1227" name="Group"/>
          <p:cNvGrpSpPr/>
          <p:nvPr/>
        </p:nvGrpSpPr>
        <p:grpSpPr>
          <a:xfrm>
            <a:off x="17663207" y="6814492"/>
            <a:ext cx="1548080" cy="2204363"/>
            <a:chOff x="0" y="0"/>
            <a:chExt cx="1548079" cy="2204362"/>
          </a:xfrm>
        </p:grpSpPr>
        <p:sp>
          <p:nvSpPr>
            <p:cNvPr id="1225" name="Line"/>
            <p:cNvSpPr/>
            <p:nvPr/>
          </p:nvSpPr>
          <p:spPr>
            <a:xfrm flipV="1">
              <a:off x="774039" y="0"/>
              <a:ext cx="1" cy="1270000"/>
            </a:xfrm>
            <a:prstGeom prst="line">
              <a:avLst/>
            </a:prstGeom>
            <a:noFill/>
            <a:ln w="76200" cap="flat">
              <a:solidFill>
                <a:srgbClr val="000000"/>
              </a:solidFill>
              <a:prstDash val="solid"/>
              <a:miter lim="400000"/>
              <a:tailEnd type="triangle" w="med" len="med"/>
            </a:ln>
            <a:effectLst/>
          </p:spPr>
          <p:txBody>
            <a:bodyPr wrap="square" lIns="50800" tIns="50800" rIns="50800" bIns="50800" numCol="1" anchor="ctr">
              <a:noAutofit/>
            </a:bodyPr>
            <a:lstStyle/>
            <a:p>
              <a:endParaRPr/>
            </a:p>
          </p:txBody>
        </p:sp>
        <p:sp>
          <p:nvSpPr>
            <p:cNvPr id="1226" name="head"/>
            <p:cNvSpPr txBox="1"/>
            <p:nvPr/>
          </p:nvSpPr>
          <p:spPr>
            <a:xfrm>
              <a:off x="-1" y="1383844"/>
              <a:ext cx="1548081" cy="82051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defRPr sz="4800" b="1">
                  <a:solidFill>
                    <a:srgbClr val="000000"/>
                  </a:solidFill>
                </a:defRPr>
              </a:lvl1pPr>
            </a:lstStyle>
            <a:p>
              <a:r>
                <a:t>head</a:t>
              </a:r>
            </a:p>
          </p:txBody>
        </p:sp>
      </p:grpSp>
      <p:sp>
        <p:nvSpPr>
          <p:cNvPr id="1228" name="addFirst(3)"/>
          <p:cNvSpPr txBox="1"/>
          <p:nvPr/>
        </p:nvSpPr>
        <p:spPr>
          <a:xfrm>
            <a:off x="15489611" y="2729228"/>
            <a:ext cx="4526880" cy="8412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800" b="1">
                <a:solidFill>
                  <a:srgbClr val="000000"/>
                </a:solidFill>
                <a:latin typeface="Courier New"/>
                <a:ea typeface="Courier New"/>
                <a:cs typeface="Courier New"/>
                <a:sym typeface="Courier New"/>
              </a:defRPr>
            </a:lvl1pPr>
          </a:lstStyle>
          <a:p>
            <a:r>
              <a:rPr lang="en-US" dirty="0" err="1"/>
              <a:t>a</a:t>
            </a:r>
            <a:r>
              <a:rPr dirty="0" err="1"/>
              <a:t>dd</a:t>
            </a:r>
            <a:r>
              <a:rPr lang="en-US" dirty="0" err="1"/>
              <a:t>_f</a:t>
            </a:r>
            <a:r>
              <a:rPr dirty="0" err="1"/>
              <a:t>irst</a:t>
            </a:r>
            <a:r>
              <a:rPr dirty="0"/>
              <a:t>(3)</a:t>
            </a:r>
          </a:p>
        </p:txBody>
      </p:sp>
      <p:sp>
        <p:nvSpPr>
          <p:cNvPr id="1242" name="Connection Line"/>
          <p:cNvSpPr/>
          <p:nvPr/>
        </p:nvSpPr>
        <p:spPr>
          <a:xfrm>
            <a:off x="19388332" y="6253761"/>
            <a:ext cx="1686117" cy="511147"/>
          </a:xfrm>
          <a:custGeom>
            <a:avLst/>
            <a:gdLst/>
            <a:ahLst/>
            <a:cxnLst>
              <a:cxn ang="0">
                <a:pos x="wd2" y="hd2"/>
              </a:cxn>
              <a:cxn ang="5400000">
                <a:pos x="wd2" y="hd2"/>
              </a:cxn>
              <a:cxn ang="10800000">
                <a:pos x="wd2" y="hd2"/>
              </a:cxn>
              <a:cxn ang="16200000">
                <a:pos x="wd2" y="hd2"/>
              </a:cxn>
            </a:cxnLst>
            <a:rect l="0" t="0" r="r" b="b"/>
            <a:pathLst>
              <a:path w="21600" h="16234" extrusionOk="0">
                <a:moveTo>
                  <a:pt x="0" y="0"/>
                </a:moveTo>
                <a:cubicBezTo>
                  <a:pt x="10987" y="20650"/>
                  <a:pt x="18187" y="21600"/>
                  <a:pt x="21600" y="2849"/>
                </a:cubicBezTo>
              </a:path>
            </a:pathLst>
          </a:custGeom>
          <a:ln w="63500">
            <a:solidFill>
              <a:srgbClr val="000000"/>
            </a:solidFill>
            <a:miter lim="400000"/>
            <a:tailEnd type="triangle"/>
          </a:ln>
        </p:spPr>
        <p:txBody>
          <a:bodyPr/>
          <a:lstStyle/>
          <a:p>
            <a:endParaRPr/>
          </a:p>
        </p:txBody>
      </p:sp>
      <p:grpSp>
        <p:nvGrpSpPr>
          <p:cNvPr id="1232" name="Group"/>
          <p:cNvGrpSpPr/>
          <p:nvPr/>
        </p:nvGrpSpPr>
        <p:grpSpPr>
          <a:xfrm>
            <a:off x="17159079" y="5337649"/>
            <a:ext cx="2556334" cy="1270001"/>
            <a:chOff x="0" y="0"/>
            <a:chExt cx="2556333" cy="1270000"/>
          </a:xfrm>
        </p:grpSpPr>
        <p:sp>
          <p:nvSpPr>
            <p:cNvPr id="1230" name="1"/>
            <p:cNvSpPr/>
            <p:nvPr/>
          </p:nvSpPr>
          <p:spPr>
            <a:xfrm>
              <a:off x="0" y="0"/>
              <a:ext cx="1270000" cy="1270000"/>
            </a:xfrm>
            <a:prstGeom prst="rect">
              <a:avLst/>
            </a:prstGeom>
            <a:solidFill>
              <a:srgbClr val="00A1FF"/>
            </a:solidFill>
            <a:ln w="254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825500">
                <a:defRPr sz="3200">
                  <a:solidFill>
                    <a:srgbClr val="000000"/>
                  </a:solidFill>
                  <a:latin typeface="Helvetica Neue Medium"/>
                  <a:ea typeface="Helvetica Neue Medium"/>
                  <a:cs typeface="Helvetica Neue Medium"/>
                  <a:sym typeface="Helvetica Neue Medium"/>
                </a:defRPr>
              </a:lvl1pPr>
            </a:lstStyle>
            <a:p>
              <a:r>
                <a:t>1</a:t>
              </a:r>
            </a:p>
          </p:txBody>
        </p:sp>
        <p:sp>
          <p:nvSpPr>
            <p:cNvPr id="1231" name="link"/>
            <p:cNvSpPr/>
            <p:nvPr/>
          </p:nvSpPr>
          <p:spPr>
            <a:xfrm>
              <a:off x="1286333" y="0"/>
              <a:ext cx="1270001" cy="1270000"/>
            </a:xfrm>
            <a:prstGeom prst="rect">
              <a:avLst/>
            </a:prstGeom>
            <a:solidFill>
              <a:schemeClr val="accent4">
                <a:hueOff val="-476017"/>
                <a:lumOff val="-10042"/>
              </a:schemeClr>
            </a:solidFill>
            <a:ln w="254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825500">
                <a:defRPr sz="3200">
                  <a:solidFill>
                    <a:srgbClr val="000000"/>
                  </a:solidFill>
                  <a:latin typeface="Helvetica Neue Medium"/>
                  <a:ea typeface="Helvetica Neue Medium"/>
                  <a:cs typeface="Helvetica Neue Medium"/>
                  <a:sym typeface="Helvetica Neue Medium"/>
                </a:defRPr>
              </a:lvl1pPr>
            </a:lstStyle>
            <a:p>
              <a:r>
                <a:t>link</a:t>
              </a:r>
            </a:p>
          </p:txBody>
        </p:sp>
      </p:grpSp>
      <p:sp>
        <p:nvSpPr>
          <p:cNvPr id="1243" name="Connection Line"/>
          <p:cNvSpPr/>
          <p:nvPr/>
        </p:nvSpPr>
        <p:spPr>
          <a:xfrm>
            <a:off x="15638219" y="6599203"/>
            <a:ext cx="1686116" cy="511147"/>
          </a:xfrm>
          <a:custGeom>
            <a:avLst/>
            <a:gdLst/>
            <a:ahLst/>
            <a:cxnLst>
              <a:cxn ang="0">
                <a:pos x="wd2" y="hd2"/>
              </a:cxn>
              <a:cxn ang="5400000">
                <a:pos x="wd2" y="hd2"/>
              </a:cxn>
              <a:cxn ang="10800000">
                <a:pos x="wd2" y="hd2"/>
              </a:cxn>
              <a:cxn ang="16200000">
                <a:pos x="wd2" y="hd2"/>
              </a:cxn>
            </a:cxnLst>
            <a:rect l="0" t="0" r="r" b="b"/>
            <a:pathLst>
              <a:path w="21600" h="16234" extrusionOk="0">
                <a:moveTo>
                  <a:pt x="0" y="0"/>
                </a:moveTo>
                <a:cubicBezTo>
                  <a:pt x="10987" y="20650"/>
                  <a:pt x="18187" y="21600"/>
                  <a:pt x="21600" y="2849"/>
                </a:cubicBezTo>
              </a:path>
            </a:pathLst>
          </a:custGeom>
          <a:ln w="63500">
            <a:solidFill>
              <a:srgbClr val="000000"/>
            </a:solidFill>
            <a:miter lim="400000"/>
            <a:tailEnd type="triangle"/>
          </a:ln>
        </p:spPr>
        <p:txBody>
          <a:bodyPr/>
          <a:lstStyle/>
          <a:p>
            <a:endParaRPr/>
          </a:p>
        </p:txBody>
      </p:sp>
      <p:grpSp>
        <p:nvGrpSpPr>
          <p:cNvPr id="1236" name="Group"/>
          <p:cNvGrpSpPr/>
          <p:nvPr/>
        </p:nvGrpSpPr>
        <p:grpSpPr>
          <a:xfrm>
            <a:off x="13606147" y="5337649"/>
            <a:ext cx="2556334" cy="1270001"/>
            <a:chOff x="0" y="0"/>
            <a:chExt cx="2556333" cy="1270000"/>
          </a:xfrm>
        </p:grpSpPr>
        <p:sp>
          <p:nvSpPr>
            <p:cNvPr id="1234" name="3"/>
            <p:cNvSpPr/>
            <p:nvPr/>
          </p:nvSpPr>
          <p:spPr>
            <a:xfrm>
              <a:off x="0" y="0"/>
              <a:ext cx="1270000" cy="1270000"/>
            </a:xfrm>
            <a:prstGeom prst="rect">
              <a:avLst/>
            </a:prstGeom>
            <a:solidFill>
              <a:srgbClr val="00A1FF"/>
            </a:solidFill>
            <a:ln w="254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825500">
                <a:defRPr sz="3200">
                  <a:solidFill>
                    <a:srgbClr val="000000"/>
                  </a:solidFill>
                  <a:latin typeface="Helvetica Neue Medium"/>
                  <a:ea typeface="Helvetica Neue Medium"/>
                  <a:cs typeface="Helvetica Neue Medium"/>
                  <a:sym typeface="Helvetica Neue Medium"/>
                </a:defRPr>
              </a:lvl1pPr>
            </a:lstStyle>
            <a:p>
              <a:r>
                <a:t>3</a:t>
              </a:r>
            </a:p>
          </p:txBody>
        </p:sp>
        <p:sp>
          <p:nvSpPr>
            <p:cNvPr id="1235" name="link"/>
            <p:cNvSpPr/>
            <p:nvPr/>
          </p:nvSpPr>
          <p:spPr>
            <a:xfrm>
              <a:off x="1286333" y="0"/>
              <a:ext cx="1270001" cy="1270000"/>
            </a:xfrm>
            <a:prstGeom prst="rect">
              <a:avLst/>
            </a:prstGeom>
            <a:solidFill>
              <a:schemeClr val="accent4">
                <a:hueOff val="-476017"/>
                <a:lumOff val="-10042"/>
              </a:schemeClr>
            </a:solidFill>
            <a:ln w="254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825500">
                <a:defRPr sz="3200">
                  <a:solidFill>
                    <a:srgbClr val="000000"/>
                  </a:solidFill>
                  <a:latin typeface="Helvetica Neue Medium"/>
                  <a:ea typeface="Helvetica Neue Medium"/>
                  <a:cs typeface="Helvetica Neue Medium"/>
                  <a:sym typeface="Helvetica Neue Medium"/>
                </a:defRPr>
              </a:lvl1pPr>
            </a:lstStyle>
            <a:p>
              <a:r>
                <a:t>link</a:t>
              </a:r>
            </a:p>
          </p:txBody>
        </p:sp>
      </p:grpSp>
      <p:sp>
        <p:nvSpPr>
          <p:cNvPr id="7" name="addFirst and removeFirst">
            <a:extLst>
              <a:ext uri="{FF2B5EF4-FFF2-40B4-BE49-F238E27FC236}">
                <a16:creationId xmlns:a16="http://schemas.microsoft.com/office/drawing/2014/main" id="{89E87C48-D8D7-8BFE-789A-C16D9B7E6016}"/>
              </a:ext>
            </a:extLst>
          </p:cNvPr>
          <p:cNvSpPr txBox="1">
            <a:spLocks noGrp="1"/>
          </p:cNvSpPr>
          <p:nvPr>
            <p:ph type="body" idx="21"/>
          </p:nvPr>
        </p:nvSpPr>
        <p:spPr>
          <a:xfrm>
            <a:off x="187129" y="1404577"/>
            <a:ext cx="11091936" cy="934779"/>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pPr defTabSz="792479">
              <a:defRPr sz="5280"/>
            </a:pPr>
            <a:r>
              <a:rPr lang="en-US" dirty="0" err="1">
                <a:latin typeface="Courier New"/>
                <a:ea typeface="Courier New"/>
                <a:cs typeface="Courier New"/>
                <a:sym typeface="Courier New"/>
              </a:rPr>
              <a:t>a</a:t>
            </a:r>
            <a:r>
              <a:rPr dirty="0" err="1">
                <a:latin typeface="Courier New"/>
                <a:ea typeface="Courier New"/>
                <a:cs typeface="Courier New"/>
                <a:sym typeface="Courier New"/>
              </a:rPr>
              <a:t>dd</a:t>
            </a:r>
            <a:r>
              <a:rPr lang="en-US" dirty="0" err="1">
                <a:latin typeface="Courier New"/>
                <a:ea typeface="Courier New"/>
                <a:cs typeface="Courier New"/>
                <a:sym typeface="Courier New"/>
              </a:rPr>
              <a:t>_f</a:t>
            </a:r>
            <a:r>
              <a:rPr dirty="0" err="1">
                <a:latin typeface="Courier New"/>
                <a:ea typeface="Courier New"/>
                <a:cs typeface="Courier New"/>
                <a:sym typeface="Courier New"/>
              </a:rPr>
              <a:t>irst</a:t>
            </a:r>
            <a:r>
              <a:rPr dirty="0"/>
              <a:t> and </a:t>
            </a:r>
            <a:r>
              <a:rPr dirty="0" err="1">
                <a:latin typeface="Courier New"/>
                <a:ea typeface="Courier New"/>
                <a:cs typeface="Courier New"/>
                <a:sym typeface="Courier New"/>
              </a:rPr>
              <a:t>remove</a:t>
            </a:r>
            <a:r>
              <a:rPr lang="en-US" dirty="0" err="1">
                <a:latin typeface="Courier New"/>
                <a:ea typeface="Courier New"/>
                <a:cs typeface="Courier New"/>
                <a:sym typeface="Courier New"/>
              </a:rPr>
              <a:t>_f</a:t>
            </a:r>
            <a:r>
              <a:rPr dirty="0" err="1">
                <a:latin typeface="Courier New"/>
                <a:ea typeface="Courier New"/>
                <a:cs typeface="Courier New"/>
                <a:sym typeface="Courier New"/>
              </a:rPr>
              <a:t>irst</a:t>
            </a:r>
            <a:endParaRPr dirty="0">
              <a:latin typeface="Courier New"/>
              <a:ea typeface="Courier New"/>
              <a:cs typeface="Courier New"/>
              <a:sym typeface="Courier New"/>
            </a:endParaRPr>
          </a:p>
        </p:txBody>
      </p:sp>
      <p:grpSp>
        <p:nvGrpSpPr>
          <p:cNvPr id="8" name="Group 7">
            <a:extLst>
              <a:ext uri="{FF2B5EF4-FFF2-40B4-BE49-F238E27FC236}">
                <a16:creationId xmlns:a16="http://schemas.microsoft.com/office/drawing/2014/main" id="{7FF7D77A-D1B7-F479-406C-490DD9BAE3A1}"/>
              </a:ext>
            </a:extLst>
          </p:cNvPr>
          <p:cNvGrpSpPr/>
          <p:nvPr/>
        </p:nvGrpSpPr>
        <p:grpSpPr>
          <a:xfrm>
            <a:off x="546330" y="3186031"/>
            <a:ext cx="12693469" cy="5262979"/>
            <a:chOff x="546330" y="3186031"/>
            <a:chExt cx="12693469" cy="5262979"/>
          </a:xfrm>
        </p:grpSpPr>
        <p:sp>
          <p:nvSpPr>
            <p:cNvPr id="9" name="Rectangle: Rounded Corners 8">
              <a:extLst>
                <a:ext uri="{FF2B5EF4-FFF2-40B4-BE49-F238E27FC236}">
                  <a16:creationId xmlns:a16="http://schemas.microsoft.com/office/drawing/2014/main" id="{F4DEA008-5F66-0331-4781-DDBF19B91529}"/>
                </a:ext>
              </a:extLst>
            </p:cNvPr>
            <p:cNvSpPr/>
            <p:nvPr/>
          </p:nvSpPr>
          <p:spPr>
            <a:xfrm>
              <a:off x="546330" y="3210128"/>
              <a:ext cx="12136020" cy="4846320"/>
            </a:xfrm>
            <a:prstGeom prst="roundRect">
              <a:avLst>
                <a:gd name="adj" fmla="val 1613"/>
              </a:avLst>
            </a:prstGeom>
            <a:solidFill>
              <a:srgbClr val="002B3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0" name="TextBox 9">
              <a:extLst>
                <a:ext uri="{FF2B5EF4-FFF2-40B4-BE49-F238E27FC236}">
                  <a16:creationId xmlns:a16="http://schemas.microsoft.com/office/drawing/2014/main" id="{8E713F6E-3BEA-6D1D-9ACB-E27DC447B573}"/>
                </a:ext>
              </a:extLst>
            </p:cNvPr>
            <p:cNvSpPr txBox="1"/>
            <p:nvPr/>
          </p:nvSpPr>
          <p:spPr>
            <a:xfrm>
              <a:off x="1103777" y="3186031"/>
              <a:ext cx="12136022" cy="52629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2800" b="0" dirty="0">
                  <a:solidFill>
                    <a:srgbClr val="569CD6"/>
                  </a:solidFill>
                  <a:effectLst/>
                  <a:latin typeface="Consolas" panose="020B0609020204030204" pitchFamily="49" charset="0"/>
                </a:rPr>
                <a:t>class</a:t>
              </a:r>
              <a:r>
                <a:rPr lang="en-US" sz="2800" b="0" dirty="0">
                  <a:solidFill>
                    <a:srgbClr val="D4D4D4"/>
                  </a:solidFill>
                  <a:effectLst/>
                  <a:latin typeface="Consolas" panose="020B0609020204030204" pitchFamily="49" charset="0"/>
                </a:rPr>
                <a:t> </a:t>
              </a:r>
              <a:r>
                <a:rPr lang="en-US" sz="2800" b="0" dirty="0">
                  <a:solidFill>
                    <a:srgbClr val="4EC9B0"/>
                  </a:solidFill>
                  <a:effectLst/>
                  <a:latin typeface="Consolas" panose="020B0609020204030204" pitchFamily="49" charset="0"/>
                </a:rPr>
                <a:t>LinkedList</a:t>
              </a:r>
              <a:r>
                <a:rPr lang="en-US" sz="2800" b="0" dirty="0">
                  <a:solidFill>
                    <a:srgbClr val="D4D4D4"/>
                  </a:solidFill>
                  <a:effectLst/>
                  <a:latin typeface="Consolas" panose="020B0609020204030204" pitchFamily="49" charset="0"/>
                </a:rPr>
                <a:t>:</a:t>
              </a:r>
            </a:p>
            <a:p>
              <a:pPr algn="l"/>
              <a:r>
                <a:rPr lang="en-US" sz="2800" b="0" dirty="0">
                  <a:solidFill>
                    <a:srgbClr val="D4D4D4"/>
                  </a:solidFill>
                  <a:effectLst/>
                  <a:latin typeface="Consolas" panose="020B0609020204030204" pitchFamily="49" charset="0"/>
                </a:rPr>
                <a:t>    </a:t>
              </a:r>
              <a:r>
                <a:rPr lang="en-US" sz="2800" b="0" dirty="0">
                  <a:solidFill>
                    <a:srgbClr val="569CD6"/>
                  </a:solidFill>
                  <a:effectLst/>
                  <a:latin typeface="Consolas" panose="020B0609020204030204" pitchFamily="49" charset="0"/>
                </a:rPr>
                <a:t>def</a:t>
              </a:r>
              <a:r>
                <a:rPr lang="en-US" sz="2800" b="0" dirty="0">
                  <a:solidFill>
                    <a:srgbClr val="D4D4D4"/>
                  </a:solidFill>
                  <a:effectLst/>
                  <a:latin typeface="Consolas" panose="020B0609020204030204" pitchFamily="49" charset="0"/>
                </a:rPr>
                <a:t> </a:t>
              </a:r>
              <a:r>
                <a:rPr lang="en-US" sz="2800" b="0" dirty="0">
                  <a:solidFill>
                    <a:srgbClr val="DCDCAA"/>
                  </a:solidFill>
                  <a:effectLst/>
                  <a:latin typeface="Consolas" panose="020B0609020204030204" pitchFamily="49" charset="0"/>
                </a:rPr>
                <a:t>__</a:t>
              </a:r>
              <a:r>
                <a:rPr lang="en-US" sz="2800" b="0" dirty="0" err="1">
                  <a:solidFill>
                    <a:srgbClr val="DCDCAA"/>
                  </a:solidFill>
                  <a:effectLst/>
                  <a:latin typeface="Consolas" panose="020B0609020204030204" pitchFamily="49" charset="0"/>
                </a:rPr>
                <a:t>init</a:t>
              </a:r>
              <a:r>
                <a:rPr lang="en-US" sz="2800" b="0" dirty="0">
                  <a:solidFill>
                    <a:srgbClr val="DCDCAA"/>
                  </a:solidFill>
                  <a:effectLst/>
                  <a:latin typeface="Consolas" panose="020B0609020204030204" pitchFamily="49" charset="0"/>
                </a:rPr>
                <a:t>__</a:t>
              </a:r>
              <a:r>
                <a:rPr lang="en-US" sz="2800" b="0" dirty="0">
                  <a:solidFill>
                    <a:srgbClr val="D4D4D4"/>
                  </a:solidFill>
                  <a:effectLst/>
                  <a:latin typeface="Consolas" panose="020B0609020204030204" pitchFamily="49" charset="0"/>
                </a:rPr>
                <a:t>(</a:t>
              </a:r>
              <a:r>
                <a:rPr lang="en-US" sz="2800" b="0" dirty="0">
                  <a:solidFill>
                    <a:srgbClr val="9CDCFE"/>
                  </a:solidFill>
                  <a:effectLst/>
                  <a:latin typeface="Consolas" panose="020B0609020204030204" pitchFamily="49" charset="0"/>
                </a:rPr>
                <a:t>self</a:t>
              </a:r>
              <a:r>
                <a:rPr lang="en-US" sz="2800" b="0" dirty="0">
                  <a:solidFill>
                    <a:srgbClr val="D4D4D4"/>
                  </a:solidFill>
                  <a:effectLst/>
                  <a:latin typeface="Consolas" panose="020B0609020204030204" pitchFamily="49" charset="0"/>
                </a:rPr>
                <a:t>):</a:t>
              </a:r>
            </a:p>
            <a:p>
              <a:pPr algn="l"/>
              <a:r>
                <a:rPr lang="en-US" sz="2800" b="0" dirty="0">
                  <a:solidFill>
                    <a:srgbClr val="D4D4D4"/>
                  </a:solidFill>
                  <a:effectLst/>
                  <a:latin typeface="Consolas" panose="020B0609020204030204" pitchFamily="49" charset="0"/>
                </a:rPr>
                <a:t>        </a:t>
              </a:r>
              <a:r>
                <a:rPr lang="en-US" sz="2800" b="0" dirty="0" err="1">
                  <a:solidFill>
                    <a:srgbClr val="9CDCFE"/>
                  </a:solidFill>
                  <a:effectLst/>
                  <a:latin typeface="Consolas" panose="020B0609020204030204" pitchFamily="49" charset="0"/>
                </a:rPr>
                <a:t>self</a:t>
              </a:r>
              <a:r>
                <a:rPr lang="en-US" sz="2800" b="0" dirty="0" err="1">
                  <a:solidFill>
                    <a:srgbClr val="D4D4D4"/>
                  </a:solidFill>
                  <a:effectLst/>
                  <a:latin typeface="Consolas" panose="020B0609020204030204" pitchFamily="49" charset="0"/>
                </a:rPr>
                <a:t>.</a:t>
              </a:r>
              <a:r>
                <a:rPr lang="en-US" sz="2800" b="0" dirty="0" err="1">
                  <a:solidFill>
                    <a:srgbClr val="9CDCFE"/>
                  </a:solidFill>
                  <a:effectLst/>
                  <a:latin typeface="Consolas" panose="020B0609020204030204" pitchFamily="49" charset="0"/>
                </a:rPr>
                <a:t>_head</a:t>
              </a:r>
              <a:r>
                <a:rPr lang="en-US" sz="2800" b="0" dirty="0">
                  <a:solidFill>
                    <a:srgbClr val="D4D4D4"/>
                  </a:solidFill>
                  <a:effectLst/>
                  <a:latin typeface="Consolas" panose="020B0609020204030204" pitchFamily="49" charset="0"/>
                </a:rPr>
                <a:t> = </a:t>
              </a:r>
              <a:r>
                <a:rPr lang="en-US" sz="2800" b="0" dirty="0">
                  <a:solidFill>
                    <a:srgbClr val="569CD6"/>
                  </a:solidFill>
                  <a:effectLst/>
                  <a:latin typeface="Consolas" panose="020B0609020204030204" pitchFamily="49" charset="0"/>
                </a:rPr>
                <a:t>None</a:t>
              </a:r>
              <a:endParaRPr lang="en-US" sz="2800" b="0" dirty="0">
                <a:solidFill>
                  <a:srgbClr val="D4D4D4"/>
                </a:solidFill>
                <a:effectLst/>
                <a:latin typeface="Consolas" panose="020B0609020204030204" pitchFamily="49" charset="0"/>
              </a:endParaRPr>
            </a:p>
            <a:p>
              <a:pPr algn="l"/>
              <a:br>
                <a:rPr lang="en-US" sz="2800" b="0" dirty="0">
                  <a:solidFill>
                    <a:srgbClr val="D4D4D4"/>
                  </a:solidFill>
                  <a:effectLst/>
                  <a:latin typeface="Consolas" panose="020B0609020204030204" pitchFamily="49" charset="0"/>
                </a:rPr>
              </a:br>
              <a:r>
                <a:rPr lang="en-US" sz="2800" b="0" dirty="0">
                  <a:solidFill>
                    <a:srgbClr val="D4D4D4"/>
                  </a:solidFill>
                  <a:effectLst/>
                  <a:latin typeface="Consolas" panose="020B0609020204030204" pitchFamily="49" charset="0"/>
                </a:rPr>
                <a:t>    </a:t>
              </a:r>
              <a:r>
                <a:rPr lang="en-US" sz="2800" b="0" dirty="0">
                  <a:solidFill>
                    <a:srgbClr val="569CD6"/>
                  </a:solidFill>
                  <a:effectLst/>
                  <a:latin typeface="Consolas" panose="020B0609020204030204" pitchFamily="49" charset="0"/>
                </a:rPr>
                <a:t>def</a:t>
              </a:r>
              <a:r>
                <a:rPr lang="en-US" sz="2800" b="0" dirty="0">
                  <a:solidFill>
                    <a:srgbClr val="D4D4D4"/>
                  </a:solidFill>
                  <a:effectLst/>
                  <a:latin typeface="Consolas" panose="020B0609020204030204" pitchFamily="49" charset="0"/>
                </a:rPr>
                <a:t> </a:t>
              </a:r>
              <a:r>
                <a:rPr lang="en-US" sz="2800" b="0" dirty="0" err="1">
                  <a:solidFill>
                    <a:srgbClr val="DCDCAA"/>
                  </a:solidFill>
                  <a:effectLst/>
                  <a:latin typeface="Consolas" panose="020B0609020204030204" pitchFamily="49" charset="0"/>
                </a:rPr>
                <a:t>add_first</a:t>
              </a:r>
              <a:r>
                <a:rPr lang="en-US" sz="2800" b="0" dirty="0">
                  <a:solidFill>
                    <a:srgbClr val="D4D4D4"/>
                  </a:solidFill>
                  <a:effectLst/>
                  <a:latin typeface="Consolas" panose="020B0609020204030204" pitchFamily="49" charset="0"/>
                </a:rPr>
                <a:t>(</a:t>
              </a:r>
              <a:r>
                <a:rPr lang="en-US" sz="2800" b="0" dirty="0">
                  <a:solidFill>
                    <a:srgbClr val="9CDCFE"/>
                  </a:solidFill>
                  <a:effectLst/>
                  <a:latin typeface="Consolas" panose="020B0609020204030204" pitchFamily="49" charset="0"/>
                </a:rPr>
                <a:t>self</a:t>
              </a:r>
              <a:r>
                <a:rPr lang="en-US" sz="2800" b="0" dirty="0">
                  <a:solidFill>
                    <a:srgbClr val="D4D4D4"/>
                  </a:solidFill>
                  <a:effectLst/>
                  <a:latin typeface="Consolas" panose="020B0609020204030204" pitchFamily="49" charset="0"/>
                </a:rPr>
                <a:t>, </a:t>
              </a:r>
              <a:r>
                <a:rPr lang="en-US" sz="2800" b="0" dirty="0">
                  <a:solidFill>
                    <a:srgbClr val="9CDCFE"/>
                  </a:solidFill>
                  <a:effectLst/>
                  <a:latin typeface="Consolas" panose="020B0609020204030204" pitchFamily="49" charset="0"/>
                </a:rPr>
                <a:t>data</a:t>
              </a:r>
              <a:r>
                <a:rPr lang="en-US" sz="2800" b="0" dirty="0">
                  <a:solidFill>
                    <a:srgbClr val="D4D4D4"/>
                  </a:solidFill>
                  <a:effectLst/>
                  <a:latin typeface="Consolas" panose="020B0609020204030204" pitchFamily="49" charset="0"/>
                </a:rPr>
                <a:t>):</a:t>
              </a:r>
            </a:p>
            <a:p>
              <a:pPr algn="l"/>
              <a:r>
                <a:rPr lang="en-US" sz="2800" b="0" dirty="0">
                  <a:solidFill>
                    <a:srgbClr val="D4D4D4"/>
                  </a:solidFill>
                  <a:effectLst/>
                  <a:latin typeface="Consolas" panose="020B0609020204030204" pitchFamily="49" charset="0"/>
                </a:rPr>
                <a:t>        </a:t>
              </a:r>
              <a:r>
                <a:rPr lang="en-US" sz="2800" b="0" dirty="0" err="1">
                  <a:solidFill>
                    <a:srgbClr val="9CDCFE"/>
                  </a:solidFill>
                  <a:effectLst/>
                  <a:latin typeface="Consolas" panose="020B0609020204030204" pitchFamily="49" charset="0"/>
                </a:rPr>
                <a:t>self</a:t>
              </a:r>
              <a:r>
                <a:rPr lang="en-US" sz="2800" b="0" dirty="0" err="1">
                  <a:solidFill>
                    <a:srgbClr val="D4D4D4"/>
                  </a:solidFill>
                  <a:effectLst/>
                  <a:latin typeface="Consolas" panose="020B0609020204030204" pitchFamily="49" charset="0"/>
                </a:rPr>
                <a:t>.</a:t>
              </a:r>
              <a:r>
                <a:rPr lang="en-US" sz="2800" b="0" dirty="0" err="1">
                  <a:solidFill>
                    <a:srgbClr val="9CDCFE"/>
                  </a:solidFill>
                  <a:effectLst/>
                  <a:latin typeface="Consolas" panose="020B0609020204030204" pitchFamily="49" charset="0"/>
                </a:rPr>
                <a:t>_head</a:t>
              </a:r>
              <a:r>
                <a:rPr lang="en-US" sz="2800" b="0" dirty="0">
                  <a:solidFill>
                    <a:srgbClr val="D4D4D4"/>
                  </a:solidFill>
                  <a:effectLst/>
                  <a:latin typeface="Consolas" panose="020B0609020204030204" pitchFamily="49" charset="0"/>
                </a:rPr>
                <a:t> = </a:t>
              </a:r>
              <a:r>
                <a:rPr lang="en-US" sz="2800" b="0" dirty="0">
                  <a:solidFill>
                    <a:srgbClr val="4EC9B0"/>
                  </a:solidFill>
                  <a:effectLst/>
                  <a:latin typeface="Consolas" panose="020B0609020204030204" pitchFamily="49" charset="0"/>
                </a:rPr>
                <a:t>Node</a:t>
              </a:r>
              <a:r>
                <a:rPr lang="en-US" sz="2800" b="0" dirty="0">
                  <a:solidFill>
                    <a:srgbClr val="D4D4D4"/>
                  </a:solidFill>
                  <a:effectLst/>
                  <a:latin typeface="Consolas" panose="020B0609020204030204" pitchFamily="49" charset="0"/>
                </a:rPr>
                <a:t>(</a:t>
              </a:r>
              <a:r>
                <a:rPr lang="en-US" sz="2800" b="0" dirty="0">
                  <a:solidFill>
                    <a:srgbClr val="9CDCFE"/>
                  </a:solidFill>
                  <a:effectLst/>
                  <a:latin typeface="Consolas" panose="020B0609020204030204" pitchFamily="49" charset="0"/>
                </a:rPr>
                <a:t>data</a:t>
              </a:r>
              <a:r>
                <a:rPr lang="en-US" sz="2800" b="0" dirty="0">
                  <a:solidFill>
                    <a:srgbClr val="D4D4D4"/>
                  </a:solidFill>
                  <a:effectLst/>
                  <a:latin typeface="Consolas" panose="020B0609020204030204" pitchFamily="49" charset="0"/>
                </a:rPr>
                <a:t>, </a:t>
              </a:r>
              <a:r>
                <a:rPr lang="en-US" sz="2800" b="0" dirty="0">
                  <a:solidFill>
                    <a:srgbClr val="9CDCFE"/>
                  </a:solidFill>
                  <a:effectLst/>
                  <a:latin typeface="Consolas" panose="020B0609020204030204" pitchFamily="49" charset="0"/>
                </a:rPr>
                <a:t>link</a:t>
              </a:r>
              <a:r>
                <a:rPr lang="en-US" sz="2800" b="0" dirty="0">
                  <a:solidFill>
                    <a:srgbClr val="D4D4D4"/>
                  </a:solidFill>
                  <a:effectLst/>
                  <a:latin typeface="Consolas" panose="020B0609020204030204" pitchFamily="49" charset="0"/>
                </a:rPr>
                <a:t>=</a:t>
              </a:r>
              <a:r>
                <a:rPr lang="en-US" sz="2800" b="0" dirty="0" err="1">
                  <a:solidFill>
                    <a:srgbClr val="9CDCFE"/>
                  </a:solidFill>
                  <a:effectLst/>
                  <a:latin typeface="Consolas" panose="020B0609020204030204" pitchFamily="49" charset="0"/>
                </a:rPr>
                <a:t>self</a:t>
              </a:r>
              <a:r>
                <a:rPr lang="en-US" sz="2800" b="0" dirty="0" err="1">
                  <a:solidFill>
                    <a:srgbClr val="D4D4D4"/>
                  </a:solidFill>
                  <a:effectLst/>
                  <a:latin typeface="Consolas" panose="020B0609020204030204" pitchFamily="49" charset="0"/>
                </a:rPr>
                <a:t>.</a:t>
              </a:r>
              <a:r>
                <a:rPr lang="en-US" sz="2800" b="0" dirty="0" err="1">
                  <a:solidFill>
                    <a:srgbClr val="9CDCFE"/>
                  </a:solidFill>
                  <a:effectLst/>
                  <a:latin typeface="Consolas" panose="020B0609020204030204" pitchFamily="49" charset="0"/>
                </a:rPr>
                <a:t>_head</a:t>
              </a:r>
              <a:r>
                <a:rPr lang="en-US" sz="2800" b="0" dirty="0">
                  <a:solidFill>
                    <a:srgbClr val="D4D4D4"/>
                  </a:solidFill>
                  <a:effectLst/>
                  <a:latin typeface="Consolas" panose="020B0609020204030204" pitchFamily="49" charset="0"/>
                </a:rPr>
                <a:t>)</a:t>
              </a:r>
            </a:p>
            <a:p>
              <a:pPr algn="l"/>
              <a:br>
                <a:rPr lang="en-US" sz="2800" b="0" dirty="0">
                  <a:solidFill>
                    <a:srgbClr val="D4D4D4"/>
                  </a:solidFill>
                  <a:effectLst/>
                  <a:latin typeface="Consolas" panose="020B0609020204030204" pitchFamily="49" charset="0"/>
                </a:rPr>
              </a:br>
              <a:r>
                <a:rPr lang="en-US" sz="2800" b="0" dirty="0">
                  <a:solidFill>
                    <a:srgbClr val="D4D4D4"/>
                  </a:solidFill>
                  <a:effectLst/>
                  <a:latin typeface="Consolas" panose="020B0609020204030204" pitchFamily="49" charset="0"/>
                </a:rPr>
                <a:t>    </a:t>
              </a:r>
              <a:r>
                <a:rPr lang="en-US" sz="2800" b="0" dirty="0">
                  <a:solidFill>
                    <a:srgbClr val="569CD6"/>
                  </a:solidFill>
                  <a:effectLst/>
                  <a:latin typeface="Consolas" panose="020B0609020204030204" pitchFamily="49" charset="0"/>
                </a:rPr>
                <a:t>def</a:t>
              </a:r>
              <a:r>
                <a:rPr lang="en-US" sz="2800" b="0" dirty="0">
                  <a:solidFill>
                    <a:srgbClr val="D4D4D4"/>
                  </a:solidFill>
                  <a:effectLst/>
                  <a:latin typeface="Consolas" panose="020B0609020204030204" pitchFamily="49" charset="0"/>
                </a:rPr>
                <a:t> </a:t>
              </a:r>
              <a:r>
                <a:rPr lang="en-US" sz="2800" b="0" dirty="0" err="1">
                  <a:solidFill>
                    <a:srgbClr val="DCDCAA"/>
                  </a:solidFill>
                  <a:effectLst/>
                  <a:latin typeface="Consolas" panose="020B0609020204030204" pitchFamily="49" charset="0"/>
                </a:rPr>
                <a:t>remove_first</a:t>
              </a:r>
              <a:r>
                <a:rPr lang="en-US" sz="2800" b="0" dirty="0">
                  <a:solidFill>
                    <a:srgbClr val="D4D4D4"/>
                  </a:solidFill>
                  <a:effectLst/>
                  <a:latin typeface="Consolas" panose="020B0609020204030204" pitchFamily="49" charset="0"/>
                </a:rPr>
                <a:t>(</a:t>
              </a:r>
              <a:r>
                <a:rPr lang="en-US" sz="2800" b="0" dirty="0">
                  <a:solidFill>
                    <a:srgbClr val="9CDCFE"/>
                  </a:solidFill>
                  <a:effectLst/>
                  <a:latin typeface="Consolas" panose="020B0609020204030204" pitchFamily="49" charset="0"/>
                </a:rPr>
                <a:t>self</a:t>
              </a:r>
              <a:r>
                <a:rPr lang="en-US" sz="2800" b="0" dirty="0">
                  <a:solidFill>
                    <a:srgbClr val="D4D4D4"/>
                  </a:solidFill>
                  <a:effectLst/>
                  <a:latin typeface="Consolas" panose="020B0609020204030204" pitchFamily="49" charset="0"/>
                </a:rPr>
                <a:t>):</a:t>
              </a:r>
            </a:p>
            <a:p>
              <a:pPr algn="l"/>
              <a:r>
                <a:rPr lang="en-US" sz="2800" b="0" dirty="0">
                  <a:solidFill>
                    <a:srgbClr val="D4D4D4"/>
                  </a:solidFill>
                  <a:effectLst/>
                  <a:latin typeface="Consolas" panose="020B0609020204030204" pitchFamily="49" charset="0"/>
                </a:rPr>
                <a:t>        </a:t>
              </a:r>
              <a:r>
                <a:rPr lang="en-US" sz="2800" b="0" dirty="0">
                  <a:solidFill>
                    <a:srgbClr val="9CDCFE"/>
                  </a:solidFill>
                  <a:effectLst/>
                  <a:latin typeface="Consolas" panose="020B0609020204030204" pitchFamily="49" charset="0"/>
                </a:rPr>
                <a:t>item</a:t>
              </a:r>
              <a:r>
                <a:rPr lang="en-US" sz="2800" b="0" dirty="0">
                  <a:solidFill>
                    <a:srgbClr val="D4D4D4"/>
                  </a:solidFill>
                  <a:effectLst/>
                  <a:latin typeface="Consolas" panose="020B0609020204030204" pitchFamily="49" charset="0"/>
                </a:rPr>
                <a:t> = </a:t>
              </a:r>
              <a:r>
                <a:rPr lang="en-US" sz="2800" b="0" dirty="0">
                  <a:solidFill>
                    <a:srgbClr val="9CDCFE"/>
                  </a:solidFill>
                  <a:effectLst/>
                  <a:latin typeface="Consolas" panose="020B0609020204030204" pitchFamily="49" charset="0"/>
                </a:rPr>
                <a:t>self</a:t>
              </a:r>
              <a:r>
                <a:rPr lang="en-US" sz="2800" b="0" dirty="0">
                  <a:solidFill>
                    <a:srgbClr val="D4D4D4"/>
                  </a:solidFill>
                  <a:effectLst/>
                  <a:latin typeface="Consolas" panose="020B0609020204030204" pitchFamily="49" charset="0"/>
                </a:rPr>
                <a:t>.</a:t>
              </a:r>
              <a:r>
                <a:rPr lang="en-US" sz="2800" b="0" dirty="0">
                  <a:solidFill>
                    <a:srgbClr val="9CDCFE"/>
                  </a:solidFill>
                  <a:effectLst/>
                  <a:latin typeface="Consolas" panose="020B0609020204030204" pitchFamily="49" charset="0"/>
                </a:rPr>
                <a:t>_</a:t>
              </a:r>
              <a:r>
                <a:rPr lang="en-US" sz="2800" b="0" dirty="0" err="1">
                  <a:solidFill>
                    <a:srgbClr val="9CDCFE"/>
                  </a:solidFill>
                  <a:effectLst/>
                  <a:latin typeface="Consolas" panose="020B0609020204030204" pitchFamily="49" charset="0"/>
                </a:rPr>
                <a:t>head</a:t>
              </a:r>
              <a:r>
                <a:rPr lang="en-US" sz="2800" b="0" dirty="0" err="1">
                  <a:solidFill>
                    <a:srgbClr val="D4D4D4"/>
                  </a:solidFill>
                  <a:effectLst/>
                  <a:latin typeface="Consolas" panose="020B0609020204030204" pitchFamily="49" charset="0"/>
                </a:rPr>
                <a:t>.</a:t>
              </a:r>
              <a:r>
                <a:rPr lang="en-US" sz="2800" b="0" dirty="0" err="1">
                  <a:solidFill>
                    <a:srgbClr val="9CDCFE"/>
                  </a:solidFill>
                  <a:effectLst/>
                  <a:latin typeface="Consolas" panose="020B0609020204030204" pitchFamily="49" charset="0"/>
                </a:rPr>
                <a:t>data</a:t>
              </a:r>
              <a:endParaRPr lang="en-US" sz="2800" b="0" dirty="0">
                <a:solidFill>
                  <a:srgbClr val="D4D4D4"/>
                </a:solidFill>
                <a:effectLst/>
                <a:latin typeface="Consolas" panose="020B0609020204030204" pitchFamily="49" charset="0"/>
              </a:endParaRPr>
            </a:p>
            <a:p>
              <a:pPr algn="l"/>
              <a:r>
                <a:rPr lang="en-US" sz="2800" b="0" dirty="0">
                  <a:solidFill>
                    <a:srgbClr val="D4D4D4"/>
                  </a:solidFill>
                  <a:effectLst/>
                  <a:latin typeface="Consolas" panose="020B0609020204030204" pitchFamily="49" charset="0"/>
                </a:rPr>
                <a:t>        </a:t>
              </a:r>
              <a:r>
                <a:rPr lang="en-US" sz="2800" b="0" dirty="0" err="1">
                  <a:solidFill>
                    <a:srgbClr val="9CDCFE"/>
                  </a:solidFill>
                  <a:effectLst/>
                  <a:latin typeface="Consolas" panose="020B0609020204030204" pitchFamily="49" charset="0"/>
                </a:rPr>
                <a:t>self</a:t>
              </a:r>
              <a:r>
                <a:rPr lang="en-US" sz="2800" b="0" dirty="0" err="1">
                  <a:solidFill>
                    <a:srgbClr val="D4D4D4"/>
                  </a:solidFill>
                  <a:effectLst/>
                  <a:latin typeface="Consolas" panose="020B0609020204030204" pitchFamily="49" charset="0"/>
                </a:rPr>
                <a:t>.</a:t>
              </a:r>
              <a:r>
                <a:rPr lang="en-US" sz="2800" b="0" dirty="0" err="1">
                  <a:solidFill>
                    <a:srgbClr val="9CDCFE"/>
                  </a:solidFill>
                  <a:effectLst/>
                  <a:latin typeface="Consolas" panose="020B0609020204030204" pitchFamily="49" charset="0"/>
                </a:rPr>
                <a:t>_head</a:t>
              </a:r>
              <a:r>
                <a:rPr lang="en-US" sz="2800" b="0" dirty="0">
                  <a:solidFill>
                    <a:srgbClr val="D4D4D4"/>
                  </a:solidFill>
                  <a:effectLst/>
                  <a:latin typeface="Consolas" panose="020B0609020204030204" pitchFamily="49" charset="0"/>
                </a:rPr>
                <a:t> = </a:t>
              </a:r>
              <a:r>
                <a:rPr lang="en-US" sz="2800" b="0" dirty="0">
                  <a:solidFill>
                    <a:srgbClr val="9CDCFE"/>
                  </a:solidFill>
                  <a:effectLst/>
                  <a:latin typeface="Consolas" panose="020B0609020204030204" pitchFamily="49" charset="0"/>
                </a:rPr>
                <a:t>self</a:t>
              </a:r>
              <a:r>
                <a:rPr lang="en-US" sz="2800" b="0" dirty="0">
                  <a:solidFill>
                    <a:srgbClr val="D4D4D4"/>
                  </a:solidFill>
                  <a:effectLst/>
                  <a:latin typeface="Consolas" panose="020B0609020204030204" pitchFamily="49" charset="0"/>
                </a:rPr>
                <a:t>.</a:t>
              </a:r>
              <a:r>
                <a:rPr lang="en-US" sz="2800" b="0" dirty="0">
                  <a:solidFill>
                    <a:srgbClr val="9CDCFE"/>
                  </a:solidFill>
                  <a:effectLst/>
                  <a:latin typeface="Consolas" panose="020B0609020204030204" pitchFamily="49" charset="0"/>
                </a:rPr>
                <a:t>_</a:t>
              </a:r>
              <a:r>
                <a:rPr lang="en-US" sz="2800" b="0" dirty="0" err="1">
                  <a:solidFill>
                    <a:srgbClr val="9CDCFE"/>
                  </a:solidFill>
                  <a:effectLst/>
                  <a:latin typeface="Consolas" panose="020B0609020204030204" pitchFamily="49" charset="0"/>
                </a:rPr>
                <a:t>head</a:t>
              </a:r>
              <a:r>
                <a:rPr lang="en-US" sz="2800" b="0" dirty="0" err="1">
                  <a:solidFill>
                    <a:srgbClr val="D4D4D4"/>
                  </a:solidFill>
                  <a:effectLst/>
                  <a:latin typeface="Consolas" panose="020B0609020204030204" pitchFamily="49" charset="0"/>
                </a:rPr>
                <a:t>.</a:t>
              </a:r>
              <a:r>
                <a:rPr lang="en-US" sz="2800" b="0" dirty="0" err="1">
                  <a:solidFill>
                    <a:srgbClr val="9CDCFE"/>
                  </a:solidFill>
                  <a:effectLst/>
                  <a:latin typeface="Consolas" panose="020B0609020204030204" pitchFamily="49" charset="0"/>
                </a:rPr>
                <a:t>link</a:t>
              </a:r>
              <a:endParaRPr lang="en-US" sz="2800" b="0" dirty="0">
                <a:solidFill>
                  <a:srgbClr val="D4D4D4"/>
                </a:solidFill>
                <a:effectLst/>
                <a:latin typeface="Consolas" panose="020B0609020204030204" pitchFamily="49" charset="0"/>
              </a:endParaRPr>
            </a:p>
            <a:p>
              <a:pPr algn="l"/>
              <a:r>
                <a:rPr lang="en-US" sz="2800" b="0" dirty="0">
                  <a:solidFill>
                    <a:srgbClr val="D4D4D4"/>
                  </a:solidFill>
                  <a:effectLst/>
                  <a:latin typeface="Consolas" panose="020B0609020204030204" pitchFamily="49" charset="0"/>
                </a:rPr>
                <a:t>        </a:t>
              </a:r>
              <a:r>
                <a:rPr lang="en-US" sz="2800" b="0" dirty="0">
                  <a:solidFill>
                    <a:srgbClr val="C586C0"/>
                  </a:solidFill>
                  <a:effectLst/>
                  <a:latin typeface="Consolas" panose="020B0609020204030204" pitchFamily="49" charset="0"/>
                </a:rPr>
                <a:t>return</a:t>
              </a:r>
              <a:r>
                <a:rPr lang="en-US" sz="2800" b="0" dirty="0">
                  <a:solidFill>
                    <a:srgbClr val="D4D4D4"/>
                  </a:solidFill>
                  <a:effectLst/>
                  <a:latin typeface="Consolas" panose="020B0609020204030204" pitchFamily="49" charset="0"/>
                </a:rPr>
                <a:t> </a:t>
              </a:r>
              <a:r>
                <a:rPr lang="en-US" sz="2800" b="0" dirty="0">
                  <a:solidFill>
                    <a:srgbClr val="9CDCFE"/>
                  </a:solidFill>
                  <a:effectLst/>
                  <a:latin typeface="Consolas" panose="020B0609020204030204" pitchFamily="49" charset="0"/>
                </a:rPr>
                <a:t>item</a:t>
              </a:r>
              <a:endParaRPr lang="en-US" sz="2800" b="0" dirty="0">
                <a:solidFill>
                  <a:srgbClr val="D4D4D4"/>
                </a:solidFill>
                <a:effectLst/>
                <a:latin typeface="Consolas" panose="020B0609020204030204" pitchFamily="49" charset="0"/>
              </a:endParaRPr>
            </a:p>
            <a:p>
              <a:pPr algn="l"/>
              <a:endParaRPr lang="en-US" sz="2800" b="0" dirty="0">
                <a:solidFill>
                  <a:srgbClr val="D4D4D4"/>
                </a:solidFill>
                <a:effectLst/>
                <a:latin typeface="Consolas" panose="020B0609020204030204" pitchFamily="49" charset="0"/>
              </a:endParaRPr>
            </a:p>
          </p:txBody>
        </p:sp>
      </p:grpSp>
      <p:grpSp>
        <p:nvGrpSpPr>
          <p:cNvPr id="11" name="Rectangle">
            <a:extLst>
              <a:ext uri="{FF2B5EF4-FFF2-40B4-BE49-F238E27FC236}">
                <a16:creationId xmlns:a16="http://schemas.microsoft.com/office/drawing/2014/main" id="{A8307885-8605-7A45-6A41-23E82D580B8C}"/>
              </a:ext>
            </a:extLst>
          </p:cNvPr>
          <p:cNvGrpSpPr/>
          <p:nvPr/>
        </p:nvGrpSpPr>
        <p:grpSpPr>
          <a:xfrm>
            <a:off x="2078020" y="6609512"/>
            <a:ext cx="7310153" cy="1408611"/>
            <a:chOff x="0" y="0"/>
            <a:chExt cx="8811059" cy="1433162"/>
          </a:xfrm>
        </p:grpSpPr>
        <p:sp>
          <p:nvSpPr>
            <p:cNvPr id="12" name="Rectangle">
              <a:extLst>
                <a:ext uri="{FF2B5EF4-FFF2-40B4-BE49-F238E27FC236}">
                  <a16:creationId xmlns:a16="http://schemas.microsoft.com/office/drawing/2014/main" id="{C3DC61BD-E643-7FCE-844F-4B6A97850ED0}"/>
                </a:ext>
              </a:extLst>
            </p:cNvPr>
            <p:cNvSpPr/>
            <p:nvPr/>
          </p:nvSpPr>
          <p:spPr>
            <a:xfrm>
              <a:off x="38100" y="38100"/>
              <a:ext cx="8734860" cy="1356963"/>
            </a:xfrm>
            <a:prstGeom prst="rect">
              <a:avLst/>
            </a:prstGeom>
            <a:solidFill>
              <a:srgbClr val="282A35"/>
            </a:solidFill>
            <a:ln>
              <a:noFill/>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pic>
          <p:nvPicPr>
            <p:cNvPr id="13" name="Rectangle Rectangle" descr="Rectangle Rectangle">
              <a:extLst>
                <a:ext uri="{FF2B5EF4-FFF2-40B4-BE49-F238E27FC236}">
                  <a16:creationId xmlns:a16="http://schemas.microsoft.com/office/drawing/2014/main" id="{EFD34D3D-25D9-0EF3-90E2-2377EDE60BBF}"/>
                </a:ext>
              </a:extLst>
            </p:cNvPr>
            <p:cNvPicPr>
              <a:picLocks/>
            </p:cNvPicPr>
            <p:nvPr/>
          </p:nvPicPr>
          <p:blipFill>
            <a:blip r:embed="rId2"/>
            <a:stretch>
              <a:fillRect/>
            </a:stretch>
          </p:blipFill>
          <p:spPr>
            <a:xfrm>
              <a:off x="0" y="0"/>
              <a:ext cx="8811060" cy="1433163"/>
            </a:xfrm>
            <a:prstGeom prst="rect">
              <a:avLst/>
            </a:prstGeom>
            <a:effectLst/>
          </p:spPr>
        </p:pic>
      </p:grpSp>
      <p:sp>
        <p:nvSpPr>
          <p:cNvPr id="14" name="TextBox 13">
            <a:extLst>
              <a:ext uri="{FF2B5EF4-FFF2-40B4-BE49-F238E27FC236}">
                <a16:creationId xmlns:a16="http://schemas.microsoft.com/office/drawing/2014/main" id="{D99E9B21-EA86-EAE7-952A-AD3C65F3BD80}"/>
              </a:ext>
            </a:extLst>
          </p:cNvPr>
          <p:cNvSpPr txBox="1"/>
          <p:nvPr/>
        </p:nvSpPr>
        <p:spPr>
          <a:xfrm>
            <a:off x="590193" y="3186031"/>
            <a:ext cx="971706" cy="483209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2800" dirty="0">
                <a:solidFill>
                  <a:srgbClr val="FDF6E3"/>
                </a:solidFill>
                <a:latin typeface="Consolas" panose="020B0609020204030204" pitchFamily="49" charset="0"/>
              </a:rPr>
              <a:t>01</a:t>
            </a:r>
          </a:p>
          <a:p>
            <a:pPr algn="l"/>
            <a:r>
              <a:rPr lang="en-US" sz="2800" b="0" dirty="0">
                <a:solidFill>
                  <a:srgbClr val="FDF6E3"/>
                </a:solidFill>
                <a:effectLst/>
                <a:latin typeface="Consolas" panose="020B0609020204030204" pitchFamily="49" charset="0"/>
              </a:rPr>
              <a:t>02</a:t>
            </a:r>
          </a:p>
          <a:p>
            <a:pPr algn="l"/>
            <a:r>
              <a:rPr lang="en-US" sz="2800" dirty="0">
                <a:solidFill>
                  <a:srgbClr val="FDF6E3"/>
                </a:solidFill>
                <a:latin typeface="Consolas" panose="020B0609020204030204" pitchFamily="49" charset="0"/>
              </a:rPr>
              <a:t>03</a:t>
            </a:r>
          </a:p>
          <a:p>
            <a:pPr algn="l"/>
            <a:r>
              <a:rPr lang="en-US" sz="2800" b="0" dirty="0">
                <a:solidFill>
                  <a:srgbClr val="FDF6E3"/>
                </a:solidFill>
                <a:effectLst/>
                <a:latin typeface="Consolas" panose="020B0609020204030204" pitchFamily="49" charset="0"/>
              </a:rPr>
              <a:t>04</a:t>
            </a:r>
          </a:p>
          <a:p>
            <a:pPr algn="l"/>
            <a:r>
              <a:rPr lang="en-US" sz="2800" dirty="0">
                <a:solidFill>
                  <a:srgbClr val="FDF6E3"/>
                </a:solidFill>
                <a:latin typeface="Consolas" panose="020B0609020204030204" pitchFamily="49" charset="0"/>
              </a:rPr>
              <a:t>05</a:t>
            </a:r>
          </a:p>
          <a:p>
            <a:pPr algn="l"/>
            <a:r>
              <a:rPr lang="en-US" sz="2800" b="0" dirty="0">
                <a:solidFill>
                  <a:srgbClr val="FDF6E3"/>
                </a:solidFill>
                <a:effectLst/>
                <a:latin typeface="Consolas" panose="020B0609020204030204" pitchFamily="49" charset="0"/>
              </a:rPr>
              <a:t>06</a:t>
            </a:r>
          </a:p>
          <a:p>
            <a:pPr algn="l"/>
            <a:r>
              <a:rPr lang="en-US" sz="2800" dirty="0">
                <a:solidFill>
                  <a:srgbClr val="FDF6E3"/>
                </a:solidFill>
                <a:latin typeface="Consolas" panose="020B0609020204030204" pitchFamily="49" charset="0"/>
              </a:rPr>
              <a:t>07</a:t>
            </a:r>
          </a:p>
          <a:p>
            <a:pPr algn="l"/>
            <a:r>
              <a:rPr lang="en-US" sz="2800" b="0" dirty="0">
                <a:solidFill>
                  <a:srgbClr val="FDF6E3"/>
                </a:solidFill>
                <a:effectLst/>
                <a:latin typeface="Consolas" panose="020B0609020204030204" pitchFamily="49" charset="0"/>
              </a:rPr>
              <a:t>08</a:t>
            </a:r>
          </a:p>
          <a:p>
            <a:pPr algn="l"/>
            <a:r>
              <a:rPr lang="en-US" sz="2800" dirty="0">
                <a:solidFill>
                  <a:srgbClr val="FDF6E3"/>
                </a:solidFill>
                <a:latin typeface="Consolas" panose="020B0609020204030204" pitchFamily="49" charset="0"/>
              </a:rPr>
              <a:t>09</a:t>
            </a:r>
          </a:p>
          <a:p>
            <a:pPr algn="l"/>
            <a:r>
              <a:rPr lang="en-US" sz="2800" dirty="0">
                <a:solidFill>
                  <a:srgbClr val="FDF6E3"/>
                </a:solidFill>
                <a:latin typeface="Consolas" panose="020B0609020204030204" pitchFamily="49" charset="0"/>
              </a:rPr>
              <a:t>10</a:t>
            </a:r>
          </a:p>
          <a:p>
            <a:pPr algn="l"/>
            <a:r>
              <a:rPr lang="en-US" sz="2800" dirty="0">
                <a:solidFill>
                  <a:srgbClr val="FDF6E3"/>
                </a:solidFill>
                <a:latin typeface="Consolas" panose="020B0609020204030204" pitchFamily="49" charset="0"/>
              </a:rPr>
              <a:t>11</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23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124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path" presetSubtype="0" accel="50000" decel="50000" fill="hold" nodeType="clickEffect">
                                  <p:stCondLst>
                                    <p:cond delay="0"/>
                                  </p:stCondLst>
                                  <p:childTnLst>
                                    <p:animMotion origin="layout" path="M 0.000000 0.000000 L -0.146151 0.003903" pathEditMode="relative">
                                      <p:cBhvr>
                                        <p:cTn id="14" dur="1000" fill="hold"/>
                                        <p:tgtEl>
                                          <p:spTgt spid="1227"/>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43" grpId="0" animBg="1" advAuto="0"/>
      <p:bldP spid="1236" grpId="0" animBg="1" advAuto="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5" name="Linked Lists"/>
          <p:cNvSpPr txBox="1">
            <a:spLocks noGrp="1"/>
          </p:cNvSpPr>
          <p:nvPr>
            <p:ph type="title"/>
          </p:nvPr>
        </p:nvSpPr>
        <p:spPr>
          <a:prstGeom prst="rect">
            <a:avLst/>
          </a:prstGeom>
        </p:spPr>
        <p:txBody>
          <a:bodyPr/>
          <a:lstStyle/>
          <a:p>
            <a:r>
              <a:t>Linked Lists</a:t>
            </a:r>
          </a:p>
        </p:txBody>
      </p:sp>
      <p:sp>
        <p:nvSpPr>
          <p:cNvPr id="1246"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65</a:t>
            </a:fld>
            <a:endParaRPr/>
          </a:p>
        </p:txBody>
      </p:sp>
      <p:sp>
        <p:nvSpPr>
          <p:cNvPr id="1247" name="None"/>
          <p:cNvSpPr/>
          <p:nvPr/>
        </p:nvSpPr>
        <p:spPr>
          <a:xfrm>
            <a:off x="20712011" y="5687468"/>
            <a:ext cx="1418184" cy="570363"/>
          </a:xfrm>
          <a:prstGeom prst="rect">
            <a:avLst/>
          </a:prstGeom>
          <a:solidFill>
            <a:srgbClr val="000000"/>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defTabSz="825500">
              <a:defRPr sz="3200">
                <a:solidFill>
                  <a:srgbClr val="FFFFFF"/>
                </a:solidFill>
                <a:latin typeface="Helvetica Neue Medium"/>
                <a:ea typeface="Helvetica Neue Medium"/>
                <a:cs typeface="Helvetica Neue Medium"/>
                <a:sym typeface="Helvetica Neue Medium"/>
              </a:defRPr>
            </a:lvl1pPr>
          </a:lstStyle>
          <a:p>
            <a:r>
              <a:t>None</a:t>
            </a:r>
          </a:p>
        </p:txBody>
      </p:sp>
      <p:grpSp>
        <p:nvGrpSpPr>
          <p:cNvPr id="1250" name="Group"/>
          <p:cNvGrpSpPr/>
          <p:nvPr/>
        </p:nvGrpSpPr>
        <p:grpSpPr>
          <a:xfrm>
            <a:off x="14110275" y="6738470"/>
            <a:ext cx="1548080" cy="2204364"/>
            <a:chOff x="0" y="0"/>
            <a:chExt cx="1548079" cy="2204362"/>
          </a:xfrm>
        </p:grpSpPr>
        <p:sp>
          <p:nvSpPr>
            <p:cNvPr id="1248" name="Line"/>
            <p:cNvSpPr/>
            <p:nvPr/>
          </p:nvSpPr>
          <p:spPr>
            <a:xfrm flipV="1">
              <a:off x="774039" y="0"/>
              <a:ext cx="1" cy="1270000"/>
            </a:xfrm>
            <a:prstGeom prst="line">
              <a:avLst/>
            </a:prstGeom>
            <a:noFill/>
            <a:ln w="76200" cap="flat">
              <a:solidFill>
                <a:srgbClr val="000000"/>
              </a:solidFill>
              <a:prstDash val="solid"/>
              <a:miter lim="400000"/>
              <a:tailEnd type="triangle" w="med" len="med"/>
            </a:ln>
            <a:effectLst/>
          </p:spPr>
          <p:txBody>
            <a:bodyPr wrap="square" lIns="50800" tIns="50800" rIns="50800" bIns="50800" numCol="1" anchor="ctr">
              <a:noAutofit/>
            </a:bodyPr>
            <a:lstStyle/>
            <a:p>
              <a:endParaRPr/>
            </a:p>
          </p:txBody>
        </p:sp>
        <p:sp>
          <p:nvSpPr>
            <p:cNvPr id="1249" name="head"/>
            <p:cNvSpPr txBox="1"/>
            <p:nvPr/>
          </p:nvSpPr>
          <p:spPr>
            <a:xfrm>
              <a:off x="-1" y="1383844"/>
              <a:ext cx="1548081" cy="82051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defRPr sz="4800" b="1">
                  <a:solidFill>
                    <a:srgbClr val="000000"/>
                  </a:solidFill>
                </a:defRPr>
              </a:lvl1pPr>
            </a:lstStyle>
            <a:p>
              <a:r>
                <a:t>head</a:t>
              </a:r>
            </a:p>
          </p:txBody>
        </p:sp>
      </p:grpSp>
      <p:sp>
        <p:nvSpPr>
          <p:cNvPr id="1251" name="removeFirst()"/>
          <p:cNvSpPr txBox="1"/>
          <p:nvPr/>
        </p:nvSpPr>
        <p:spPr>
          <a:xfrm>
            <a:off x="15120920" y="2729228"/>
            <a:ext cx="5264262" cy="8412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800" b="1">
                <a:solidFill>
                  <a:srgbClr val="000000"/>
                </a:solidFill>
                <a:latin typeface="Courier New"/>
                <a:ea typeface="Courier New"/>
                <a:cs typeface="Courier New"/>
                <a:sym typeface="Courier New"/>
              </a:defRPr>
            </a:lvl1pPr>
          </a:lstStyle>
          <a:p>
            <a:r>
              <a:rPr dirty="0" err="1"/>
              <a:t>remove</a:t>
            </a:r>
            <a:r>
              <a:rPr lang="en-US" dirty="0" err="1"/>
              <a:t>_f</a:t>
            </a:r>
            <a:r>
              <a:rPr dirty="0" err="1"/>
              <a:t>irst</a:t>
            </a:r>
            <a:r>
              <a:rPr dirty="0"/>
              <a:t>()</a:t>
            </a:r>
          </a:p>
        </p:txBody>
      </p:sp>
      <p:sp>
        <p:nvSpPr>
          <p:cNvPr id="1267" name="Connection Line"/>
          <p:cNvSpPr/>
          <p:nvPr/>
        </p:nvSpPr>
        <p:spPr>
          <a:xfrm>
            <a:off x="19388332" y="6253761"/>
            <a:ext cx="1686117" cy="511147"/>
          </a:xfrm>
          <a:custGeom>
            <a:avLst/>
            <a:gdLst/>
            <a:ahLst/>
            <a:cxnLst>
              <a:cxn ang="0">
                <a:pos x="wd2" y="hd2"/>
              </a:cxn>
              <a:cxn ang="5400000">
                <a:pos x="wd2" y="hd2"/>
              </a:cxn>
              <a:cxn ang="10800000">
                <a:pos x="wd2" y="hd2"/>
              </a:cxn>
              <a:cxn ang="16200000">
                <a:pos x="wd2" y="hd2"/>
              </a:cxn>
            </a:cxnLst>
            <a:rect l="0" t="0" r="r" b="b"/>
            <a:pathLst>
              <a:path w="21600" h="16234" extrusionOk="0">
                <a:moveTo>
                  <a:pt x="0" y="0"/>
                </a:moveTo>
                <a:cubicBezTo>
                  <a:pt x="10987" y="20650"/>
                  <a:pt x="18187" y="21600"/>
                  <a:pt x="21600" y="2849"/>
                </a:cubicBezTo>
              </a:path>
            </a:pathLst>
          </a:custGeom>
          <a:ln w="63500">
            <a:solidFill>
              <a:srgbClr val="000000"/>
            </a:solidFill>
            <a:miter lim="400000"/>
            <a:tailEnd type="triangle"/>
          </a:ln>
        </p:spPr>
        <p:txBody>
          <a:bodyPr/>
          <a:lstStyle/>
          <a:p>
            <a:endParaRPr/>
          </a:p>
        </p:txBody>
      </p:sp>
      <p:grpSp>
        <p:nvGrpSpPr>
          <p:cNvPr id="1255" name="Group"/>
          <p:cNvGrpSpPr/>
          <p:nvPr/>
        </p:nvGrpSpPr>
        <p:grpSpPr>
          <a:xfrm>
            <a:off x="17159079" y="5337649"/>
            <a:ext cx="2556334" cy="1270001"/>
            <a:chOff x="0" y="0"/>
            <a:chExt cx="2556333" cy="1270000"/>
          </a:xfrm>
        </p:grpSpPr>
        <p:sp>
          <p:nvSpPr>
            <p:cNvPr id="1253" name="1"/>
            <p:cNvSpPr/>
            <p:nvPr/>
          </p:nvSpPr>
          <p:spPr>
            <a:xfrm>
              <a:off x="0" y="0"/>
              <a:ext cx="1270000" cy="1270000"/>
            </a:xfrm>
            <a:prstGeom prst="rect">
              <a:avLst/>
            </a:prstGeom>
            <a:solidFill>
              <a:srgbClr val="00A1FF"/>
            </a:solidFill>
            <a:ln w="254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825500">
                <a:defRPr sz="3200">
                  <a:solidFill>
                    <a:srgbClr val="000000"/>
                  </a:solidFill>
                  <a:latin typeface="Helvetica Neue Medium"/>
                  <a:ea typeface="Helvetica Neue Medium"/>
                  <a:cs typeface="Helvetica Neue Medium"/>
                  <a:sym typeface="Helvetica Neue Medium"/>
                </a:defRPr>
              </a:lvl1pPr>
            </a:lstStyle>
            <a:p>
              <a:r>
                <a:t>1</a:t>
              </a:r>
            </a:p>
          </p:txBody>
        </p:sp>
        <p:sp>
          <p:nvSpPr>
            <p:cNvPr id="1254" name="link"/>
            <p:cNvSpPr/>
            <p:nvPr/>
          </p:nvSpPr>
          <p:spPr>
            <a:xfrm>
              <a:off x="1286333" y="0"/>
              <a:ext cx="1270001" cy="1270000"/>
            </a:xfrm>
            <a:prstGeom prst="rect">
              <a:avLst/>
            </a:prstGeom>
            <a:solidFill>
              <a:schemeClr val="accent4">
                <a:hueOff val="-476017"/>
                <a:lumOff val="-10042"/>
              </a:schemeClr>
            </a:solidFill>
            <a:ln w="254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825500">
                <a:defRPr sz="3200">
                  <a:solidFill>
                    <a:srgbClr val="000000"/>
                  </a:solidFill>
                  <a:latin typeface="Helvetica Neue Medium"/>
                  <a:ea typeface="Helvetica Neue Medium"/>
                  <a:cs typeface="Helvetica Neue Medium"/>
                  <a:sym typeface="Helvetica Neue Medium"/>
                </a:defRPr>
              </a:lvl1pPr>
            </a:lstStyle>
            <a:p>
              <a:r>
                <a:t>link</a:t>
              </a:r>
            </a:p>
          </p:txBody>
        </p:sp>
      </p:grpSp>
      <p:sp>
        <p:nvSpPr>
          <p:cNvPr id="1268" name="Connection Line"/>
          <p:cNvSpPr/>
          <p:nvPr/>
        </p:nvSpPr>
        <p:spPr>
          <a:xfrm>
            <a:off x="15638219" y="6599203"/>
            <a:ext cx="1686116" cy="511147"/>
          </a:xfrm>
          <a:custGeom>
            <a:avLst/>
            <a:gdLst/>
            <a:ahLst/>
            <a:cxnLst>
              <a:cxn ang="0">
                <a:pos x="wd2" y="hd2"/>
              </a:cxn>
              <a:cxn ang="5400000">
                <a:pos x="wd2" y="hd2"/>
              </a:cxn>
              <a:cxn ang="10800000">
                <a:pos x="wd2" y="hd2"/>
              </a:cxn>
              <a:cxn ang="16200000">
                <a:pos x="wd2" y="hd2"/>
              </a:cxn>
            </a:cxnLst>
            <a:rect l="0" t="0" r="r" b="b"/>
            <a:pathLst>
              <a:path w="21600" h="16234" extrusionOk="0">
                <a:moveTo>
                  <a:pt x="0" y="0"/>
                </a:moveTo>
                <a:cubicBezTo>
                  <a:pt x="10987" y="20650"/>
                  <a:pt x="18187" y="21600"/>
                  <a:pt x="21600" y="2849"/>
                </a:cubicBezTo>
              </a:path>
            </a:pathLst>
          </a:custGeom>
          <a:ln w="63500">
            <a:solidFill>
              <a:srgbClr val="000000"/>
            </a:solidFill>
            <a:miter lim="400000"/>
            <a:tailEnd type="triangle"/>
          </a:ln>
        </p:spPr>
        <p:txBody>
          <a:bodyPr/>
          <a:lstStyle/>
          <a:p>
            <a:endParaRPr/>
          </a:p>
        </p:txBody>
      </p:sp>
      <p:grpSp>
        <p:nvGrpSpPr>
          <p:cNvPr id="1259" name="Group"/>
          <p:cNvGrpSpPr/>
          <p:nvPr/>
        </p:nvGrpSpPr>
        <p:grpSpPr>
          <a:xfrm>
            <a:off x="13606147" y="5337649"/>
            <a:ext cx="2556334" cy="1270001"/>
            <a:chOff x="0" y="0"/>
            <a:chExt cx="2556333" cy="1270000"/>
          </a:xfrm>
        </p:grpSpPr>
        <p:sp>
          <p:nvSpPr>
            <p:cNvPr id="1257" name="3"/>
            <p:cNvSpPr/>
            <p:nvPr/>
          </p:nvSpPr>
          <p:spPr>
            <a:xfrm>
              <a:off x="0" y="0"/>
              <a:ext cx="1270000" cy="1270000"/>
            </a:xfrm>
            <a:prstGeom prst="rect">
              <a:avLst/>
            </a:prstGeom>
            <a:solidFill>
              <a:srgbClr val="00A1FF"/>
            </a:solidFill>
            <a:ln w="254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825500">
                <a:defRPr sz="3200">
                  <a:solidFill>
                    <a:srgbClr val="000000"/>
                  </a:solidFill>
                  <a:latin typeface="Helvetica Neue Medium"/>
                  <a:ea typeface="Helvetica Neue Medium"/>
                  <a:cs typeface="Helvetica Neue Medium"/>
                  <a:sym typeface="Helvetica Neue Medium"/>
                </a:defRPr>
              </a:lvl1pPr>
            </a:lstStyle>
            <a:p>
              <a:r>
                <a:t>3</a:t>
              </a:r>
            </a:p>
          </p:txBody>
        </p:sp>
        <p:sp>
          <p:nvSpPr>
            <p:cNvPr id="1258" name="link"/>
            <p:cNvSpPr/>
            <p:nvPr/>
          </p:nvSpPr>
          <p:spPr>
            <a:xfrm>
              <a:off x="1286333" y="0"/>
              <a:ext cx="1270001" cy="1270000"/>
            </a:xfrm>
            <a:prstGeom prst="rect">
              <a:avLst/>
            </a:prstGeom>
            <a:solidFill>
              <a:schemeClr val="accent4">
                <a:hueOff val="-476017"/>
                <a:lumOff val="-10042"/>
              </a:schemeClr>
            </a:solidFill>
            <a:ln w="254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825500">
                <a:defRPr sz="3200">
                  <a:solidFill>
                    <a:srgbClr val="000000"/>
                  </a:solidFill>
                  <a:latin typeface="Helvetica Neue Medium"/>
                  <a:ea typeface="Helvetica Neue Medium"/>
                  <a:cs typeface="Helvetica Neue Medium"/>
                  <a:sym typeface="Helvetica Neue Medium"/>
                </a:defRPr>
              </a:lvl1pPr>
            </a:lstStyle>
            <a:p>
              <a:r>
                <a:t>link</a:t>
              </a:r>
            </a:p>
          </p:txBody>
        </p:sp>
      </p:grpSp>
      <p:grpSp>
        <p:nvGrpSpPr>
          <p:cNvPr id="1265" name="Group"/>
          <p:cNvGrpSpPr/>
          <p:nvPr/>
        </p:nvGrpSpPr>
        <p:grpSpPr>
          <a:xfrm>
            <a:off x="15551399" y="10401021"/>
            <a:ext cx="3524550" cy="820519"/>
            <a:chOff x="0" y="0"/>
            <a:chExt cx="3524548" cy="820517"/>
          </a:xfrm>
        </p:grpSpPr>
        <p:grpSp>
          <p:nvGrpSpPr>
            <p:cNvPr id="1263" name="Group"/>
            <p:cNvGrpSpPr/>
            <p:nvPr/>
          </p:nvGrpSpPr>
          <p:grpSpPr>
            <a:xfrm>
              <a:off x="0" y="0"/>
              <a:ext cx="2773597" cy="820518"/>
              <a:chOff x="0" y="0"/>
              <a:chExt cx="2773596" cy="820517"/>
            </a:xfrm>
          </p:grpSpPr>
          <p:sp>
            <p:nvSpPr>
              <p:cNvPr id="1261" name="Line"/>
              <p:cNvSpPr/>
              <p:nvPr/>
            </p:nvSpPr>
            <p:spPr>
              <a:xfrm>
                <a:off x="1503596" y="410258"/>
                <a:ext cx="1270001" cy="1"/>
              </a:xfrm>
              <a:prstGeom prst="line">
                <a:avLst/>
              </a:prstGeom>
              <a:noFill/>
              <a:ln w="76200" cap="flat">
                <a:solidFill>
                  <a:srgbClr val="000000"/>
                </a:solidFill>
                <a:prstDash val="solid"/>
                <a:miter lim="400000"/>
                <a:tailEnd type="triangle" w="med" len="med"/>
              </a:ln>
              <a:effectLst/>
            </p:spPr>
            <p:txBody>
              <a:bodyPr wrap="square" lIns="50800" tIns="50800" rIns="50800" bIns="50800" numCol="1" anchor="ctr">
                <a:noAutofit/>
              </a:bodyPr>
              <a:lstStyle/>
              <a:p>
                <a:endParaRPr/>
              </a:p>
            </p:txBody>
          </p:sp>
          <p:sp>
            <p:nvSpPr>
              <p:cNvPr id="1262" name="item"/>
              <p:cNvSpPr txBox="1"/>
              <p:nvPr/>
            </p:nvSpPr>
            <p:spPr>
              <a:xfrm>
                <a:off x="0" y="-1"/>
                <a:ext cx="1388365" cy="82051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defRPr sz="4800" b="1">
                    <a:solidFill>
                      <a:srgbClr val="000000"/>
                    </a:solidFill>
                  </a:defRPr>
                </a:lvl1pPr>
              </a:lstStyle>
              <a:p>
                <a:r>
                  <a:t>item</a:t>
                </a:r>
              </a:p>
            </p:txBody>
          </p:sp>
        </p:grpSp>
        <p:sp>
          <p:nvSpPr>
            <p:cNvPr id="1264" name="3"/>
            <p:cNvSpPr txBox="1"/>
            <p:nvPr/>
          </p:nvSpPr>
          <p:spPr>
            <a:xfrm>
              <a:off x="3071310" y="-1"/>
              <a:ext cx="453239" cy="82051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defRPr sz="4800" b="1">
                  <a:solidFill>
                    <a:srgbClr val="000000"/>
                  </a:solidFill>
                </a:defRPr>
              </a:lvl1pPr>
            </a:lstStyle>
            <a:p>
              <a:r>
                <a:t>3</a:t>
              </a:r>
            </a:p>
          </p:txBody>
        </p:sp>
      </p:grpSp>
      <p:sp>
        <p:nvSpPr>
          <p:cNvPr id="2" name="addFirst and removeFirst">
            <a:extLst>
              <a:ext uri="{FF2B5EF4-FFF2-40B4-BE49-F238E27FC236}">
                <a16:creationId xmlns:a16="http://schemas.microsoft.com/office/drawing/2014/main" id="{7E94FE00-3676-0641-3A77-FE012F0FF132}"/>
              </a:ext>
            </a:extLst>
          </p:cNvPr>
          <p:cNvSpPr txBox="1">
            <a:spLocks noGrp="1"/>
          </p:cNvSpPr>
          <p:nvPr>
            <p:ph type="body" idx="21"/>
          </p:nvPr>
        </p:nvSpPr>
        <p:spPr>
          <a:xfrm>
            <a:off x="187129" y="1404577"/>
            <a:ext cx="11091936" cy="934779"/>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pPr defTabSz="792479">
              <a:defRPr sz="5280"/>
            </a:pPr>
            <a:r>
              <a:rPr lang="en-US" dirty="0" err="1">
                <a:latin typeface="Courier New"/>
                <a:ea typeface="Courier New"/>
                <a:cs typeface="Courier New"/>
                <a:sym typeface="Courier New"/>
              </a:rPr>
              <a:t>a</a:t>
            </a:r>
            <a:r>
              <a:rPr dirty="0" err="1">
                <a:latin typeface="Courier New"/>
                <a:ea typeface="Courier New"/>
                <a:cs typeface="Courier New"/>
                <a:sym typeface="Courier New"/>
              </a:rPr>
              <a:t>dd</a:t>
            </a:r>
            <a:r>
              <a:rPr lang="en-US" dirty="0" err="1">
                <a:latin typeface="Courier New"/>
                <a:ea typeface="Courier New"/>
                <a:cs typeface="Courier New"/>
                <a:sym typeface="Courier New"/>
              </a:rPr>
              <a:t>_f</a:t>
            </a:r>
            <a:r>
              <a:rPr dirty="0" err="1">
                <a:latin typeface="Courier New"/>
                <a:ea typeface="Courier New"/>
                <a:cs typeface="Courier New"/>
                <a:sym typeface="Courier New"/>
              </a:rPr>
              <a:t>irst</a:t>
            </a:r>
            <a:r>
              <a:rPr dirty="0"/>
              <a:t> and </a:t>
            </a:r>
            <a:r>
              <a:rPr dirty="0" err="1">
                <a:latin typeface="Courier New"/>
                <a:ea typeface="Courier New"/>
                <a:cs typeface="Courier New"/>
                <a:sym typeface="Courier New"/>
              </a:rPr>
              <a:t>remove</a:t>
            </a:r>
            <a:r>
              <a:rPr lang="en-US" dirty="0" err="1">
                <a:latin typeface="Courier New"/>
                <a:ea typeface="Courier New"/>
                <a:cs typeface="Courier New"/>
                <a:sym typeface="Courier New"/>
              </a:rPr>
              <a:t>_f</a:t>
            </a:r>
            <a:r>
              <a:rPr dirty="0" err="1">
                <a:latin typeface="Courier New"/>
                <a:ea typeface="Courier New"/>
                <a:cs typeface="Courier New"/>
                <a:sym typeface="Courier New"/>
              </a:rPr>
              <a:t>irst</a:t>
            </a:r>
            <a:endParaRPr dirty="0">
              <a:latin typeface="Courier New"/>
              <a:ea typeface="Courier New"/>
              <a:cs typeface="Courier New"/>
              <a:sym typeface="Courier New"/>
            </a:endParaRPr>
          </a:p>
        </p:txBody>
      </p:sp>
      <p:grpSp>
        <p:nvGrpSpPr>
          <p:cNvPr id="5" name="Group 4">
            <a:extLst>
              <a:ext uri="{FF2B5EF4-FFF2-40B4-BE49-F238E27FC236}">
                <a16:creationId xmlns:a16="http://schemas.microsoft.com/office/drawing/2014/main" id="{5CF4CBD2-3FFF-F08A-5483-C97D6C843F27}"/>
              </a:ext>
            </a:extLst>
          </p:cNvPr>
          <p:cNvGrpSpPr/>
          <p:nvPr/>
        </p:nvGrpSpPr>
        <p:grpSpPr>
          <a:xfrm>
            <a:off x="546330" y="3186031"/>
            <a:ext cx="12693469" cy="5262979"/>
            <a:chOff x="546330" y="3186031"/>
            <a:chExt cx="12693469" cy="5262979"/>
          </a:xfrm>
        </p:grpSpPr>
        <p:sp>
          <p:nvSpPr>
            <p:cNvPr id="6" name="Rectangle: Rounded Corners 5">
              <a:extLst>
                <a:ext uri="{FF2B5EF4-FFF2-40B4-BE49-F238E27FC236}">
                  <a16:creationId xmlns:a16="http://schemas.microsoft.com/office/drawing/2014/main" id="{81D21520-2ECA-18C1-1826-4E2BBA5536AC}"/>
                </a:ext>
              </a:extLst>
            </p:cNvPr>
            <p:cNvSpPr/>
            <p:nvPr/>
          </p:nvSpPr>
          <p:spPr>
            <a:xfrm>
              <a:off x="546330" y="3210128"/>
              <a:ext cx="12136020" cy="4846320"/>
            </a:xfrm>
            <a:prstGeom prst="roundRect">
              <a:avLst>
                <a:gd name="adj" fmla="val 1613"/>
              </a:avLst>
            </a:prstGeom>
            <a:solidFill>
              <a:srgbClr val="002B3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7" name="TextBox 6">
              <a:extLst>
                <a:ext uri="{FF2B5EF4-FFF2-40B4-BE49-F238E27FC236}">
                  <a16:creationId xmlns:a16="http://schemas.microsoft.com/office/drawing/2014/main" id="{83FCD947-350C-149A-0EA4-074C96135763}"/>
                </a:ext>
              </a:extLst>
            </p:cNvPr>
            <p:cNvSpPr txBox="1"/>
            <p:nvPr/>
          </p:nvSpPr>
          <p:spPr>
            <a:xfrm>
              <a:off x="1103777" y="3186031"/>
              <a:ext cx="12136022" cy="52629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2800" b="0" dirty="0">
                  <a:solidFill>
                    <a:srgbClr val="569CD6"/>
                  </a:solidFill>
                  <a:effectLst/>
                  <a:latin typeface="Consolas" panose="020B0609020204030204" pitchFamily="49" charset="0"/>
                </a:rPr>
                <a:t>class</a:t>
              </a:r>
              <a:r>
                <a:rPr lang="en-US" sz="2800" b="0" dirty="0">
                  <a:solidFill>
                    <a:srgbClr val="D4D4D4"/>
                  </a:solidFill>
                  <a:effectLst/>
                  <a:latin typeface="Consolas" panose="020B0609020204030204" pitchFamily="49" charset="0"/>
                </a:rPr>
                <a:t> </a:t>
              </a:r>
              <a:r>
                <a:rPr lang="en-US" sz="2800" b="0" dirty="0">
                  <a:solidFill>
                    <a:srgbClr val="4EC9B0"/>
                  </a:solidFill>
                  <a:effectLst/>
                  <a:latin typeface="Consolas" panose="020B0609020204030204" pitchFamily="49" charset="0"/>
                </a:rPr>
                <a:t>LinkedList</a:t>
              </a:r>
              <a:r>
                <a:rPr lang="en-US" sz="2800" b="0" dirty="0">
                  <a:solidFill>
                    <a:srgbClr val="D4D4D4"/>
                  </a:solidFill>
                  <a:effectLst/>
                  <a:latin typeface="Consolas" panose="020B0609020204030204" pitchFamily="49" charset="0"/>
                </a:rPr>
                <a:t>:</a:t>
              </a:r>
            </a:p>
            <a:p>
              <a:pPr algn="l"/>
              <a:r>
                <a:rPr lang="en-US" sz="2800" b="0" dirty="0">
                  <a:solidFill>
                    <a:srgbClr val="D4D4D4"/>
                  </a:solidFill>
                  <a:effectLst/>
                  <a:latin typeface="Consolas" panose="020B0609020204030204" pitchFamily="49" charset="0"/>
                </a:rPr>
                <a:t>    </a:t>
              </a:r>
              <a:r>
                <a:rPr lang="en-US" sz="2800" b="0" dirty="0">
                  <a:solidFill>
                    <a:srgbClr val="569CD6"/>
                  </a:solidFill>
                  <a:effectLst/>
                  <a:latin typeface="Consolas" panose="020B0609020204030204" pitchFamily="49" charset="0"/>
                </a:rPr>
                <a:t>def</a:t>
              </a:r>
              <a:r>
                <a:rPr lang="en-US" sz="2800" b="0" dirty="0">
                  <a:solidFill>
                    <a:srgbClr val="D4D4D4"/>
                  </a:solidFill>
                  <a:effectLst/>
                  <a:latin typeface="Consolas" panose="020B0609020204030204" pitchFamily="49" charset="0"/>
                </a:rPr>
                <a:t> </a:t>
              </a:r>
              <a:r>
                <a:rPr lang="en-US" sz="2800" b="0" dirty="0">
                  <a:solidFill>
                    <a:srgbClr val="DCDCAA"/>
                  </a:solidFill>
                  <a:effectLst/>
                  <a:latin typeface="Consolas" panose="020B0609020204030204" pitchFamily="49" charset="0"/>
                </a:rPr>
                <a:t>__</a:t>
              </a:r>
              <a:r>
                <a:rPr lang="en-US" sz="2800" b="0" dirty="0" err="1">
                  <a:solidFill>
                    <a:srgbClr val="DCDCAA"/>
                  </a:solidFill>
                  <a:effectLst/>
                  <a:latin typeface="Consolas" panose="020B0609020204030204" pitchFamily="49" charset="0"/>
                </a:rPr>
                <a:t>init</a:t>
              </a:r>
              <a:r>
                <a:rPr lang="en-US" sz="2800" b="0" dirty="0">
                  <a:solidFill>
                    <a:srgbClr val="DCDCAA"/>
                  </a:solidFill>
                  <a:effectLst/>
                  <a:latin typeface="Consolas" panose="020B0609020204030204" pitchFamily="49" charset="0"/>
                </a:rPr>
                <a:t>__</a:t>
              </a:r>
              <a:r>
                <a:rPr lang="en-US" sz="2800" b="0" dirty="0">
                  <a:solidFill>
                    <a:srgbClr val="D4D4D4"/>
                  </a:solidFill>
                  <a:effectLst/>
                  <a:latin typeface="Consolas" panose="020B0609020204030204" pitchFamily="49" charset="0"/>
                </a:rPr>
                <a:t>(</a:t>
              </a:r>
              <a:r>
                <a:rPr lang="en-US" sz="2800" b="0" dirty="0">
                  <a:solidFill>
                    <a:srgbClr val="9CDCFE"/>
                  </a:solidFill>
                  <a:effectLst/>
                  <a:latin typeface="Consolas" panose="020B0609020204030204" pitchFamily="49" charset="0"/>
                </a:rPr>
                <a:t>self</a:t>
              </a:r>
              <a:r>
                <a:rPr lang="en-US" sz="2800" b="0" dirty="0">
                  <a:solidFill>
                    <a:srgbClr val="D4D4D4"/>
                  </a:solidFill>
                  <a:effectLst/>
                  <a:latin typeface="Consolas" panose="020B0609020204030204" pitchFamily="49" charset="0"/>
                </a:rPr>
                <a:t>):</a:t>
              </a:r>
            </a:p>
            <a:p>
              <a:pPr algn="l"/>
              <a:r>
                <a:rPr lang="en-US" sz="2800" b="0" dirty="0">
                  <a:solidFill>
                    <a:srgbClr val="D4D4D4"/>
                  </a:solidFill>
                  <a:effectLst/>
                  <a:latin typeface="Consolas" panose="020B0609020204030204" pitchFamily="49" charset="0"/>
                </a:rPr>
                <a:t>        </a:t>
              </a:r>
              <a:r>
                <a:rPr lang="en-US" sz="2800" b="0" dirty="0" err="1">
                  <a:solidFill>
                    <a:srgbClr val="9CDCFE"/>
                  </a:solidFill>
                  <a:effectLst/>
                  <a:latin typeface="Consolas" panose="020B0609020204030204" pitchFamily="49" charset="0"/>
                </a:rPr>
                <a:t>self</a:t>
              </a:r>
              <a:r>
                <a:rPr lang="en-US" sz="2800" b="0" dirty="0" err="1">
                  <a:solidFill>
                    <a:srgbClr val="D4D4D4"/>
                  </a:solidFill>
                  <a:effectLst/>
                  <a:latin typeface="Consolas" panose="020B0609020204030204" pitchFamily="49" charset="0"/>
                </a:rPr>
                <a:t>.</a:t>
              </a:r>
              <a:r>
                <a:rPr lang="en-US" sz="2800" b="0" dirty="0" err="1">
                  <a:solidFill>
                    <a:srgbClr val="9CDCFE"/>
                  </a:solidFill>
                  <a:effectLst/>
                  <a:latin typeface="Consolas" panose="020B0609020204030204" pitchFamily="49" charset="0"/>
                </a:rPr>
                <a:t>_head</a:t>
              </a:r>
              <a:r>
                <a:rPr lang="en-US" sz="2800" b="0" dirty="0">
                  <a:solidFill>
                    <a:srgbClr val="D4D4D4"/>
                  </a:solidFill>
                  <a:effectLst/>
                  <a:latin typeface="Consolas" panose="020B0609020204030204" pitchFamily="49" charset="0"/>
                </a:rPr>
                <a:t> = </a:t>
              </a:r>
              <a:r>
                <a:rPr lang="en-US" sz="2800" b="0" dirty="0">
                  <a:solidFill>
                    <a:srgbClr val="569CD6"/>
                  </a:solidFill>
                  <a:effectLst/>
                  <a:latin typeface="Consolas" panose="020B0609020204030204" pitchFamily="49" charset="0"/>
                </a:rPr>
                <a:t>None</a:t>
              </a:r>
              <a:endParaRPr lang="en-US" sz="2800" b="0" dirty="0">
                <a:solidFill>
                  <a:srgbClr val="D4D4D4"/>
                </a:solidFill>
                <a:effectLst/>
                <a:latin typeface="Consolas" panose="020B0609020204030204" pitchFamily="49" charset="0"/>
              </a:endParaRPr>
            </a:p>
            <a:p>
              <a:pPr algn="l"/>
              <a:br>
                <a:rPr lang="en-US" sz="2800" b="0" dirty="0">
                  <a:solidFill>
                    <a:srgbClr val="D4D4D4"/>
                  </a:solidFill>
                  <a:effectLst/>
                  <a:latin typeface="Consolas" panose="020B0609020204030204" pitchFamily="49" charset="0"/>
                </a:rPr>
              </a:br>
              <a:r>
                <a:rPr lang="en-US" sz="2800" b="0" dirty="0">
                  <a:solidFill>
                    <a:srgbClr val="D4D4D4"/>
                  </a:solidFill>
                  <a:effectLst/>
                  <a:latin typeface="Consolas" panose="020B0609020204030204" pitchFamily="49" charset="0"/>
                </a:rPr>
                <a:t>    </a:t>
              </a:r>
              <a:r>
                <a:rPr lang="en-US" sz="2800" b="0" dirty="0">
                  <a:solidFill>
                    <a:srgbClr val="569CD6"/>
                  </a:solidFill>
                  <a:effectLst/>
                  <a:latin typeface="Consolas" panose="020B0609020204030204" pitchFamily="49" charset="0"/>
                </a:rPr>
                <a:t>def</a:t>
              </a:r>
              <a:r>
                <a:rPr lang="en-US" sz="2800" b="0" dirty="0">
                  <a:solidFill>
                    <a:srgbClr val="D4D4D4"/>
                  </a:solidFill>
                  <a:effectLst/>
                  <a:latin typeface="Consolas" panose="020B0609020204030204" pitchFamily="49" charset="0"/>
                </a:rPr>
                <a:t> </a:t>
              </a:r>
              <a:r>
                <a:rPr lang="en-US" sz="2800" b="0" dirty="0" err="1">
                  <a:solidFill>
                    <a:srgbClr val="DCDCAA"/>
                  </a:solidFill>
                  <a:effectLst/>
                  <a:latin typeface="Consolas" panose="020B0609020204030204" pitchFamily="49" charset="0"/>
                </a:rPr>
                <a:t>add_first</a:t>
              </a:r>
              <a:r>
                <a:rPr lang="en-US" sz="2800" b="0" dirty="0">
                  <a:solidFill>
                    <a:srgbClr val="D4D4D4"/>
                  </a:solidFill>
                  <a:effectLst/>
                  <a:latin typeface="Consolas" panose="020B0609020204030204" pitchFamily="49" charset="0"/>
                </a:rPr>
                <a:t>(</a:t>
              </a:r>
              <a:r>
                <a:rPr lang="en-US" sz="2800" b="0" dirty="0">
                  <a:solidFill>
                    <a:srgbClr val="9CDCFE"/>
                  </a:solidFill>
                  <a:effectLst/>
                  <a:latin typeface="Consolas" panose="020B0609020204030204" pitchFamily="49" charset="0"/>
                </a:rPr>
                <a:t>self</a:t>
              </a:r>
              <a:r>
                <a:rPr lang="en-US" sz="2800" b="0" dirty="0">
                  <a:solidFill>
                    <a:srgbClr val="D4D4D4"/>
                  </a:solidFill>
                  <a:effectLst/>
                  <a:latin typeface="Consolas" panose="020B0609020204030204" pitchFamily="49" charset="0"/>
                </a:rPr>
                <a:t>, </a:t>
              </a:r>
              <a:r>
                <a:rPr lang="en-US" sz="2800" b="0" dirty="0">
                  <a:solidFill>
                    <a:srgbClr val="9CDCFE"/>
                  </a:solidFill>
                  <a:effectLst/>
                  <a:latin typeface="Consolas" panose="020B0609020204030204" pitchFamily="49" charset="0"/>
                </a:rPr>
                <a:t>data</a:t>
              </a:r>
              <a:r>
                <a:rPr lang="en-US" sz="2800" b="0" dirty="0">
                  <a:solidFill>
                    <a:srgbClr val="D4D4D4"/>
                  </a:solidFill>
                  <a:effectLst/>
                  <a:latin typeface="Consolas" panose="020B0609020204030204" pitchFamily="49" charset="0"/>
                </a:rPr>
                <a:t>):</a:t>
              </a:r>
            </a:p>
            <a:p>
              <a:pPr algn="l"/>
              <a:r>
                <a:rPr lang="en-US" sz="2800" b="0" dirty="0">
                  <a:solidFill>
                    <a:srgbClr val="D4D4D4"/>
                  </a:solidFill>
                  <a:effectLst/>
                  <a:latin typeface="Consolas" panose="020B0609020204030204" pitchFamily="49" charset="0"/>
                </a:rPr>
                <a:t>        </a:t>
              </a:r>
              <a:r>
                <a:rPr lang="en-US" sz="2800" b="0" dirty="0" err="1">
                  <a:solidFill>
                    <a:srgbClr val="9CDCFE"/>
                  </a:solidFill>
                  <a:effectLst/>
                  <a:latin typeface="Consolas" panose="020B0609020204030204" pitchFamily="49" charset="0"/>
                </a:rPr>
                <a:t>self</a:t>
              </a:r>
              <a:r>
                <a:rPr lang="en-US" sz="2800" b="0" dirty="0" err="1">
                  <a:solidFill>
                    <a:srgbClr val="D4D4D4"/>
                  </a:solidFill>
                  <a:effectLst/>
                  <a:latin typeface="Consolas" panose="020B0609020204030204" pitchFamily="49" charset="0"/>
                </a:rPr>
                <a:t>.</a:t>
              </a:r>
              <a:r>
                <a:rPr lang="en-US" sz="2800" b="0" dirty="0" err="1">
                  <a:solidFill>
                    <a:srgbClr val="9CDCFE"/>
                  </a:solidFill>
                  <a:effectLst/>
                  <a:latin typeface="Consolas" panose="020B0609020204030204" pitchFamily="49" charset="0"/>
                </a:rPr>
                <a:t>_head</a:t>
              </a:r>
              <a:r>
                <a:rPr lang="en-US" sz="2800" b="0" dirty="0">
                  <a:solidFill>
                    <a:srgbClr val="D4D4D4"/>
                  </a:solidFill>
                  <a:effectLst/>
                  <a:latin typeface="Consolas" panose="020B0609020204030204" pitchFamily="49" charset="0"/>
                </a:rPr>
                <a:t> = </a:t>
              </a:r>
              <a:r>
                <a:rPr lang="en-US" sz="2800" b="0" dirty="0">
                  <a:solidFill>
                    <a:srgbClr val="4EC9B0"/>
                  </a:solidFill>
                  <a:effectLst/>
                  <a:latin typeface="Consolas" panose="020B0609020204030204" pitchFamily="49" charset="0"/>
                </a:rPr>
                <a:t>Node</a:t>
              </a:r>
              <a:r>
                <a:rPr lang="en-US" sz="2800" b="0" dirty="0">
                  <a:solidFill>
                    <a:srgbClr val="D4D4D4"/>
                  </a:solidFill>
                  <a:effectLst/>
                  <a:latin typeface="Consolas" panose="020B0609020204030204" pitchFamily="49" charset="0"/>
                </a:rPr>
                <a:t>(</a:t>
              </a:r>
              <a:r>
                <a:rPr lang="en-US" sz="2800" b="0" dirty="0">
                  <a:solidFill>
                    <a:srgbClr val="9CDCFE"/>
                  </a:solidFill>
                  <a:effectLst/>
                  <a:latin typeface="Consolas" panose="020B0609020204030204" pitchFamily="49" charset="0"/>
                </a:rPr>
                <a:t>data</a:t>
              </a:r>
              <a:r>
                <a:rPr lang="en-US" sz="2800" b="0" dirty="0">
                  <a:solidFill>
                    <a:srgbClr val="D4D4D4"/>
                  </a:solidFill>
                  <a:effectLst/>
                  <a:latin typeface="Consolas" panose="020B0609020204030204" pitchFamily="49" charset="0"/>
                </a:rPr>
                <a:t>, </a:t>
              </a:r>
              <a:r>
                <a:rPr lang="en-US" sz="2800" b="0" dirty="0">
                  <a:solidFill>
                    <a:srgbClr val="9CDCFE"/>
                  </a:solidFill>
                  <a:effectLst/>
                  <a:latin typeface="Consolas" panose="020B0609020204030204" pitchFamily="49" charset="0"/>
                </a:rPr>
                <a:t>link</a:t>
              </a:r>
              <a:r>
                <a:rPr lang="en-US" sz="2800" b="0" dirty="0">
                  <a:solidFill>
                    <a:srgbClr val="D4D4D4"/>
                  </a:solidFill>
                  <a:effectLst/>
                  <a:latin typeface="Consolas" panose="020B0609020204030204" pitchFamily="49" charset="0"/>
                </a:rPr>
                <a:t>=</a:t>
              </a:r>
              <a:r>
                <a:rPr lang="en-US" sz="2800" b="0" dirty="0" err="1">
                  <a:solidFill>
                    <a:srgbClr val="9CDCFE"/>
                  </a:solidFill>
                  <a:effectLst/>
                  <a:latin typeface="Consolas" panose="020B0609020204030204" pitchFamily="49" charset="0"/>
                </a:rPr>
                <a:t>self</a:t>
              </a:r>
              <a:r>
                <a:rPr lang="en-US" sz="2800" b="0" dirty="0" err="1">
                  <a:solidFill>
                    <a:srgbClr val="D4D4D4"/>
                  </a:solidFill>
                  <a:effectLst/>
                  <a:latin typeface="Consolas" panose="020B0609020204030204" pitchFamily="49" charset="0"/>
                </a:rPr>
                <a:t>.</a:t>
              </a:r>
              <a:r>
                <a:rPr lang="en-US" sz="2800" b="0" dirty="0" err="1">
                  <a:solidFill>
                    <a:srgbClr val="9CDCFE"/>
                  </a:solidFill>
                  <a:effectLst/>
                  <a:latin typeface="Consolas" panose="020B0609020204030204" pitchFamily="49" charset="0"/>
                </a:rPr>
                <a:t>_head</a:t>
              </a:r>
              <a:r>
                <a:rPr lang="en-US" sz="2800" b="0" dirty="0">
                  <a:solidFill>
                    <a:srgbClr val="D4D4D4"/>
                  </a:solidFill>
                  <a:effectLst/>
                  <a:latin typeface="Consolas" panose="020B0609020204030204" pitchFamily="49" charset="0"/>
                </a:rPr>
                <a:t>)</a:t>
              </a:r>
            </a:p>
            <a:p>
              <a:pPr algn="l"/>
              <a:br>
                <a:rPr lang="en-US" sz="2800" b="0" dirty="0">
                  <a:solidFill>
                    <a:srgbClr val="D4D4D4"/>
                  </a:solidFill>
                  <a:effectLst/>
                  <a:latin typeface="Consolas" panose="020B0609020204030204" pitchFamily="49" charset="0"/>
                </a:rPr>
              </a:br>
              <a:r>
                <a:rPr lang="en-US" sz="2800" b="0" dirty="0">
                  <a:solidFill>
                    <a:srgbClr val="D4D4D4"/>
                  </a:solidFill>
                  <a:effectLst/>
                  <a:latin typeface="Consolas" panose="020B0609020204030204" pitchFamily="49" charset="0"/>
                </a:rPr>
                <a:t>    </a:t>
              </a:r>
              <a:r>
                <a:rPr lang="en-US" sz="2800" b="0" dirty="0">
                  <a:solidFill>
                    <a:srgbClr val="569CD6"/>
                  </a:solidFill>
                  <a:effectLst/>
                  <a:latin typeface="Consolas" panose="020B0609020204030204" pitchFamily="49" charset="0"/>
                </a:rPr>
                <a:t>def</a:t>
              </a:r>
              <a:r>
                <a:rPr lang="en-US" sz="2800" b="0" dirty="0">
                  <a:solidFill>
                    <a:srgbClr val="D4D4D4"/>
                  </a:solidFill>
                  <a:effectLst/>
                  <a:latin typeface="Consolas" panose="020B0609020204030204" pitchFamily="49" charset="0"/>
                </a:rPr>
                <a:t> </a:t>
              </a:r>
              <a:r>
                <a:rPr lang="en-US" sz="2800" b="0" dirty="0" err="1">
                  <a:solidFill>
                    <a:srgbClr val="DCDCAA"/>
                  </a:solidFill>
                  <a:effectLst/>
                  <a:latin typeface="Consolas" panose="020B0609020204030204" pitchFamily="49" charset="0"/>
                </a:rPr>
                <a:t>remove_first</a:t>
              </a:r>
              <a:r>
                <a:rPr lang="en-US" sz="2800" b="0" dirty="0">
                  <a:solidFill>
                    <a:srgbClr val="D4D4D4"/>
                  </a:solidFill>
                  <a:effectLst/>
                  <a:latin typeface="Consolas" panose="020B0609020204030204" pitchFamily="49" charset="0"/>
                </a:rPr>
                <a:t>(</a:t>
              </a:r>
              <a:r>
                <a:rPr lang="en-US" sz="2800" b="0" dirty="0">
                  <a:solidFill>
                    <a:srgbClr val="9CDCFE"/>
                  </a:solidFill>
                  <a:effectLst/>
                  <a:latin typeface="Consolas" panose="020B0609020204030204" pitchFamily="49" charset="0"/>
                </a:rPr>
                <a:t>self</a:t>
              </a:r>
              <a:r>
                <a:rPr lang="en-US" sz="2800" b="0" dirty="0">
                  <a:solidFill>
                    <a:srgbClr val="D4D4D4"/>
                  </a:solidFill>
                  <a:effectLst/>
                  <a:latin typeface="Consolas" panose="020B0609020204030204" pitchFamily="49" charset="0"/>
                </a:rPr>
                <a:t>):</a:t>
              </a:r>
            </a:p>
            <a:p>
              <a:pPr algn="l"/>
              <a:r>
                <a:rPr lang="en-US" sz="2800" b="0" dirty="0">
                  <a:solidFill>
                    <a:srgbClr val="D4D4D4"/>
                  </a:solidFill>
                  <a:effectLst/>
                  <a:latin typeface="Consolas" panose="020B0609020204030204" pitchFamily="49" charset="0"/>
                </a:rPr>
                <a:t>        </a:t>
              </a:r>
              <a:r>
                <a:rPr lang="en-US" sz="2800" b="0" dirty="0">
                  <a:solidFill>
                    <a:srgbClr val="9CDCFE"/>
                  </a:solidFill>
                  <a:effectLst/>
                  <a:latin typeface="Consolas" panose="020B0609020204030204" pitchFamily="49" charset="0"/>
                </a:rPr>
                <a:t>item</a:t>
              </a:r>
              <a:r>
                <a:rPr lang="en-US" sz="2800" b="0" dirty="0">
                  <a:solidFill>
                    <a:srgbClr val="D4D4D4"/>
                  </a:solidFill>
                  <a:effectLst/>
                  <a:latin typeface="Consolas" panose="020B0609020204030204" pitchFamily="49" charset="0"/>
                </a:rPr>
                <a:t> = </a:t>
              </a:r>
              <a:r>
                <a:rPr lang="en-US" sz="2800" b="0" dirty="0">
                  <a:solidFill>
                    <a:srgbClr val="9CDCFE"/>
                  </a:solidFill>
                  <a:effectLst/>
                  <a:latin typeface="Consolas" panose="020B0609020204030204" pitchFamily="49" charset="0"/>
                </a:rPr>
                <a:t>self</a:t>
              </a:r>
              <a:r>
                <a:rPr lang="en-US" sz="2800" b="0" dirty="0">
                  <a:solidFill>
                    <a:srgbClr val="D4D4D4"/>
                  </a:solidFill>
                  <a:effectLst/>
                  <a:latin typeface="Consolas" panose="020B0609020204030204" pitchFamily="49" charset="0"/>
                </a:rPr>
                <a:t>.</a:t>
              </a:r>
              <a:r>
                <a:rPr lang="en-US" sz="2800" b="0" dirty="0">
                  <a:solidFill>
                    <a:srgbClr val="9CDCFE"/>
                  </a:solidFill>
                  <a:effectLst/>
                  <a:latin typeface="Consolas" panose="020B0609020204030204" pitchFamily="49" charset="0"/>
                </a:rPr>
                <a:t>_</a:t>
              </a:r>
              <a:r>
                <a:rPr lang="en-US" sz="2800" b="0" dirty="0" err="1">
                  <a:solidFill>
                    <a:srgbClr val="9CDCFE"/>
                  </a:solidFill>
                  <a:effectLst/>
                  <a:latin typeface="Consolas" panose="020B0609020204030204" pitchFamily="49" charset="0"/>
                </a:rPr>
                <a:t>head</a:t>
              </a:r>
              <a:r>
                <a:rPr lang="en-US" sz="2800" b="0" dirty="0" err="1">
                  <a:solidFill>
                    <a:srgbClr val="D4D4D4"/>
                  </a:solidFill>
                  <a:effectLst/>
                  <a:latin typeface="Consolas" panose="020B0609020204030204" pitchFamily="49" charset="0"/>
                </a:rPr>
                <a:t>.</a:t>
              </a:r>
              <a:r>
                <a:rPr lang="en-US" sz="2800" b="0" dirty="0" err="1">
                  <a:solidFill>
                    <a:srgbClr val="9CDCFE"/>
                  </a:solidFill>
                  <a:effectLst/>
                  <a:latin typeface="Consolas" panose="020B0609020204030204" pitchFamily="49" charset="0"/>
                </a:rPr>
                <a:t>data</a:t>
              </a:r>
              <a:endParaRPr lang="en-US" sz="2800" b="0" dirty="0">
                <a:solidFill>
                  <a:srgbClr val="D4D4D4"/>
                </a:solidFill>
                <a:effectLst/>
                <a:latin typeface="Consolas" panose="020B0609020204030204" pitchFamily="49" charset="0"/>
              </a:endParaRPr>
            </a:p>
            <a:p>
              <a:pPr algn="l"/>
              <a:r>
                <a:rPr lang="en-US" sz="2800" b="0" dirty="0">
                  <a:solidFill>
                    <a:srgbClr val="D4D4D4"/>
                  </a:solidFill>
                  <a:effectLst/>
                  <a:latin typeface="Consolas" panose="020B0609020204030204" pitchFamily="49" charset="0"/>
                </a:rPr>
                <a:t>        </a:t>
              </a:r>
              <a:r>
                <a:rPr lang="en-US" sz="2800" b="0" dirty="0" err="1">
                  <a:solidFill>
                    <a:srgbClr val="9CDCFE"/>
                  </a:solidFill>
                  <a:effectLst/>
                  <a:latin typeface="Consolas" panose="020B0609020204030204" pitchFamily="49" charset="0"/>
                </a:rPr>
                <a:t>self</a:t>
              </a:r>
              <a:r>
                <a:rPr lang="en-US" sz="2800" b="0" dirty="0" err="1">
                  <a:solidFill>
                    <a:srgbClr val="D4D4D4"/>
                  </a:solidFill>
                  <a:effectLst/>
                  <a:latin typeface="Consolas" panose="020B0609020204030204" pitchFamily="49" charset="0"/>
                </a:rPr>
                <a:t>.</a:t>
              </a:r>
              <a:r>
                <a:rPr lang="en-US" sz="2800" b="0" dirty="0" err="1">
                  <a:solidFill>
                    <a:srgbClr val="9CDCFE"/>
                  </a:solidFill>
                  <a:effectLst/>
                  <a:latin typeface="Consolas" panose="020B0609020204030204" pitchFamily="49" charset="0"/>
                </a:rPr>
                <a:t>_head</a:t>
              </a:r>
              <a:r>
                <a:rPr lang="en-US" sz="2800" b="0" dirty="0">
                  <a:solidFill>
                    <a:srgbClr val="D4D4D4"/>
                  </a:solidFill>
                  <a:effectLst/>
                  <a:latin typeface="Consolas" panose="020B0609020204030204" pitchFamily="49" charset="0"/>
                </a:rPr>
                <a:t> = </a:t>
              </a:r>
              <a:r>
                <a:rPr lang="en-US" sz="2800" b="0" dirty="0">
                  <a:solidFill>
                    <a:srgbClr val="9CDCFE"/>
                  </a:solidFill>
                  <a:effectLst/>
                  <a:latin typeface="Consolas" panose="020B0609020204030204" pitchFamily="49" charset="0"/>
                </a:rPr>
                <a:t>self</a:t>
              </a:r>
              <a:r>
                <a:rPr lang="en-US" sz="2800" b="0" dirty="0">
                  <a:solidFill>
                    <a:srgbClr val="D4D4D4"/>
                  </a:solidFill>
                  <a:effectLst/>
                  <a:latin typeface="Consolas" panose="020B0609020204030204" pitchFamily="49" charset="0"/>
                </a:rPr>
                <a:t>.</a:t>
              </a:r>
              <a:r>
                <a:rPr lang="en-US" sz="2800" b="0" dirty="0">
                  <a:solidFill>
                    <a:srgbClr val="9CDCFE"/>
                  </a:solidFill>
                  <a:effectLst/>
                  <a:latin typeface="Consolas" panose="020B0609020204030204" pitchFamily="49" charset="0"/>
                </a:rPr>
                <a:t>_</a:t>
              </a:r>
              <a:r>
                <a:rPr lang="en-US" sz="2800" b="0" dirty="0" err="1">
                  <a:solidFill>
                    <a:srgbClr val="9CDCFE"/>
                  </a:solidFill>
                  <a:effectLst/>
                  <a:latin typeface="Consolas" panose="020B0609020204030204" pitchFamily="49" charset="0"/>
                </a:rPr>
                <a:t>head</a:t>
              </a:r>
              <a:r>
                <a:rPr lang="en-US" sz="2800" b="0" dirty="0" err="1">
                  <a:solidFill>
                    <a:srgbClr val="D4D4D4"/>
                  </a:solidFill>
                  <a:effectLst/>
                  <a:latin typeface="Consolas" panose="020B0609020204030204" pitchFamily="49" charset="0"/>
                </a:rPr>
                <a:t>.</a:t>
              </a:r>
              <a:r>
                <a:rPr lang="en-US" sz="2800" b="0" dirty="0" err="1">
                  <a:solidFill>
                    <a:srgbClr val="9CDCFE"/>
                  </a:solidFill>
                  <a:effectLst/>
                  <a:latin typeface="Consolas" panose="020B0609020204030204" pitchFamily="49" charset="0"/>
                </a:rPr>
                <a:t>link</a:t>
              </a:r>
              <a:endParaRPr lang="en-US" sz="2800" b="0" dirty="0">
                <a:solidFill>
                  <a:srgbClr val="D4D4D4"/>
                </a:solidFill>
                <a:effectLst/>
                <a:latin typeface="Consolas" panose="020B0609020204030204" pitchFamily="49" charset="0"/>
              </a:endParaRPr>
            </a:p>
            <a:p>
              <a:pPr algn="l"/>
              <a:r>
                <a:rPr lang="en-US" sz="2800" b="0" dirty="0">
                  <a:solidFill>
                    <a:srgbClr val="D4D4D4"/>
                  </a:solidFill>
                  <a:effectLst/>
                  <a:latin typeface="Consolas" panose="020B0609020204030204" pitchFamily="49" charset="0"/>
                </a:rPr>
                <a:t>        </a:t>
              </a:r>
              <a:r>
                <a:rPr lang="en-US" sz="2800" b="0" dirty="0">
                  <a:solidFill>
                    <a:srgbClr val="C586C0"/>
                  </a:solidFill>
                  <a:effectLst/>
                  <a:latin typeface="Consolas" panose="020B0609020204030204" pitchFamily="49" charset="0"/>
                </a:rPr>
                <a:t>return</a:t>
              </a:r>
              <a:r>
                <a:rPr lang="en-US" sz="2800" b="0" dirty="0">
                  <a:solidFill>
                    <a:srgbClr val="D4D4D4"/>
                  </a:solidFill>
                  <a:effectLst/>
                  <a:latin typeface="Consolas" panose="020B0609020204030204" pitchFamily="49" charset="0"/>
                </a:rPr>
                <a:t> </a:t>
              </a:r>
              <a:r>
                <a:rPr lang="en-US" sz="2800" b="0" dirty="0">
                  <a:solidFill>
                    <a:srgbClr val="9CDCFE"/>
                  </a:solidFill>
                  <a:effectLst/>
                  <a:latin typeface="Consolas" panose="020B0609020204030204" pitchFamily="49" charset="0"/>
                </a:rPr>
                <a:t>item</a:t>
              </a:r>
              <a:endParaRPr lang="en-US" sz="2800" b="0" dirty="0">
                <a:solidFill>
                  <a:srgbClr val="D4D4D4"/>
                </a:solidFill>
                <a:effectLst/>
                <a:latin typeface="Consolas" panose="020B0609020204030204" pitchFamily="49" charset="0"/>
              </a:endParaRPr>
            </a:p>
            <a:p>
              <a:pPr algn="l"/>
              <a:endParaRPr lang="en-US" sz="2800" b="0" dirty="0">
                <a:solidFill>
                  <a:srgbClr val="D4D4D4"/>
                </a:solidFill>
                <a:effectLst/>
                <a:latin typeface="Consolas" panose="020B0609020204030204" pitchFamily="49" charset="0"/>
              </a:endParaRPr>
            </a:p>
          </p:txBody>
        </p:sp>
      </p:grpSp>
      <p:sp>
        <p:nvSpPr>
          <p:cNvPr id="8" name="TextBox 7">
            <a:extLst>
              <a:ext uri="{FF2B5EF4-FFF2-40B4-BE49-F238E27FC236}">
                <a16:creationId xmlns:a16="http://schemas.microsoft.com/office/drawing/2014/main" id="{4E3811BC-40D0-EE40-FB7B-E1684C1E8297}"/>
              </a:ext>
            </a:extLst>
          </p:cNvPr>
          <p:cNvSpPr txBox="1"/>
          <p:nvPr/>
        </p:nvSpPr>
        <p:spPr>
          <a:xfrm>
            <a:off x="590193" y="3186031"/>
            <a:ext cx="971706" cy="483209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2800" dirty="0">
                <a:solidFill>
                  <a:srgbClr val="FDF6E3"/>
                </a:solidFill>
                <a:latin typeface="Consolas" panose="020B0609020204030204" pitchFamily="49" charset="0"/>
              </a:rPr>
              <a:t>01</a:t>
            </a:r>
          </a:p>
          <a:p>
            <a:pPr algn="l"/>
            <a:r>
              <a:rPr lang="en-US" sz="2800" b="0" dirty="0">
                <a:solidFill>
                  <a:srgbClr val="FDF6E3"/>
                </a:solidFill>
                <a:effectLst/>
                <a:latin typeface="Consolas" panose="020B0609020204030204" pitchFamily="49" charset="0"/>
              </a:rPr>
              <a:t>02</a:t>
            </a:r>
          </a:p>
          <a:p>
            <a:pPr algn="l"/>
            <a:r>
              <a:rPr lang="en-US" sz="2800" dirty="0">
                <a:solidFill>
                  <a:srgbClr val="FDF6E3"/>
                </a:solidFill>
                <a:latin typeface="Consolas" panose="020B0609020204030204" pitchFamily="49" charset="0"/>
              </a:rPr>
              <a:t>03</a:t>
            </a:r>
          </a:p>
          <a:p>
            <a:pPr algn="l"/>
            <a:r>
              <a:rPr lang="en-US" sz="2800" b="0" dirty="0">
                <a:solidFill>
                  <a:srgbClr val="FDF6E3"/>
                </a:solidFill>
                <a:effectLst/>
                <a:latin typeface="Consolas" panose="020B0609020204030204" pitchFamily="49" charset="0"/>
              </a:rPr>
              <a:t>04</a:t>
            </a:r>
          </a:p>
          <a:p>
            <a:pPr algn="l"/>
            <a:r>
              <a:rPr lang="en-US" sz="2800" dirty="0">
                <a:solidFill>
                  <a:srgbClr val="FDF6E3"/>
                </a:solidFill>
                <a:latin typeface="Consolas" panose="020B0609020204030204" pitchFamily="49" charset="0"/>
              </a:rPr>
              <a:t>05</a:t>
            </a:r>
          </a:p>
          <a:p>
            <a:pPr algn="l"/>
            <a:r>
              <a:rPr lang="en-US" sz="2800" b="0" dirty="0">
                <a:solidFill>
                  <a:srgbClr val="FDF6E3"/>
                </a:solidFill>
                <a:effectLst/>
                <a:latin typeface="Consolas" panose="020B0609020204030204" pitchFamily="49" charset="0"/>
              </a:rPr>
              <a:t>06</a:t>
            </a:r>
          </a:p>
          <a:p>
            <a:pPr algn="l"/>
            <a:r>
              <a:rPr lang="en-US" sz="2800" dirty="0">
                <a:solidFill>
                  <a:srgbClr val="FDF6E3"/>
                </a:solidFill>
                <a:latin typeface="Consolas" panose="020B0609020204030204" pitchFamily="49" charset="0"/>
              </a:rPr>
              <a:t>07</a:t>
            </a:r>
          </a:p>
          <a:p>
            <a:pPr algn="l"/>
            <a:r>
              <a:rPr lang="en-US" sz="2800" b="0" dirty="0">
                <a:solidFill>
                  <a:srgbClr val="FDF6E3"/>
                </a:solidFill>
                <a:effectLst/>
                <a:latin typeface="Consolas" panose="020B0609020204030204" pitchFamily="49" charset="0"/>
              </a:rPr>
              <a:t>08</a:t>
            </a:r>
          </a:p>
          <a:p>
            <a:pPr algn="l"/>
            <a:r>
              <a:rPr lang="en-US" sz="2800" dirty="0">
                <a:solidFill>
                  <a:srgbClr val="FDF6E3"/>
                </a:solidFill>
                <a:latin typeface="Consolas" panose="020B0609020204030204" pitchFamily="49" charset="0"/>
              </a:rPr>
              <a:t>09</a:t>
            </a:r>
          </a:p>
          <a:p>
            <a:pPr algn="l"/>
            <a:r>
              <a:rPr lang="en-US" sz="2800" dirty="0">
                <a:solidFill>
                  <a:srgbClr val="FDF6E3"/>
                </a:solidFill>
                <a:latin typeface="Consolas" panose="020B0609020204030204" pitchFamily="49" charset="0"/>
              </a:rPr>
              <a:t>10</a:t>
            </a:r>
          </a:p>
          <a:p>
            <a:pPr algn="l"/>
            <a:r>
              <a:rPr lang="en-US" sz="2800" dirty="0">
                <a:solidFill>
                  <a:srgbClr val="FDF6E3"/>
                </a:solidFill>
                <a:latin typeface="Consolas" panose="020B0609020204030204" pitchFamily="49" charset="0"/>
              </a:rPr>
              <a:t>11</a:t>
            </a:r>
          </a:p>
        </p:txBody>
      </p:sp>
      <p:grpSp>
        <p:nvGrpSpPr>
          <p:cNvPr id="9" name="Rectangle">
            <a:extLst>
              <a:ext uri="{FF2B5EF4-FFF2-40B4-BE49-F238E27FC236}">
                <a16:creationId xmlns:a16="http://schemas.microsoft.com/office/drawing/2014/main" id="{023D1EE7-A0BC-977C-DC1E-EBA5761D4252}"/>
              </a:ext>
            </a:extLst>
          </p:cNvPr>
          <p:cNvGrpSpPr/>
          <p:nvPr/>
        </p:nvGrpSpPr>
        <p:grpSpPr>
          <a:xfrm>
            <a:off x="2078020" y="6609513"/>
            <a:ext cx="7310153" cy="500838"/>
            <a:chOff x="0" y="0"/>
            <a:chExt cx="8811059" cy="1433162"/>
          </a:xfrm>
        </p:grpSpPr>
        <p:sp>
          <p:nvSpPr>
            <p:cNvPr id="10" name="Rectangle">
              <a:extLst>
                <a:ext uri="{FF2B5EF4-FFF2-40B4-BE49-F238E27FC236}">
                  <a16:creationId xmlns:a16="http://schemas.microsoft.com/office/drawing/2014/main" id="{A340903E-CFEE-4A00-4FC1-29E8B3187105}"/>
                </a:ext>
              </a:extLst>
            </p:cNvPr>
            <p:cNvSpPr/>
            <p:nvPr/>
          </p:nvSpPr>
          <p:spPr>
            <a:xfrm>
              <a:off x="38100" y="38100"/>
              <a:ext cx="8734860" cy="1356963"/>
            </a:xfrm>
            <a:prstGeom prst="rect">
              <a:avLst/>
            </a:prstGeom>
            <a:solidFill>
              <a:srgbClr val="282A35"/>
            </a:solidFill>
            <a:ln>
              <a:noFill/>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pic>
          <p:nvPicPr>
            <p:cNvPr id="11" name="Rectangle Rectangle" descr="Rectangle Rectangle">
              <a:extLst>
                <a:ext uri="{FF2B5EF4-FFF2-40B4-BE49-F238E27FC236}">
                  <a16:creationId xmlns:a16="http://schemas.microsoft.com/office/drawing/2014/main" id="{1700EEA3-B5B3-2634-7B6F-4403DEAA9397}"/>
                </a:ext>
              </a:extLst>
            </p:cNvPr>
            <p:cNvPicPr>
              <a:picLocks/>
            </p:cNvPicPr>
            <p:nvPr/>
          </p:nvPicPr>
          <p:blipFill>
            <a:blip r:embed="rId2"/>
            <a:stretch>
              <a:fillRect/>
            </a:stretch>
          </p:blipFill>
          <p:spPr>
            <a:xfrm>
              <a:off x="0" y="0"/>
              <a:ext cx="8811060" cy="1433163"/>
            </a:xfrm>
            <a:prstGeom prst="rect">
              <a:avLst/>
            </a:prstGeom>
            <a:effectLst/>
          </p:spPr>
        </p:pic>
      </p:grpSp>
      <p:grpSp>
        <p:nvGrpSpPr>
          <p:cNvPr id="12" name="Rectangle">
            <a:extLst>
              <a:ext uri="{FF2B5EF4-FFF2-40B4-BE49-F238E27FC236}">
                <a16:creationId xmlns:a16="http://schemas.microsoft.com/office/drawing/2014/main" id="{FCB297A0-50A2-F644-1DB2-324AF5F1DB3D}"/>
              </a:ext>
            </a:extLst>
          </p:cNvPr>
          <p:cNvGrpSpPr/>
          <p:nvPr/>
        </p:nvGrpSpPr>
        <p:grpSpPr>
          <a:xfrm>
            <a:off x="2078020" y="7082561"/>
            <a:ext cx="7310153" cy="500838"/>
            <a:chOff x="0" y="0"/>
            <a:chExt cx="8811059" cy="1433162"/>
          </a:xfrm>
        </p:grpSpPr>
        <p:sp>
          <p:nvSpPr>
            <p:cNvPr id="13" name="Rectangle">
              <a:extLst>
                <a:ext uri="{FF2B5EF4-FFF2-40B4-BE49-F238E27FC236}">
                  <a16:creationId xmlns:a16="http://schemas.microsoft.com/office/drawing/2014/main" id="{B3B907F7-A192-3025-0C63-65BA2805DE11}"/>
                </a:ext>
              </a:extLst>
            </p:cNvPr>
            <p:cNvSpPr/>
            <p:nvPr/>
          </p:nvSpPr>
          <p:spPr>
            <a:xfrm>
              <a:off x="38100" y="38100"/>
              <a:ext cx="8734860" cy="1356963"/>
            </a:xfrm>
            <a:prstGeom prst="rect">
              <a:avLst/>
            </a:prstGeom>
            <a:solidFill>
              <a:srgbClr val="282A35"/>
            </a:solidFill>
            <a:ln>
              <a:noFill/>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pic>
          <p:nvPicPr>
            <p:cNvPr id="14" name="Rectangle Rectangle" descr="Rectangle Rectangle">
              <a:extLst>
                <a:ext uri="{FF2B5EF4-FFF2-40B4-BE49-F238E27FC236}">
                  <a16:creationId xmlns:a16="http://schemas.microsoft.com/office/drawing/2014/main" id="{D9A1FBDD-67A5-219D-DAF6-FB21BF7CA0E2}"/>
                </a:ext>
              </a:extLst>
            </p:cNvPr>
            <p:cNvPicPr>
              <a:picLocks/>
            </p:cNvPicPr>
            <p:nvPr/>
          </p:nvPicPr>
          <p:blipFill>
            <a:blip r:embed="rId2"/>
            <a:stretch>
              <a:fillRect/>
            </a:stretch>
          </p:blipFill>
          <p:spPr>
            <a:xfrm>
              <a:off x="0" y="0"/>
              <a:ext cx="8811060" cy="1433163"/>
            </a:xfrm>
            <a:prstGeom prst="rect">
              <a:avLst/>
            </a:prstGeom>
            <a:effectLst/>
          </p:spPr>
        </p:pic>
      </p:grpSp>
      <p:grpSp>
        <p:nvGrpSpPr>
          <p:cNvPr id="15" name="Rectangle">
            <a:extLst>
              <a:ext uri="{FF2B5EF4-FFF2-40B4-BE49-F238E27FC236}">
                <a16:creationId xmlns:a16="http://schemas.microsoft.com/office/drawing/2014/main" id="{7AEC79CD-FCB7-A27C-47EE-E6CD25405F6B}"/>
              </a:ext>
            </a:extLst>
          </p:cNvPr>
          <p:cNvGrpSpPr/>
          <p:nvPr/>
        </p:nvGrpSpPr>
        <p:grpSpPr>
          <a:xfrm>
            <a:off x="2078021" y="7569740"/>
            <a:ext cx="7310153" cy="500838"/>
            <a:chOff x="0" y="0"/>
            <a:chExt cx="8811059" cy="1433162"/>
          </a:xfrm>
        </p:grpSpPr>
        <p:sp>
          <p:nvSpPr>
            <p:cNvPr id="16" name="Rectangle">
              <a:extLst>
                <a:ext uri="{FF2B5EF4-FFF2-40B4-BE49-F238E27FC236}">
                  <a16:creationId xmlns:a16="http://schemas.microsoft.com/office/drawing/2014/main" id="{CB5F9FF9-25E1-147B-E7BB-ACC9FCE64C28}"/>
                </a:ext>
              </a:extLst>
            </p:cNvPr>
            <p:cNvSpPr/>
            <p:nvPr/>
          </p:nvSpPr>
          <p:spPr>
            <a:xfrm>
              <a:off x="38100" y="38100"/>
              <a:ext cx="8734860" cy="1356963"/>
            </a:xfrm>
            <a:prstGeom prst="rect">
              <a:avLst/>
            </a:prstGeom>
            <a:solidFill>
              <a:srgbClr val="282A35"/>
            </a:solidFill>
            <a:ln>
              <a:noFill/>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pic>
          <p:nvPicPr>
            <p:cNvPr id="17" name="Rectangle Rectangle" descr="Rectangle Rectangle">
              <a:extLst>
                <a:ext uri="{FF2B5EF4-FFF2-40B4-BE49-F238E27FC236}">
                  <a16:creationId xmlns:a16="http://schemas.microsoft.com/office/drawing/2014/main" id="{67A3FC74-59C5-D6CF-B45A-A965DE3E7236}"/>
                </a:ext>
              </a:extLst>
            </p:cNvPr>
            <p:cNvPicPr>
              <a:picLocks/>
            </p:cNvPicPr>
            <p:nvPr/>
          </p:nvPicPr>
          <p:blipFill>
            <a:blip r:embed="rId2"/>
            <a:stretch>
              <a:fillRect/>
            </a:stretch>
          </p:blipFill>
          <p:spPr>
            <a:xfrm>
              <a:off x="0" y="0"/>
              <a:ext cx="8811060" cy="1433163"/>
            </a:xfrm>
            <a:prstGeom prst="rect">
              <a:avLst/>
            </a:prstGeom>
            <a:effectLst/>
          </p:spPr>
        </p:pic>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9"/>
                                        </p:tgtEl>
                                      </p:cBhvr>
                                    </p:animEffect>
                                    <p:set>
                                      <p:cBhvr>
                                        <p:cTn id="7" dur="1" fill="hold">
                                          <p:stCondLst>
                                            <p:cond delay="499"/>
                                          </p:stCondLst>
                                        </p:cTn>
                                        <p:tgtEl>
                                          <p:spTgt spid="9"/>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iterate>
                                    <p:tmAbs val="0"/>
                                  </p:iterate>
                                  <p:childTnLst>
                                    <p:set>
                                      <p:cBhvr>
                                        <p:cTn id="11" fill="hold"/>
                                        <p:tgtEl>
                                          <p:spTgt spid="1265"/>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0" presetClass="exit" presetSubtype="0" fill="hold" nodeType="clickEffect">
                                  <p:stCondLst>
                                    <p:cond delay="0"/>
                                  </p:stCondLst>
                                  <p:childTnLst>
                                    <p:animEffect transition="out" filter="fade">
                                      <p:cBhvr>
                                        <p:cTn id="15" dur="500"/>
                                        <p:tgtEl>
                                          <p:spTgt spid="12"/>
                                        </p:tgtEl>
                                      </p:cBhvr>
                                    </p:animEffect>
                                    <p:set>
                                      <p:cBhvr>
                                        <p:cTn id="16" dur="1" fill="hold">
                                          <p:stCondLst>
                                            <p:cond delay="499"/>
                                          </p:stCondLst>
                                        </p:cTn>
                                        <p:tgtEl>
                                          <p:spTgt spid="12"/>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path" presetSubtype="0" accel="50000" decel="50000" fill="hold" nodeType="clickEffect">
                                  <p:stCondLst>
                                    <p:cond delay="0"/>
                                  </p:stCondLst>
                                  <p:childTnLst>
                                    <p:animMotion origin="layout" path="M 0.000000 0.000000 L 0.145708 -0.000000" pathEditMode="relative">
                                      <p:cBhvr>
                                        <p:cTn id="20" dur="1000" fill="hold"/>
                                        <p:tgtEl>
                                          <p:spTgt spid="1250"/>
                                        </p:tgtEl>
                                        <p:attrNameLst>
                                          <p:attrName>ppt_x</p:attrName>
                                          <p:attrName>ppt_y</p:attrName>
                                        </p:attrNameLst>
                                      </p:cBhvr>
                                    </p:animMotion>
                                  </p:childTnLst>
                                </p:cTn>
                              </p:par>
                            </p:childTnLst>
                          </p:cTn>
                        </p:par>
                      </p:childTnLst>
                    </p:cTn>
                  </p:par>
                  <p:par>
                    <p:cTn id="21" fill="hold">
                      <p:stCondLst>
                        <p:cond delay="indefinite"/>
                      </p:stCondLst>
                      <p:childTnLst>
                        <p:par>
                          <p:cTn id="22" fill="hold">
                            <p:stCondLst>
                              <p:cond delay="0"/>
                            </p:stCondLst>
                            <p:childTnLst>
                              <p:par>
                                <p:cTn id="23" presetID="10" presetClass="exit" presetSubtype="0" fill="hold" nodeType="clickEffect">
                                  <p:stCondLst>
                                    <p:cond delay="0"/>
                                  </p:stCondLst>
                                  <p:childTnLst>
                                    <p:animEffect transition="out" filter="fade">
                                      <p:cBhvr>
                                        <p:cTn id="24" dur="500"/>
                                        <p:tgtEl>
                                          <p:spTgt spid="15"/>
                                        </p:tgtEl>
                                      </p:cBhvr>
                                    </p:animEffect>
                                    <p:set>
                                      <p:cBhvr>
                                        <p:cTn id="25" dur="1" fill="hold">
                                          <p:stCondLst>
                                            <p:cond delay="499"/>
                                          </p:stCondLst>
                                        </p:cTn>
                                        <p:tgtEl>
                                          <p:spTgt spid="15"/>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9" presetClass="exit" fill="hold" grpId="0" nodeType="clickEffect">
                                  <p:stCondLst>
                                    <p:cond delay="0"/>
                                  </p:stCondLst>
                                  <p:iterate>
                                    <p:tmAbs val="0"/>
                                  </p:iterate>
                                  <p:childTnLst>
                                    <p:animEffect transition="out" filter="dissolve">
                                      <p:cBhvr>
                                        <p:cTn id="29" dur="2500" fill="hold"/>
                                        <p:tgtEl>
                                          <p:spTgt spid="1259"/>
                                        </p:tgtEl>
                                      </p:cBhvr>
                                    </p:animEffect>
                                    <p:set>
                                      <p:cBhvr>
                                        <p:cTn id="30" fill="hold">
                                          <p:stCondLst>
                                            <p:cond delay="2499"/>
                                          </p:stCondLst>
                                        </p:cTn>
                                        <p:tgtEl>
                                          <p:spTgt spid="1259"/>
                                        </p:tgtEl>
                                        <p:attrNameLst>
                                          <p:attrName>style.visibility</p:attrName>
                                        </p:attrNameLst>
                                      </p:cBhvr>
                                      <p:to>
                                        <p:strVal val="hidden"/>
                                      </p:to>
                                    </p:set>
                                  </p:childTnLst>
                                </p:cTn>
                              </p:par>
                              <p:par>
                                <p:cTn id="31" presetID="9" presetClass="exit" fill="hold" grpId="0" nodeType="withEffect">
                                  <p:stCondLst>
                                    <p:cond delay="0"/>
                                  </p:stCondLst>
                                  <p:iterate>
                                    <p:tmAbs val="0"/>
                                  </p:iterate>
                                  <p:childTnLst>
                                    <p:animEffect transition="out" filter="dissolve">
                                      <p:cBhvr>
                                        <p:cTn id="32" dur="2500" fill="hold"/>
                                        <p:tgtEl>
                                          <p:spTgt spid="1268"/>
                                        </p:tgtEl>
                                      </p:cBhvr>
                                    </p:animEffect>
                                    <p:set>
                                      <p:cBhvr>
                                        <p:cTn id="33" fill="hold">
                                          <p:stCondLst>
                                            <p:cond delay="2499"/>
                                          </p:stCondLst>
                                        </p:cTn>
                                        <p:tgtEl>
                                          <p:spTgt spid="126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68" grpId="0" animBg="1" advAuto="0"/>
      <p:bldP spid="1259" grpId="0" animBg="1" advAuto="0"/>
      <p:bldP spid="1265" grpId="0" animBg="1" advAuto="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EBC389-ACB0-8FC8-18A1-11FDB1EA6D86}"/>
            </a:ext>
          </a:extLst>
        </p:cNvPr>
        <p:cNvGrpSpPr/>
        <p:nvPr/>
      </p:nvGrpSpPr>
      <p:grpSpPr>
        <a:xfrm>
          <a:off x="0" y="0"/>
          <a:ext cx="0" cy="0"/>
          <a:chOff x="0" y="0"/>
          <a:chExt cx="0" cy="0"/>
        </a:xfrm>
      </p:grpSpPr>
      <p:sp>
        <p:nvSpPr>
          <p:cNvPr id="1270" name="Linked Lists">
            <a:extLst>
              <a:ext uri="{FF2B5EF4-FFF2-40B4-BE49-F238E27FC236}">
                <a16:creationId xmlns:a16="http://schemas.microsoft.com/office/drawing/2014/main" id="{91EDD3DC-2835-455F-53B9-DEAA620C29ED}"/>
              </a:ext>
            </a:extLst>
          </p:cNvPr>
          <p:cNvSpPr txBox="1">
            <a:spLocks noGrp="1"/>
          </p:cNvSpPr>
          <p:nvPr>
            <p:ph type="title"/>
          </p:nvPr>
        </p:nvSpPr>
        <p:spPr>
          <a:prstGeom prst="rect">
            <a:avLst/>
          </a:prstGeom>
        </p:spPr>
        <p:txBody>
          <a:bodyPr/>
          <a:lstStyle/>
          <a:p>
            <a:r>
              <a:t>Linked Lists</a:t>
            </a:r>
          </a:p>
        </p:txBody>
      </p:sp>
      <p:sp>
        <p:nvSpPr>
          <p:cNvPr id="1271" name="Slide Number">
            <a:extLst>
              <a:ext uri="{FF2B5EF4-FFF2-40B4-BE49-F238E27FC236}">
                <a16:creationId xmlns:a16="http://schemas.microsoft.com/office/drawing/2014/main" id="{B295ACE5-57A1-8C0D-B054-3AC258F8F5F4}"/>
              </a:ext>
            </a:extLst>
          </p:cNvP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66</a:t>
            </a:fld>
            <a:endParaRPr/>
          </a:p>
        </p:txBody>
      </p:sp>
      <p:sp>
        <p:nvSpPr>
          <p:cNvPr id="1280" name="None">
            <a:extLst>
              <a:ext uri="{FF2B5EF4-FFF2-40B4-BE49-F238E27FC236}">
                <a16:creationId xmlns:a16="http://schemas.microsoft.com/office/drawing/2014/main" id="{7276E475-E173-D031-7447-279685681336}"/>
              </a:ext>
            </a:extLst>
          </p:cNvPr>
          <p:cNvSpPr/>
          <p:nvPr/>
        </p:nvSpPr>
        <p:spPr>
          <a:xfrm>
            <a:off x="22156425" y="3406814"/>
            <a:ext cx="1418185" cy="570362"/>
          </a:xfrm>
          <a:prstGeom prst="rect">
            <a:avLst/>
          </a:prstGeom>
          <a:solidFill>
            <a:srgbClr val="000000"/>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defTabSz="825500">
              <a:defRPr sz="3200">
                <a:solidFill>
                  <a:srgbClr val="FFFFFF"/>
                </a:solidFill>
                <a:latin typeface="Helvetica Neue Medium"/>
                <a:ea typeface="Helvetica Neue Medium"/>
                <a:cs typeface="Helvetica Neue Medium"/>
                <a:sym typeface="Helvetica Neue Medium"/>
              </a:defRPr>
            </a:lvl1pPr>
          </a:lstStyle>
          <a:p>
            <a:r>
              <a:t>None</a:t>
            </a:r>
          </a:p>
        </p:txBody>
      </p:sp>
      <p:grpSp>
        <p:nvGrpSpPr>
          <p:cNvPr id="1283" name="Group">
            <a:extLst>
              <a:ext uri="{FF2B5EF4-FFF2-40B4-BE49-F238E27FC236}">
                <a16:creationId xmlns:a16="http://schemas.microsoft.com/office/drawing/2014/main" id="{4AEA4517-F314-DD76-E244-5E1B88489EFF}"/>
              </a:ext>
            </a:extLst>
          </p:cNvPr>
          <p:cNvGrpSpPr/>
          <p:nvPr/>
        </p:nvGrpSpPr>
        <p:grpSpPr>
          <a:xfrm>
            <a:off x="15554689" y="4457816"/>
            <a:ext cx="1548080" cy="2204363"/>
            <a:chOff x="0" y="0"/>
            <a:chExt cx="1548079" cy="2204362"/>
          </a:xfrm>
        </p:grpSpPr>
        <p:sp>
          <p:nvSpPr>
            <p:cNvPr id="1281" name="Line">
              <a:extLst>
                <a:ext uri="{FF2B5EF4-FFF2-40B4-BE49-F238E27FC236}">
                  <a16:creationId xmlns:a16="http://schemas.microsoft.com/office/drawing/2014/main" id="{CB8C4F02-7209-BCB6-6DDE-9A96878802A0}"/>
                </a:ext>
              </a:extLst>
            </p:cNvPr>
            <p:cNvSpPr/>
            <p:nvPr/>
          </p:nvSpPr>
          <p:spPr>
            <a:xfrm flipV="1">
              <a:off x="774039" y="0"/>
              <a:ext cx="1" cy="1270000"/>
            </a:xfrm>
            <a:prstGeom prst="line">
              <a:avLst/>
            </a:prstGeom>
            <a:noFill/>
            <a:ln w="76200" cap="flat">
              <a:solidFill>
                <a:srgbClr val="000000"/>
              </a:solidFill>
              <a:prstDash val="solid"/>
              <a:miter lim="400000"/>
              <a:tailEnd type="triangle" w="med" len="med"/>
            </a:ln>
            <a:effectLst/>
          </p:spPr>
          <p:txBody>
            <a:bodyPr wrap="square" lIns="50800" tIns="50800" rIns="50800" bIns="50800" numCol="1" anchor="ctr">
              <a:noAutofit/>
            </a:bodyPr>
            <a:lstStyle/>
            <a:p>
              <a:endParaRPr/>
            </a:p>
          </p:txBody>
        </p:sp>
        <p:sp>
          <p:nvSpPr>
            <p:cNvPr id="1282" name="head">
              <a:extLst>
                <a:ext uri="{FF2B5EF4-FFF2-40B4-BE49-F238E27FC236}">
                  <a16:creationId xmlns:a16="http://schemas.microsoft.com/office/drawing/2014/main" id="{AA872691-705A-9F5B-7579-EFF315235CE8}"/>
                </a:ext>
              </a:extLst>
            </p:cNvPr>
            <p:cNvSpPr txBox="1"/>
            <p:nvPr/>
          </p:nvSpPr>
          <p:spPr>
            <a:xfrm>
              <a:off x="-1" y="1383844"/>
              <a:ext cx="1548081" cy="82051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sz="4800" b="1">
                  <a:solidFill>
                    <a:srgbClr val="000000"/>
                  </a:solidFill>
                </a:defRPr>
              </a:lvl1pPr>
            </a:lstStyle>
            <a:p>
              <a:r>
                <a:t>head</a:t>
              </a:r>
            </a:p>
          </p:txBody>
        </p:sp>
      </p:grpSp>
      <p:sp>
        <p:nvSpPr>
          <p:cNvPr id="1295" name="Connection Line">
            <a:extLst>
              <a:ext uri="{FF2B5EF4-FFF2-40B4-BE49-F238E27FC236}">
                <a16:creationId xmlns:a16="http://schemas.microsoft.com/office/drawing/2014/main" id="{859AFB02-5482-F3B4-46C9-EB21543CF97F}"/>
              </a:ext>
            </a:extLst>
          </p:cNvPr>
          <p:cNvSpPr/>
          <p:nvPr/>
        </p:nvSpPr>
        <p:spPr>
          <a:xfrm>
            <a:off x="20832746" y="3973106"/>
            <a:ext cx="1686117" cy="511147"/>
          </a:xfrm>
          <a:custGeom>
            <a:avLst/>
            <a:gdLst/>
            <a:ahLst/>
            <a:cxnLst>
              <a:cxn ang="0">
                <a:pos x="wd2" y="hd2"/>
              </a:cxn>
              <a:cxn ang="5400000">
                <a:pos x="wd2" y="hd2"/>
              </a:cxn>
              <a:cxn ang="10800000">
                <a:pos x="wd2" y="hd2"/>
              </a:cxn>
              <a:cxn ang="16200000">
                <a:pos x="wd2" y="hd2"/>
              </a:cxn>
            </a:cxnLst>
            <a:rect l="0" t="0" r="r" b="b"/>
            <a:pathLst>
              <a:path w="21600" h="16234" extrusionOk="0">
                <a:moveTo>
                  <a:pt x="0" y="0"/>
                </a:moveTo>
                <a:cubicBezTo>
                  <a:pt x="10987" y="20650"/>
                  <a:pt x="18187" y="21600"/>
                  <a:pt x="21600" y="2849"/>
                </a:cubicBezTo>
              </a:path>
            </a:pathLst>
          </a:custGeom>
          <a:ln w="63500">
            <a:solidFill>
              <a:srgbClr val="000000"/>
            </a:solidFill>
            <a:miter lim="400000"/>
            <a:tailEnd type="triangle"/>
          </a:ln>
        </p:spPr>
        <p:txBody>
          <a:bodyPr/>
          <a:lstStyle/>
          <a:p>
            <a:endParaRPr/>
          </a:p>
        </p:txBody>
      </p:sp>
      <p:grpSp>
        <p:nvGrpSpPr>
          <p:cNvPr id="1287" name="Group">
            <a:extLst>
              <a:ext uri="{FF2B5EF4-FFF2-40B4-BE49-F238E27FC236}">
                <a16:creationId xmlns:a16="http://schemas.microsoft.com/office/drawing/2014/main" id="{05B04AEC-8EBE-FE62-675A-2D16B2369D5A}"/>
              </a:ext>
            </a:extLst>
          </p:cNvPr>
          <p:cNvGrpSpPr/>
          <p:nvPr/>
        </p:nvGrpSpPr>
        <p:grpSpPr>
          <a:xfrm>
            <a:off x="18603493" y="3056994"/>
            <a:ext cx="2556335" cy="1270001"/>
            <a:chOff x="0" y="0"/>
            <a:chExt cx="2556333" cy="1270000"/>
          </a:xfrm>
        </p:grpSpPr>
        <p:sp>
          <p:nvSpPr>
            <p:cNvPr id="1285" name="1">
              <a:extLst>
                <a:ext uri="{FF2B5EF4-FFF2-40B4-BE49-F238E27FC236}">
                  <a16:creationId xmlns:a16="http://schemas.microsoft.com/office/drawing/2014/main" id="{9D410327-38EA-B876-A508-6BAD94D1DEB2}"/>
                </a:ext>
              </a:extLst>
            </p:cNvPr>
            <p:cNvSpPr/>
            <p:nvPr/>
          </p:nvSpPr>
          <p:spPr>
            <a:xfrm>
              <a:off x="0" y="0"/>
              <a:ext cx="1270000" cy="1270000"/>
            </a:xfrm>
            <a:prstGeom prst="rect">
              <a:avLst/>
            </a:prstGeom>
            <a:solidFill>
              <a:srgbClr val="00A1FF"/>
            </a:solidFill>
            <a:ln w="254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defTabSz="825500">
                <a:defRPr sz="3200">
                  <a:solidFill>
                    <a:srgbClr val="000000"/>
                  </a:solidFill>
                  <a:latin typeface="Helvetica Neue Medium"/>
                  <a:ea typeface="Helvetica Neue Medium"/>
                  <a:cs typeface="Helvetica Neue Medium"/>
                  <a:sym typeface="Helvetica Neue Medium"/>
                </a:defRPr>
              </a:lvl1pPr>
            </a:lstStyle>
            <a:p>
              <a:r>
                <a:t>1</a:t>
              </a:r>
            </a:p>
          </p:txBody>
        </p:sp>
        <p:sp>
          <p:nvSpPr>
            <p:cNvPr id="1286" name="link">
              <a:extLst>
                <a:ext uri="{FF2B5EF4-FFF2-40B4-BE49-F238E27FC236}">
                  <a16:creationId xmlns:a16="http://schemas.microsoft.com/office/drawing/2014/main" id="{F82D5811-648B-F83B-8F1B-363DB4CF878F}"/>
                </a:ext>
              </a:extLst>
            </p:cNvPr>
            <p:cNvSpPr/>
            <p:nvPr/>
          </p:nvSpPr>
          <p:spPr>
            <a:xfrm>
              <a:off x="1286333" y="0"/>
              <a:ext cx="1270001" cy="1270000"/>
            </a:xfrm>
            <a:prstGeom prst="rect">
              <a:avLst/>
            </a:prstGeom>
            <a:solidFill>
              <a:schemeClr val="accent4">
                <a:hueOff val="-476017"/>
                <a:lumOff val="-10042"/>
              </a:schemeClr>
            </a:solidFill>
            <a:ln w="254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defTabSz="825500">
                <a:defRPr sz="3200">
                  <a:solidFill>
                    <a:srgbClr val="000000"/>
                  </a:solidFill>
                  <a:latin typeface="Helvetica Neue Medium"/>
                  <a:ea typeface="Helvetica Neue Medium"/>
                  <a:cs typeface="Helvetica Neue Medium"/>
                  <a:sym typeface="Helvetica Neue Medium"/>
                </a:defRPr>
              </a:lvl1pPr>
            </a:lstStyle>
            <a:p>
              <a:r>
                <a:t>link</a:t>
              </a:r>
            </a:p>
          </p:txBody>
        </p:sp>
      </p:grpSp>
      <p:sp>
        <p:nvSpPr>
          <p:cNvPr id="1296" name="Connection Line">
            <a:extLst>
              <a:ext uri="{FF2B5EF4-FFF2-40B4-BE49-F238E27FC236}">
                <a16:creationId xmlns:a16="http://schemas.microsoft.com/office/drawing/2014/main" id="{288D08DB-8018-18FA-F8ED-C4756D6C327B}"/>
              </a:ext>
            </a:extLst>
          </p:cNvPr>
          <p:cNvSpPr/>
          <p:nvPr/>
        </p:nvSpPr>
        <p:spPr>
          <a:xfrm>
            <a:off x="17082633" y="4318548"/>
            <a:ext cx="1686116" cy="511147"/>
          </a:xfrm>
          <a:custGeom>
            <a:avLst/>
            <a:gdLst/>
            <a:ahLst/>
            <a:cxnLst>
              <a:cxn ang="0">
                <a:pos x="wd2" y="hd2"/>
              </a:cxn>
              <a:cxn ang="5400000">
                <a:pos x="wd2" y="hd2"/>
              </a:cxn>
              <a:cxn ang="10800000">
                <a:pos x="wd2" y="hd2"/>
              </a:cxn>
              <a:cxn ang="16200000">
                <a:pos x="wd2" y="hd2"/>
              </a:cxn>
            </a:cxnLst>
            <a:rect l="0" t="0" r="r" b="b"/>
            <a:pathLst>
              <a:path w="21600" h="16234" extrusionOk="0">
                <a:moveTo>
                  <a:pt x="0" y="0"/>
                </a:moveTo>
                <a:cubicBezTo>
                  <a:pt x="10987" y="20650"/>
                  <a:pt x="18187" y="21600"/>
                  <a:pt x="21600" y="2849"/>
                </a:cubicBezTo>
              </a:path>
            </a:pathLst>
          </a:custGeom>
          <a:ln w="63500">
            <a:solidFill>
              <a:srgbClr val="000000"/>
            </a:solidFill>
            <a:miter lim="400000"/>
            <a:tailEnd type="triangle"/>
          </a:ln>
        </p:spPr>
        <p:txBody>
          <a:bodyPr/>
          <a:lstStyle/>
          <a:p>
            <a:endParaRPr/>
          </a:p>
        </p:txBody>
      </p:sp>
      <p:grpSp>
        <p:nvGrpSpPr>
          <p:cNvPr id="1291" name="Group">
            <a:extLst>
              <a:ext uri="{FF2B5EF4-FFF2-40B4-BE49-F238E27FC236}">
                <a16:creationId xmlns:a16="http://schemas.microsoft.com/office/drawing/2014/main" id="{C5547C78-0F8F-460D-F8BF-7F8F80135EC3}"/>
              </a:ext>
            </a:extLst>
          </p:cNvPr>
          <p:cNvGrpSpPr/>
          <p:nvPr/>
        </p:nvGrpSpPr>
        <p:grpSpPr>
          <a:xfrm>
            <a:off x="15050561" y="3056994"/>
            <a:ext cx="2556335" cy="1270001"/>
            <a:chOff x="0" y="0"/>
            <a:chExt cx="2556333" cy="1270000"/>
          </a:xfrm>
        </p:grpSpPr>
        <p:sp>
          <p:nvSpPr>
            <p:cNvPr id="1289" name="3">
              <a:extLst>
                <a:ext uri="{FF2B5EF4-FFF2-40B4-BE49-F238E27FC236}">
                  <a16:creationId xmlns:a16="http://schemas.microsoft.com/office/drawing/2014/main" id="{5B896369-EB37-FE26-73C2-6B81DB7780A5}"/>
                </a:ext>
              </a:extLst>
            </p:cNvPr>
            <p:cNvSpPr/>
            <p:nvPr/>
          </p:nvSpPr>
          <p:spPr>
            <a:xfrm>
              <a:off x="0" y="0"/>
              <a:ext cx="1270000" cy="1270000"/>
            </a:xfrm>
            <a:prstGeom prst="rect">
              <a:avLst/>
            </a:prstGeom>
            <a:solidFill>
              <a:srgbClr val="00A1FF"/>
            </a:solidFill>
            <a:ln w="254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defTabSz="825500">
                <a:defRPr sz="3200">
                  <a:solidFill>
                    <a:srgbClr val="000000"/>
                  </a:solidFill>
                  <a:latin typeface="Helvetica Neue Medium"/>
                  <a:ea typeface="Helvetica Neue Medium"/>
                  <a:cs typeface="Helvetica Neue Medium"/>
                  <a:sym typeface="Helvetica Neue Medium"/>
                </a:defRPr>
              </a:lvl1pPr>
            </a:lstStyle>
            <a:p>
              <a:r>
                <a:t>3</a:t>
              </a:r>
            </a:p>
          </p:txBody>
        </p:sp>
        <p:sp>
          <p:nvSpPr>
            <p:cNvPr id="1290" name="link">
              <a:extLst>
                <a:ext uri="{FF2B5EF4-FFF2-40B4-BE49-F238E27FC236}">
                  <a16:creationId xmlns:a16="http://schemas.microsoft.com/office/drawing/2014/main" id="{49908C38-DCF9-1DDC-4672-2B3EA95E6EC1}"/>
                </a:ext>
              </a:extLst>
            </p:cNvPr>
            <p:cNvSpPr/>
            <p:nvPr/>
          </p:nvSpPr>
          <p:spPr>
            <a:xfrm>
              <a:off x="1286333" y="0"/>
              <a:ext cx="1270001" cy="1270000"/>
            </a:xfrm>
            <a:prstGeom prst="rect">
              <a:avLst/>
            </a:prstGeom>
            <a:solidFill>
              <a:schemeClr val="accent4">
                <a:hueOff val="-476017"/>
                <a:lumOff val="-10042"/>
              </a:schemeClr>
            </a:solidFill>
            <a:ln w="254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defTabSz="825500">
                <a:defRPr sz="3200">
                  <a:solidFill>
                    <a:srgbClr val="000000"/>
                  </a:solidFill>
                  <a:latin typeface="Helvetica Neue Medium"/>
                  <a:ea typeface="Helvetica Neue Medium"/>
                  <a:cs typeface="Helvetica Neue Medium"/>
                  <a:sym typeface="Helvetica Neue Medium"/>
                </a:defRPr>
              </a:lvl1pPr>
            </a:lstStyle>
            <a:p>
              <a:r>
                <a:t>link</a:t>
              </a:r>
            </a:p>
          </p:txBody>
        </p:sp>
      </p:grpSp>
      <p:grpSp>
        <p:nvGrpSpPr>
          <p:cNvPr id="1294" name="Running Times?">
            <a:extLst>
              <a:ext uri="{FF2B5EF4-FFF2-40B4-BE49-F238E27FC236}">
                <a16:creationId xmlns:a16="http://schemas.microsoft.com/office/drawing/2014/main" id="{C32769A9-1693-84C5-4090-3C52C905EC0D}"/>
              </a:ext>
            </a:extLst>
          </p:cNvPr>
          <p:cNvGrpSpPr/>
          <p:nvPr/>
        </p:nvGrpSpPr>
        <p:grpSpPr>
          <a:xfrm>
            <a:off x="10170265" y="372580"/>
            <a:ext cx="6121148" cy="1171698"/>
            <a:chOff x="0" y="0"/>
            <a:chExt cx="6121146" cy="1171696"/>
          </a:xfrm>
        </p:grpSpPr>
        <p:sp>
          <p:nvSpPr>
            <p:cNvPr id="1293" name="Running Times?">
              <a:extLst>
                <a:ext uri="{FF2B5EF4-FFF2-40B4-BE49-F238E27FC236}">
                  <a16:creationId xmlns:a16="http://schemas.microsoft.com/office/drawing/2014/main" id="{7FBF6D64-C41B-6B77-C94C-AC80009E5D2A}"/>
                </a:ext>
              </a:extLst>
            </p:cNvPr>
            <p:cNvSpPr txBox="1"/>
            <p:nvPr/>
          </p:nvSpPr>
          <p:spPr>
            <a:xfrm>
              <a:off x="38099" y="38100"/>
              <a:ext cx="6044948" cy="1095497"/>
            </a:xfrm>
            <a:prstGeom prst="rect">
              <a:avLst/>
            </a:prstGeom>
            <a:solidFill>
              <a:schemeClr val="accent4">
                <a:hueOff val="-476017"/>
                <a:lumOff val="-10042"/>
              </a:schemeClr>
            </a:solidFill>
            <a:ln>
              <a:noFill/>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sz="6000" b="1">
                  <a:solidFill>
                    <a:srgbClr val="000000"/>
                  </a:solidFill>
                </a:defRPr>
              </a:lvl1pPr>
            </a:lstStyle>
            <a:p>
              <a:r>
                <a:t>Running Times?</a:t>
              </a:r>
            </a:p>
          </p:txBody>
        </p:sp>
        <p:pic>
          <p:nvPicPr>
            <p:cNvPr id="1292" name="Running Times? Running Times?" descr="Running Times? Running Times?">
              <a:extLst>
                <a:ext uri="{FF2B5EF4-FFF2-40B4-BE49-F238E27FC236}">
                  <a16:creationId xmlns:a16="http://schemas.microsoft.com/office/drawing/2014/main" id="{BC99867E-184B-C87D-F03C-7A917EC6ED34}"/>
                </a:ext>
              </a:extLst>
            </p:cNvPr>
            <p:cNvPicPr>
              <a:picLocks/>
            </p:cNvPicPr>
            <p:nvPr/>
          </p:nvPicPr>
          <p:blipFill>
            <a:blip r:embed="rId2"/>
            <a:stretch>
              <a:fillRect/>
            </a:stretch>
          </p:blipFill>
          <p:spPr>
            <a:xfrm>
              <a:off x="0" y="0"/>
              <a:ext cx="6121147" cy="1171697"/>
            </a:xfrm>
            <a:prstGeom prst="rect">
              <a:avLst/>
            </a:prstGeom>
            <a:effectLst/>
          </p:spPr>
        </p:pic>
      </p:grpSp>
      <p:sp>
        <p:nvSpPr>
          <p:cNvPr id="2" name="addFirst and removeFirst">
            <a:extLst>
              <a:ext uri="{FF2B5EF4-FFF2-40B4-BE49-F238E27FC236}">
                <a16:creationId xmlns:a16="http://schemas.microsoft.com/office/drawing/2014/main" id="{744A4748-1E70-07DB-74ED-A6B251E54351}"/>
              </a:ext>
            </a:extLst>
          </p:cNvPr>
          <p:cNvSpPr txBox="1">
            <a:spLocks noGrp="1"/>
          </p:cNvSpPr>
          <p:nvPr>
            <p:ph type="body" idx="21"/>
          </p:nvPr>
        </p:nvSpPr>
        <p:spPr>
          <a:xfrm>
            <a:off x="187129" y="1404577"/>
            <a:ext cx="11091936" cy="934779"/>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defTabSz="792479">
              <a:defRPr sz="5280"/>
            </a:pPr>
            <a:r>
              <a:rPr lang="en-US" dirty="0" err="1">
                <a:latin typeface="Courier New"/>
                <a:ea typeface="Courier New"/>
                <a:cs typeface="Courier New"/>
                <a:sym typeface="Courier New"/>
              </a:rPr>
              <a:t>a</a:t>
            </a:r>
            <a:r>
              <a:rPr dirty="0" err="1">
                <a:latin typeface="Courier New"/>
                <a:ea typeface="Courier New"/>
                <a:cs typeface="Courier New"/>
                <a:sym typeface="Courier New"/>
              </a:rPr>
              <a:t>dd</a:t>
            </a:r>
            <a:r>
              <a:rPr lang="en-US" dirty="0" err="1">
                <a:latin typeface="Courier New"/>
                <a:ea typeface="Courier New"/>
                <a:cs typeface="Courier New"/>
                <a:sym typeface="Courier New"/>
              </a:rPr>
              <a:t>_f</a:t>
            </a:r>
            <a:r>
              <a:rPr dirty="0" err="1">
                <a:latin typeface="Courier New"/>
                <a:ea typeface="Courier New"/>
                <a:cs typeface="Courier New"/>
                <a:sym typeface="Courier New"/>
              </a:rPr>
              <a:t>irst</a:t>
            </a:r>
            <a:r>
              <a:rPr dirty="0"/>
              <a:t> and </a:t>
            </a:r>
            <a:r>
              <a:rPr dirty="0" err="1">
                <a:latin typeface="Courier New"/>
                <a:ea typeface="Courier New"/>
                <a:cs typeface="Courier New"/>
                <a:sym typeface="Courier New"/>
              </a:rPr>
              <a:t>remove</a:t>
            </a:r>
            <a:r>
              <a:rPr lang="en-US" dirty="0" err="1">
                <a:latin typeface="Courier New"/>
                <a:ea typeface="Courier New"/>
                <a:cs typeface="Courier New"/>
                <a:sym typeface="Courier New"/>
              </a:rPr>
              <a:t>_f</a:t>
            </a:r>
            <a:r>
              <a:rPr dirty="0" err="1">
                <a:latin typeface="Courier New"/>
                <a:ea typeface="Courier New"/>
                <a:cs typeface="Courier New"/>
                <a:sym typeface="Courier New"/>
              </a:rPr>
              <a:t>irst</a:t>
            </a:r>
            <a:endParaRPr dirty="0">
              <a:latin typeface="Courier New"/>
              <a:ea typeface="Courier New"/>
              <a:cs typeface="Courier New"/>
              <a:sym typeface="Courier New"/>
            </a:endParaRPr>
          </a:p>
        </p:txBody>
      </p:sp>
      <p:grpSp>
        <p:nvGrpSpPr>
          <p:cNvPr id="6" name="Group 5">
            <a:extLst>
              <a:ext uri="{FF2B5EF4-FFF2-40B4-BE49-F238E27FC236}">
                <a16:creationId xmlns:a16="http://schemas.microsoft.com/office/drawing/2014/main" id="{D87A5E22-567F-B680-104E-76FA972D17CF}"/>
              </a:ext>
            </a:extLst>
          </p:cNvPr>
          <p:cNvGrpSpPr/>
          <p:nvPr/>
        </p:nvGrpSpPr>
        <p:grpSpPr>
          <a:xfrm>
            <a:off x="546330" y="3186031"/>
            <a:ext cx="12693469" cy="5262979"/>
            <a:chOff x="546330" y="3186031"/>
            <a:chExt cx="12693469" cy="5262979"/>
          </a:xfrm>
        </p:grpSpPr>
        <p:sp>
          <p:nvSpPr>
            <p:cNvPr id="7" name="Rectangle: Rounded Corners 6">
              <a:extLst>
                <a:ext uri="{FF2B5EF4-FFF2-40B4-BE49-F238E27FC236}">
                  <a16:creationId xmlns:a16="http://schemas.microsoft.com/office/drawing/2014/main" id="{D67EB809-23AA-6D3B-3952-D69F343A5ABC}"/>
                </a:ext>
              </a:extLst>
            </p:cNvPr>
            <p:cNvSpPr/>
            <p:nvPr/>
          </p:nvSpPr>
          <p:spPr>
            <a:xfrm>
              <a:off x="546330" y="3210128"/>
              <a:ext cx="12136020" cy="4846320"/>
            </a:xfrm>
            <a:prstGeom prst="roundRect">
              <a:avLst>
                <a:gd name="adj" fmla="val 1613"/>
              </a:avLst>
            </a:prstGeom>
            <a:solidFill>
              <a:srgbClr val="002B3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8" name="TextBox 7">
              <a:extLst>
                <a:ext uri="{FF2B5EF4-FFF2-40B4-BE49-F238E27FC236}">
                  <a16:creationId xmlns:a16="http://schemas.microsoft.com/office/drawing/2014/main" id="{C85D510E-407C-1265-DC8D-60A434BE562E}"/>
                </a:ext>
              </a:extLst>
            </p:cNvPr>
            <p:cNvSpPr txBox="1"/>
            <p:nvPr/>
          </p:nvSpPr>
          <p:spPr>
            <a:xfrm>
              <a:off x="1103777" y="3186031"/>
              <a:ext cx="12136022" cy="52629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2800" b="0" dirty="0">
                  <a:solidFill>
                    <a:srgbClr val="569CD6"/>
                  </a:solidFill>
                  <a:effectLst/>
                  <a:latin typeface="Consolas" panose="020B0609020204030204" pitchFamily="49" charset="0"/>
                </a:rPr>
                <a:t>class</a:t>
              </a:r>
              <a:r>
                <a:rPr lang="en-US" sz="2800" b="0" dirty="0">
                  <a:solidFill>
                    <a:srgbClr val="D4D4D4"/>
                  </a:solidFill>
                  <a:effectLst/>
                  <a:latin typeface="Consolas" panose="020B0609020204030204" pitchFamily="49" charset="0"/>
                </a:rPr>
                <a:t> </a:t>
              </a:r>
              <a:r>
                <a:rPr lang="en-US" sz="2800" b="0" dirty="0">
                  <a:solidFill>
                    <a:srgbClr val="4EC9B0"/>
                  </a:solidFill>
                  <a:effectLst/>
                  <a:latin typeface="Consolas" panose="020B0609020204030204" pitchFamily="49" charset="0"/>
                </a:rPr>
                <a:t>LinkedList</a:t>
              </a:r>
              <a:r>
                <a:rPr lang="en-US" sz="2800" b="0" dirty="0">
                  <a:solidFill>
                    <a:srgbClr val="D4D4D4"/>
                  </a:solidFill>
                  <a:effectLst/>
                  <a:latin typeface="Consolas" panose="020B0609020204030204" pitchFamily="49" charset="0"/>
                </a:rPr>
                <a:t>:</a:t>
              </a:r>
            </a:p>
            <a:p>
              <a:pPr algn="l"/>
              <a:r>
                <a:rPr lang="en-US" sz="2800" b="0" dirty="0">
                  <a:solidFill>
                    <a:srgbClr val="D4D4D4"/>
                  </a:solidFill>
                  <a:effectLst/>
                  <a:latin typeface="Consolas" panose="020B0609020204030204" pitchFamily="49" charset="0"/>
                </a:rPr>
                <a:t>    </a:t>
              </a:r>
              <a:r>
                <a:rPr lang="en-US" sz="2800" b="0" dirty="0">
                  <a:solidFill>
                    <a:srgbClr val="569CD6"/>
                  </a:solidFill>
                  <a:effectLst/>
                  <a:latin typeface="Consolas" panose="020B0609020204030204" pitchFamily="49" charset="0"/>
                </a:rPr>
                <a:t>def</a:t>
              </a:r>
              <a:r>
                <a:rPr lang="en-US" sz="2800" b="0" dirty="0">
                  <a:solidFill>
                    <a:srgbClr val="D4D4D4"/>
                  </a:solidFill>
                  <a:effectLst/>
                  <a:latin typeface="Consolas" panose="020B0609020204030204" pitchFamily="49" charset="0"/>
                </a:rPr>
                <a:t> </a:t>
              </a:r>
              <a:r>
                <a:rPr lang="en-US" sz="2800" b="0" dirty="0">
                  <a:solidFill>
                    <a:srgbClr val="DCDCAA"/>
                  </a:solidFill>
                  <a:effectLst/>
                  <a:latin typeface="Consolas" panose="020B0609020204030204" pitchFamily="49" charset="0"/>
                </a:rPr>
                <a:t>__</a:t>
              </a:r>
              <a:r>
                <a:rPr lang="en-US" sz="2800" b="0" dirty="0" err="1">
                  <a:solidFill>
                    <a:srgbClr val="DCDCAA"/>
                  </a:solidFill>
                  <a:effectLst/>
                  <a:latin typeface="Consolas" panose="020B0609020204030204" pitchFamily="49" charset="0"/>
                </a:rPr>
                <a:t>init</a:t>
              </a:r>
              <a:r>
                <a:rPr lang="en-US" sz="2800" b="0" dirty="0">
                  <a:solidFill>
                    <a:srgbClr val="DCDCAA"/>
                  </a:solidFill>
                  <a:effectLst/>
                  <a:latin typeface="Consolas" panose="020B0609020204030204" pitchFamily="49" charset="0"/>
                </a:rPr>
                <a:t>__</a:t>
              </a:r>
              <a:r>
                <a:rPr lang="en-US" sz="2800" b="0" dirty="0">
                  <a:solidFill>
                    <a:srgbClr val="D4D4D4"/>
                  </a:solidFill>
                  <a:effectLst/>
                  <a:latin typeface="Consolas" panose="020B0609020204030204" pitchFamily="49" charset="0"/>
                </a:rPr>
                <a:t>(</a:t>
              </a:r>
              <a:r>
                <a:rPr lang="en-US" sz="2800" b="0" dirty="0">
                  <a:solidFill>
                    <a:srgbClr val="9CDCFE"/>
                  </a:solidFill>
                  <a:effectLst/>
                  <a:latin typeface="Consolas" panose="020B0609020204030204" pitchFamily="49" charset="0"/>
                </a:rPr>
                <a:t>self</a:t>
              </a:r>
              <a:r>
                <a:rPr lang="en-US" sz="2800" b="0" dirty="0">
                  <a:solidFill>
                    <a:srgbClr val="D4D4D4"/>
                  </a:solidFill>
                  <a:effectLst/>
                  <a:latin typeface="Consolas" panose="020B0609020204030204" pitchFamily="49" charset="0"/>
                </a:rPr>
                <a:t>):</a:t>
              </a:r>
            </a:p>
            <a:p>
              <a:pPr algn="l"/>
              <a:r>
                <a:rPr lang="en-US" sz="2800" b="0" dirty="0">
                  <a:solidFill>
                    <a:srgbClr val="D4D4D4"/>
                  </a:solidFill>
                  <a:effectLst/>
                  <a:latin typeface="Consolas" panose="020B0609020204030204" pitchFamily="49" charset="0"/>
                </a:rPr>
                <a:t>        </a:t>
              </a:r>
              <a:r>
                <a:rPr lang="en-US" sz="2800" b="0" dirty="0" err="1">
                  <a:solidFill>
                    <a:srgbClr val="9CDCFE"/>
                  </a:solidFill>
                  <a:effectLst/>
                  <a:latin typeface="Consolas" panose="020B0609020204030204" pitchFamily="49" charset="0"/>
                </a:rPr>
                <a:t>self</a:t>
              </a:r>
              <a:r>
                <a:rPr lang="en-US" sz="2800" b="0" dirty="0" err="1">
                  <a:solidFill>
                    <a:srgbClr val="D4D4D4"/>
                  </a:solidFill>
                  <a:effectLst/>
                  <a:latin typeface="Consolas" panose="020B0609020204030204" pitchFamily="49" charset="0"/>
                </a:rPr>
                <a:t>.</a:t>
              </a:r>
              <a:r>
                <a:rPr lang="en-US" sz="2800" b="0" dirty="0" err="1">
                  <a:solidFill>
                    <a:srgbClr val="9CDCFE"/>
                  </a:solidFill>
                  <a:effectLst/>
                  <a:latin typeface="Consolas" panose="020B0609020204030204" pitchFamily="49" charset="0"/>
                </a:rPr>
                <a:t>_head</a:t>
              </a:r>
              <a:r>
                <a:rPr lang="en-US" sz="2800" b="0" dirty="0">
                  <a:solidFill>
                    <a:srgbClr val="D4D4D4"/>
                  </a:solidFill>
                  <a:effectLst/>
                  <a:latin typeface="Consolas" panose="020B0609020204030204" pitchFamily="49" charset="0"/>
                </a:rPr>
                <a:t> = </a:t>
              </a:r>
              <a:r>
                <a:rPr lang="en-US" sz="2800" b="0" dirty="0">
                  <a:solidFill>
                    <a:srgbClr val="569CD6"/>
                  </a:solidFill>
                  <a:effectLst/>
                  <a:latin typeface="Consolas" panose="020B0609020204030204" pitchFamily="49" charset="0"/>
                </a:rPr>
                <a:t>None</a:t>
              </a:r>
              <a:endParaRPr lang="en-US" sz="2800" b="0" dirty="0">
                <a:solidFill>
                  <a:srgbClr val="D4D4D4"/>
                </a:solidFill>
                <a:effectLst/>
                <a:latin typeface="Consolas" panose="020B0609020204030204" pitchFamily="49" charset="0"/>
              </a:endParaRPr>
            </a:p>
            <a:p>
              <a:pPr algn="l"/>
              <a:br>
                <a:rPr lang="en-US" sz="2800" b="0" dirty="0">
                  <a:solidFill>
                    <a:srgbClr val="D4D4D4"/>
                  </a:solidFill>
                  <a:effectLst/>
                  <a:latin typeface="Consolas" panose="020B0609020204030204" pitchFamily="49" charset="0"/>
                </a:rPr>
              </a:br>
              <a:r>
                <a:rPr lang="en-US" sz="2800" b="0" dirty="0">
                  <a:solidFill>
                    <a:srgbClr val="D4D4D4"/>
                  </a:solidFill>
                  <a:effectLst/>
                  <a:latin typeface="Consolas" panose="020B0609020204030204" pitchFamily="49" charset="0"/>
                </a:rPr>
                <a:t>    </a:t>
              </a:r>
              <a:r>
                <a:rPr lang="en-US" sz="2800" b="0" dirty="0">
                  <a:solidFill>
                    <a:srgbClr val="569CD6"/>
                  </a:solidFill>
                  <a:effectLst/>
                  <a:latin typeface="Consolas" panose="020B0609020204030204" pitchFamily="49" charset="0"/>
                </a:rPr>
                <a:t>def</a:t>
              </a:r>
              <a:r>
                <a:rPr lang="en-US" sz="2800" b="0" dirty="0">
                  <a:solidFill>
                    <a:srgbClr val="D4D4D4"/>
                  </a:solidFill>
                  <a:effectLst/>
                  <a:latin typeface="Consolas" panose="020B0609020204030204" pitchFamily="49" charset="0"/>
                </a:rPr>
                <a:t> </a:t>
              </a:r>
              <a:r>
                <a:rPr lang="en-US" sz="2800" b="0" dirty="0" err="1">
                  <a:solidFill>
                    <a:srgbClr val="DCDCAA"/>
                  </a:solidFill>
                  <a:effectLst/>
                  <a:latin typeface="Consolas" panose="020B0609020204030204" pitchFamily="49" charset="0"/>
                </a:rPr>
                <a:t>add_first</a:t>
              </a:r>
              <a:r>
                <a:rPr lang="en-US" sz="2800" b="0" dirty="0">
                  <a:solidFill>
                    <a:srgbClr val="D4D4D4"/>
                  </a:solidFill>
                  <a:effectLst/>
                  <a:latin typeface="Consolas" panose="020B0609020204030204" pitchFamily="49" charset="0"/>
                </a:rPr>
                <a:t>(</a:t>
              </a:r>
              <a:r>
                <a:rPr lang="en-US" sz="2800" b="0" dirty="0">
                  <a:solidFill>
                    <a:srgbClr val="9CDCFE"/>
                  </a:solidFill>
                  <a:effectLst/>
                  <a:latin typeface="Consolas" panose="020B0609020204030204" pitchFamily="49" charset="0"/>
                </a:rPr>
                <a:t>self</a:t>
              </a:r>
              <a:r>
                <a:rPr lang="en-US" sz="2800" b="0" dirty="0">
                  <a:solidFill>
                    <a:srgbClr val="D4D4D4"/>
                  </a:solidFill>
                  <a:effectLst/>
                  <a:latin typeface="Consolas" panose="020B0609020204030204" pitchFamily="49" charset="0"/>
                </a:rPr>
                <a:t>, </a:t>
              </a:r>
              <a:r>
                <a:rPr lang="en-US" sz="2800" b="0" dirty="0">
                  <a:solidFill>
                    <a:srgbClr val="9CDCFE"/>
                  </a:solidFill>
                  <a:effectLst/>
                  <a:latin typeface="Consolas" panose="020B0609020204030204" pitchFamily="49" charset="0"/>
                </a:rPr>
                <a:t>data</a:t>
              </a:r>
              <a:r>
                <a:rPr lang="en-US" sz="2800" b="0" dirty="0">
                  <a:solidFill>
                    <a:srgbClr val="D4D4D4"/>
                  </a:solidFill>
                  <a:effectLst/>
                  <a:latin typeface="Consolas" panose="020B0609020204030204" pitchFamily="49" charset="0"/>
                </a:rPr>
                <a:t>):</a:t>
              </a:r>
            </a:p>
            <a:p>
              <a:pPr algn="l"/>
              <a:r>
                <a:rPr lang="en-US" sz="2800" b="0" dirty="0">
                  <a:solidFill>
                    <a:srgbClr val="D4D4D4"/>
                  </a:solidFill>
                  <a:effectLst/>
                  <a:latin typeface="Consolas" panose="020B0609020204030204" pitchFamily="49" charset="0"/>
                </a:rPr>
                <a:t>        </a:t>
              </a:r>
              <a:r>
                <a:rPr lang="en-US" sz="2800" b="0" dirty="0" err="1">
                  <a:solidFill>
                    <a:srgbClr val="9CDCFE"/>
                  </a:solidFill>
                  <a:effectLst/>
                  <a:latin typeface="Consolas" panose="020B0609020204030204" pitchFamily="49" charset="0"/>
                </a:rPr>
                <a:t>self</a:t>
              </a:r>
              <a:r>
                <a:rPr lang="en-US" sz="2800" b="0" dirty="0" err="1">
                  <a:solidFill>
                    <a:srgbClr val="D4D4D4"/>
                  </a:solidFill>
                  <a:effectLst/>
                  <a:latin typeface="Consolas" panose="020B0609020204030204" pitchFamily="49" charset="0"/>
                </a:rPr>
                <a:t>.</a:t>
              </a:r>
              <a:r>
                <a:rPr lang="en-US" sz="2800" b="0" dirty="0" err="1">
                  <a:solidFill>
                    <a:srgbClr val="9CDCFE"/>
                  </a:solidFill>
                  <a:effectLst/>
                  <a:latin typeface="Consolas" panose="020B0609020204030204" pitchFamily="49" charset="0"/>
                </a:rPr>
                <a:t>_head</a:t>
              </a:r>
              <a:r>
                <a:rPr lang="en-US" sz="2800" b="0" dirty="0">
                  <a:solidFill>
                    <a:srgbClr val="D4D4D4"/>
                  </a:solidFill>
                  <a:effectLst/>
                  <a:latin typeface="Consolas" panose="020B0609020204030204" pitchFamily="49" charset="0"/>
                </a:rPr>
                <a:t> = </a:t>
              </a:r>
              <a:r>
                <a:rPr lang="en-US" sz="2800" b="0" dirty="0">
                  <a:solidFill>
                    <a:srgbClr val="4EC9B0"/>
                  </a:solidFill>
                  <a:effectLst/>
                  <a:latin typeface="Consolas" panose="020B0609020204030204" pitchFamily="49" charset="0"/>
                </a:rPr>
                <a:t>Node</a:t>
              </a:r>
              <a:r>
                <a:rPr lang="en-US" sz="2800" b="0" dirty="0">
                  <a:solidFill>
                    <a:srgbClr val="D4D4D4"/>
                  </a:solidFill>
                  <a:effectLst/>
                  <a:latin typeface="Consolas" panose="020B0609020204030204" pitchFamily="49" charset="0"/>
                </a:rPr>
                <a:t>(</a:t>
              </a:r>
              <a:r>
                <a:rPr lang="en-US" sz="2800" b="0" dirty="0">
                  <a:solidFill>
                    <a:srgbClr val="9CDCFE"/>
                  </a:solidFill>
                  <a:effectLst/>
                  <a:latin typeface="Consolas" panose="020B0609020204030204" pitchFamily="49" charset="0"/>
                </a:rPr>
                <a:t>data</a:t>
              </a:r>
              <a:r>
                <a:rPr lang="en-US" sz="2800" b="0" dirty="0">
                  <a:solidFill>
                    <a:srgbClr val="D4D4D4"/>
                  </a:solidFill>
                  <a:effectLst/>
                  <a:latin typeface="Consolas" panose="020B0609020204030204" pitchFamily="49" charset="0"/>
                </a:rPr>
                <a:t>, </a:t>
              </a:r>
              <a:r>
                <a:rPr lang="en-US" sz="2800" b="0" dirty="0">
                  <a:solidFill>
                    <a:srgbClr val="9CDCFE"/>
                  </a:solidFill>
                  <a:effectLst/>
                  <a:latin typeface="Consolas" panose="020B0609020204030204" pitchFamily="49" charset="0"/>
                </a:rPr>
                <a:t>link</a:t>
              </a:r>
              <a:r>
                <a:rPr lang="en-US" sz="2800" b="0" dirty="0">
                  <a:solidFill>
                    <a:srgbClr val="D4D4D4"/>
                  </a:solidFill>
                  <a:effectLst/>
                  <a:latin typeface="Consolas" panose="020B0609020204030204" pitchFamily="49" charset="0"/>
                </a:rPr>
                <a:t>=</a:t>
              </a:r>
              <a:r>
                <a:rPr lang="en-US" sz="2800" b="0" dirty="0" err="1">
                  <a:solidFill>
                    <a:srgbClr val="9CDCFE"/>
                  </a:solidFill>
                  <a:effectLst/>
                  <a:latin typeface="Consolas" panose="020B0609020204030204" pitchFamily="49" charset="0"/>
                </a:rPr>
                <a:t>self</a:t>
              </a:r>
              <a:r>
                <a:rPr lang="en-US" sz="2800" b="0" dirty="0" err="1">
                  <a:solidFill>
                    <a:srgbClr val="D4D4D4"/>
                  </a:solidFill>
                  <a:effectLst/>
                  <a:latin typeface="Consolas" panose="020B0609020204030204" pitchFamily="49" charset="0"/>
                </a:rPr>
                <a:t>.</a:t>
              </a:r>
              <a:r>
                <a:rPr lang="en-US" sz="2800" b="0" dirty="0" err="1">
                  <a:solidFill>
                    <a:srgbClr val="9CDCFE"/>
                  </a:solidFill>
                  <a:effectLst/>
                  <a:latin typeface="Consolas" panose="020B0609020204030204" pitchFamily="49" charset="0"/>
                </a:rPr>
                <a:t>_head</a:t>
              </a:r>
              <a:r>
                <a:rPr lang="en-US" sz="2800" b="0" dirty="0">
                  <a:solidFill>
                    <a:srgbClr val="D4D4D4"/>
                  </a:solidFill>
                  <a:effectLst/>
                  <a:latin typeface="Consolas" panose="020B0609020204030204" pitchFamily="49" charset="0"/>
                </a:rPr>
                <a:t>)</a:t>
              </a:r>
            </a:p>
            <a:p>
              <a:pPr algn="l"/>
              <a:br>
                <a:rPr lang="en-US" sz="2800" b="0" dirty="0">
                  <a:solidFill>
                    <a:srgbClr val="D4D4D4"/>
                  </a:solidFill>
                  <a:effectLst/>
                  <a:latin typeface="Consolas" panose="020B0609020204030204" pitchFamily="49" charset="0"/>
                </a:rPr>
              </a:br>
              <a:r>
                <a:rPr lang="en-US" sz="2800" b="0" dirty="0">
                  <a:solidFill>
                    <a:srgbClr val="D4D4D4"/>
                  </a:solidFill>
                  <a:effectLst/>
                  <a:latin typeface="Consolas" panose="020B0609020204030204" pitchFamily="49" charset="0"/>
                </a:rPr>
                <a:t>    </a:t>
              </a:r>
              <a:r>
                <a:rPr lang="en-US" sz="2800" b="0" dirty="0">
                  <a:solidFill>
                    <a:srgbClr val="569CD6"/>
                  </a:solidFill>
                  <a:effectLst/>
                  <a:latin typeface="Consolas" panose="020B0609020204030204" pitchFamily="49" charset="0"/>
                </a:rPr>
                <a:t>def</a:t>
              </a:r>
              <a:r>
                <a:rPr lang="en-US" sz="2800" b="0" dirty="0">
                  <a:solidFill>
                    <a:srgbClr val="D4D4D4"/>
                  </a:solidFill>
                  <a:effectLst/>
                  <a:latin typeface="Consolas" panose="020B0609020204030204" pitchFamily="49" charset="0"/>
                </a:rPr>
                <a:t> </a:t>
              </a:r>
              <a:r>
                <a:rPr lang="en-US" sz="2800" b="0" dirty="0" err="1">
                  <a:solidFill>
                    <a:srgbClr val="DCDCAA"/>
                  </a:solidFill>
                  <a:effectLst/>
                  <a:latin typeface="Consolas" panose="020B0609020204030204" pitchFamily="49" charset="0"/>
                </a:rPr>
                <a:t>remove_first</a:t>
              </a:r>
              <a:r>
                <a:rPr lang="en-US" sz="2800" b="0" dirty="0">
                  <a:solidFill>
                    <a:srgbClr val="D4D4D4"/>
                  </a:solidFill>
                  <a:effectLst/>
                  <a:latin typeface="Consolas" panose="020B0609020204030204" pitchFamily="49" charset="0"/>
                </a:rPr>
                <a:t>(</a:t>
              </a:r>
              <a:r>
                <a:rPr lang="en-US" sz="2800" b="0" dirty="0">
                  <a:solidFill>
                    <a:srgbClr val="9CDCFE"/>
                  </a:solidFill>
                  <a:effectLst/>
                  <a:latin typeface="Consolas" panose="020B0609020204030204" pitchFamily="49" charset="0"/>
                </a:rPr>
                <a:t>self</a:t>
              </a:r>
              <a:r>
                <a:rPr lang="en-US" sz="2800" b="0" dirty="0">
                  <a:solidFill>
                    <a:srgbClr val="D4D4D4"/>
                  </a:solidFill>
                  <a:effectLst/>
                  <a:latin typeface="Consolas" panose="020B0609020204030204" pitchFamily="49" charset="0"/>
                </a:rPr>
                <a:t>):</a:t>
              </a:r>
            </a:p>
            <a:p>
              <a:pPr algn="l"/>
              <a:r>
                <a:rPr lang="en-US" sz="2800" b="0" dirty="0">
                  <a:solidFill>
                    <a:srgbClr val="D4D4D4"/>
                  </a:solidFill>
                  <a:effectLst/>
                  <a:latin typeface="Consolas" panose="020B0609020204030204" pitchFamily="49" charset="0"/>
                </a:rPr>
                <a:t>        </a:t>
              </a:r>
              <a:r>
                <a:rPr lang="en-US" sz="2800" b="0" dirty="0">
                  <a:solidFill>
                    <a:srgbClr val="9CDCFE"/>
                  </a:solidFill>
                  <a:effectLst/>
                  <a:latin typeface="Consolas" panose="020B0609020204030204" pitchFamily="49" charset="0"/>
                </a:rPr>
                <a:t>item</a:t>
              </a:r>
              <a:r>
                <a:rPr lang="en-US" sz="2800" b="0" dirty="0">
                  <a:solidFill>
                    <a:srgbClr val="D4D4D4"/>
                  </a:solidFill>
                  <a:effectLst/>
                  <a:latin typeface="Consolas" panose="020B0609020204030204" pitchFamily="49" charset="0"/>
                </a:rPr>
                <a:t> = </a:t>
              </a:r>
              <a:r>
                <a:rPr lang="en-US" sz="2800" b="0" dirty="0">
                  <a:solidFill>
                    <a:srgbClr val="9CDCFE"/>
                  </a:solidFill>
                  <a:effectLst/>
                  <a:latin typeface="Consolas" panose="020B0609020204030204" pitchFamily="49" charset="0"/>
                </a:rPr>
                <a:t>self</a:t>
              </a:r>
              <a:r>
                <a:rPr lang="en-US" sz="2800" b="0" dirty="0">
                  <a:solidFill>
                    <a:srgbClr val="D4D4D4"/>
                  </a:solidFill>
                  <a:effectLst/>
                  <a:latin typeface="Consolas" panose="020B0609020204030204" pitchFamily="49" charset="0"/>
                </a:rPr>
                <a:t>.</a:t>
              </a:r>
              <a:r>
                <a:rPr lang="en-US" sz="2800" b="0" dirty="0">
                  <a:solidFill>
                    <a:srgbClr val="9CDCFE"/>
                  </a:solidFill>
                  <a:effectLst/>
                  <a:latin typeface="Consolas" panose="020B0609020204030204" pitchFamily="49" charset="0"/>
                </a:rPr>
                <a:t>_</a:t>
              </a:r>
              <a:r>
                <a:rPr lang="en-US" sz="2800" b="0" dirty="0" err="1">
                  <a:solidFill>
                    <a:srgbClr val="9CDCFE"/>
                  </a:solidFill>
                  <a:effectLst/>
                  <a:latin typeface="Consolas" panose="020B0609020204030204" pitchFamily="49" charset="0"/>
                </a:rPr>
                <a:t>head</a:t>
              </a:r>
              <a:r>
                <a:rPr lang="en-US" sz="2800" b="0" dirty="0" err="1">
                  <a:solidFill>
                    <a:srgbClr val="D4D4D4"/>
                  </a:solidFill>
                  <a:effectLst/>
                  <a:latin typeface="Consolas" panose="020B0609020204030204" pitchFamily="49" charset="0"/>
                </a:rPr>
                <a:t>.</a:t>
              </a:r>
              <a:r>
                <a:rPr lang="en-US" sz="2800" b="0" dirty="0" err="1">
                  <a:solidFill>
                    <a:srgbClr val="9CDCFE"/>
                  </a:solidFill>
                  <a:effectLst/>
                  <a:latin typeface="Consolas" panose="020B0609020204030204" pitchFamily="49" charset="0"/>
                </a:rPr>
                <a:t>data</a:t>
              </a:r>
              <a:endParaRPr lang="en-US" sz="2800" b="0" dirty="0">
                <a:solidFill>
                  <a:srgbClr val="D4D4D4"/>
                </a:solidFill>
                <a:effectLst/>
                <a:latin typeface="Consolas" panose="020B0609020204030204" pitchFamily="49" charset="0"/>
              </a:endParaRPr>
            </a:p>
            <a:p>
              <a:pPr algn="l"/>
              <a:r>
                <a:rPr lang="en-US" sz="2800" b="0" dirty="0">
                  <a:solidFill>
                    <a:srgbClr val="D4D4D4"/>
                  </a:solidFill>
                  <a:effectLst/>
                  <a:latin typeface="Consolas" panose="020B0609020204030204" pitchFamily="49" charset="0"/>
                </a:rPr>
                <a:t>        </a:t>
              </a:r>
              <a:r>
                <a:rPr lang="en-US" sz="2800" b="0" dirty="0" err="1">
                  <a:solidFill>
                    <a:srgbClr val="9CDCFE"/>
                  </a:solidFill>
                  <a:effectLst/>
                  <a:latin typeface="Consolas" panose="020B0609020204030204" pitchFamily="49" charset="0"/>
                </a:rPr>
                <a:t>self</a:t>
              </a:r>
              <a:r>
                <a:rPr lang="en-US" sz="2800" b="0" dirty="0" err="1">
                  <a:solidFill>
                    <a:srgbClr val="D4D4D4"/>
                  </a:solidFill>
                  <a:effectLst/>
                  <a:latin typeface="Consolas" panose="020B0609020204030204" pitchFamily="49" charset="0"/>
                </a:rPr>
                <a:t>.</a:t>
              </a:r>
              <a:r>
                <a:rPr lang="en-US" sz="2800" b="0" dirty="0" err="1">
                  <a:solidFill>
                    <a:srgbClr val="9CDCFE"/>
                  </a:solidFill>
                  <a:effectLst/>
                  <a:latin typeface="Consolas" panose="020B0609020204030204" pitchFamily="49" charset="0"/>
                </a:rPr>
                <a:t>_head</a:t>
              </a:r>
              <a:r>
                <a:rPr lang="en-US" sz="2800" b="0" dirty="0">
                  <a:solidFill>
                    <a:srgbClr val="D4D4D4"/>
                  </a:solidFill>
                  <a:effectLst/>
                  <a:latin typeface="Consolas" panose="020B0609020204030204" pitchFamily="49" charset="0"/>
                </a:rPr>
                <a:t> = </a:t>
              </a:r>
              <a:r>
                <a:rPr lang="en-US" sz="2800" b="0" dirty="0">
                  <a:solidFill>
                    <a:srgbClr val="9CDCFE"/>
                  </a:solidFill>
                  <a:effectLst/>
                  <a:latin typeface="Consolas" panose="020B0609020204030204" pitchFamily="49" charset="0"/>
                </a:rPr>
                <a:t>self</a:t>
              </a:r>
              <a:r>
                <a:rPr lang="en-US" sz="2800" b="0" dirty="0">
                  <a:solidFill>
                    <a:srgbClr val="D4D4D4"/>
                  </a:solidFill>
                  <a:effectLst/>
                  <a:latin typeface="Consolas" panose="020B0609020204030204" pitchFamily="49" charset="0"/>
                </a:rPr>
                <a:t>.</a:t>
              </a:r>
              <a:r>
                <a:rPr lang="en-US" sz="2800" b="0" dirty="0">
                  <a:solidFill>
                    <a:srgbClr val="9CDCFE"/>
                  </a:solidFill>
                  <a:effectLst/>
                  <a:latin typeface="Consolas" panose="020B0609020204030204" pitchFamily="49" charset="0"/>
                </a:rPr>
                <a:t>_</a:t>
              </a:r>
              <a:r>
                <a:rPr lang="en-US" sz="2800" b="0" dirty="0" err="1">
                  <a:solidFill>
                    <a:srgbClr val="9CDCFE"/>
                  </a:solidFill>
                  <a:effectLst/>
                  <a:latin typeface="Consolas" panose="020B0609020204030204" pitchFamily="49" charset="0"/>
                </a:rPr>
                <a:t>head</a:t>
              </a:r>
              <a:r>
                <a:rPr lang="en-US" sz="2800" b="0" dirty="0" err="1">
                  <a:solidFill>
                    <a:srgbClr val="D4D4D4"/>
                  </a:solidFill>
                  <a:effectLst/>
                  <a:latin typeface="Consolas" panose="020B0609020204030204" pitchFamily="49" charset="0"/>
                </a:rPr>
                <a:t>.</a:t>
              </a:r>
              <a:r>
                <a:rPr lang="en-US" sz="2800" b="0" dirty="0" err="1">
                  <a:solidFill>
                    <a:srgbClr val="9CDCFE"/>
                  </a:solidFill>
                  <a:effectLst/>
                  <a:latin typeface="Consolas" panose="020B0609020204030204" pitchFamily="49" charset="0"/>
                </a:rPr>
                <a:t>link</a:t>
              </a:r>
              <a:endParaRPr lang="en-US" sz="2800" b="0" dirty="0">
                <a:solidFill>
                  <a:srgbClr val="D4D4D4"/>
                </a:solidFill>
                <a:effectLst/>
                <a:latin typeface="Consolas" panose="020B0609020204030204" pitchFamily="49" charset="0"/>
              </a:endParaRPr>
            </a:p>
            <a:p>
              <a:pPr algn="l"/>
              <a:r>
                <a:rPr lang="en-US" sz="2800" b="0" dirty="0">
                  <a:solidFill>
                    <a:srgbClr val="D4D4D4"/>
                  </a:solidFill>
                  <a:effectLst/>
                  <a:latin typeface="Consolas" panose="020B0609020204030204" pitchFamily="49" charset="0"/>
                </a:rPr>
                <a:t>        </a:t>
              </a:r>
              <a:r>
                <a:rPr lang="en-US" sz="2800" b="0" dirty="0">
                  <a:solidFill>
                    <a:srgbClr val="C586C0"/>
                  </a:solidFill>
                  <a:effectLst/>
                  <a:latin typeface="Consolas" panose="020B0609020204030204" pitchFamily="49" charset="0"/>
                </a:rPr>
                <a:t>return</a:t>
              </a:r>
              <a:r>
                <a:rPr lang="en-US" sz="2800" b="0" dirty="0">
                  <a:solidFill>
                    <a:srgbClr val="D4D4D4"/>
                  </a:solidFill>
                  <a:effectLst/>
                  <a:latin typeface="Consolas" panose="020B0609020204030204" pitchFamily="49" charset="0"/>
                </a:rPr>
                <a:t> </a:t>
              </a:r>
              <a:r>
                <a:rPr lang="en-US" sz="2800" b="0" dirty="0">
                  <a:solidFill>
                    <a:srgbClr val="9CDCFE"/>
                  </a:solidFill>
                  <a:effectLst/>
                  <a:latin typeface="Consolas" panose="020B0609020204030204" pitchFamily="49" charset="0"/>
                </a:rPr>
                <a:t>item</a:t>
              </a:r>
              <a:endParaRPr lang="en-US" sz="2800" b="0" dirty="0">
                <a:solidFill>
                  <a:srgbClr val="D4D4D4"/>
                </a:solidFill>
                <a:effectLst/>
                <a:latin typeface="Consolas" panose="020B0609020204030204" pitchFamily="49" charset="0"/>
              </a:endParaRPr>
            </a:p>
            <a:p>
              <a:pPr algn="l"/>
              <a:endParaRPr lang="en-US" sz="2800" b="0" dirty="0">
                <a:solidFill>
                  <a:srgbClr val="D4D4D4"/>
                </a:solidFill>
                <a:effectLst/>
                <a:latin typeface="Consolas" panose="020B0609020204030204" pitchFamily="49" charset="0"/>
              </a:endParaRPr>
            </a:p>
          </p:txBody>
        </p:sp>
      </p:grpSp>
      <p:sp>
        <p:nvSpPr>
          <p:cNvPr id="9" name="TextBox 8">
            <a:extLst>
              <a:ext uri="{FF2B5EF4-FFF2-40B4-BE49-F238E27FC236}">
                <a16:creationId xmlns:a16="http://schemas.microsoft.com/office/drawing/2014/main" id="{F26B9EF7-954E-3AED-2263-4E5A10AB9E93}"/>
              </a:ext>
            </a:extLst>
          </p:cNvPr>
          <p:cNvSpPr txBox="1"/>
          <p:nvPr/>
        </p:nvSpPr>
        <p:spPr>
          <a:xfrm>
            <a:off x="590193" y="3186031"/>
            <a:ext cx="971706" cy="483209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2800" dirty="0">
                <a:solidFill>
                  <a:srgbClr val="FDF6E3"/>
                </a:solidFill>
                <a:latin typeface="Consolas" panose="020B0609020204030204" pitchFamily="49" charset="0"/>
              </a:rPr>
              <a:t>01</a:t>
            </a:r>
          </a:p>
          <a:p>
            <a:pPr algn="l"/>
            <a:r>
              <a:rPr lang="en-US" sz="2800" b="0" dirty="0">
                <a:solidFill>
                  <a:srgbClr val="FDF6E3"/>
                </a:solidFill>
                <a:effectLst/>
                <a:latin typeface="Consolas" panose="020B0609020204030204" pitchFamily="49" charset="0"/>
              </a:rPr>
              <a:t>02</a:t>
            </a:r>
          </a:p>
          <a:p>
            <a:pPr algn="l"/>
            <a:r>
              <a:rPr lang="en-US" sz="2800" dirty="0">
                <a:solidFill>
                  <a:srgbClr val="FDF6E3"/>
                </a:solidFill>
                <a:latin typeface="Consolas" panose="020B0609020204030204" pitchFamily="49" charset="0"/>
              </a:rPr>
              <a:t>03</a:t>
            </a:r>
          </a:p>
          <a:p>
            <a:pPr algn="l"/>
            <a:r>
              <a:rPr lang="en-US" sz="2800" b="0" dirty="0">
                <a:solidFill>
                  <a:srgbClr val="FDF6E3"/>
                </a:solidFill>
                <a:effectLst/>
                <a:latin typeface="Consolas" panose="020B0609020204030204" pitchFamily="49" charset="0"/>
              </a:rPr>
              <a:t>04</a:t>
            </a:r>
          </a:p>
          <a:p>
            <a:pPr algn="l"/>
            <a:r>
              <a:rPr lang="en-US" sz="2800" dirty="0">
                <a:solidFill>
                  <a:srgbClr val="FDF6E3"/>
                </a:solidFill>
                <a:latin typeface="Consolas" panose="020B0609020204030204" pitchFamily="49" charset="0"/>
              </a:rPr>
              <a:t>05</a:t>
            </a:r>
          </a:p>
          <a:p>
            <a:pPr algn="l"/>
            <a:r>
              <a:rPr lang="en-US" sz="2800" b="0" dirty="0">
                <a:solidFill>
                  <a:srgbClr val="FDF6E3"/>
                </a:solidFill>
                <a:effectLst/>
                <a:latin typeface="Consolas" panose="020B0609020204030204" pitchFamily="49" charset="0"/>
              </a:rPr>
              <a:t>06</a:t>
            </a:r>
          </a:p>
          <a:p>
            <a:pPr algn="l"/>
            <a:r>
              <a:rPr lang="en-US" sz="2800" dirty="0">
                <a:solidFill>
                  <a:srgbClr val="FDF6E3"/>
                </a:solidFill>
                <a:latin typeface="Consolas" panose="020B0609020204030204" pitchFamily="49" charset="0"/>
              </a:rPr>
              <a:t>07</a:t>
            </a:r>
          </a:p>
          <a:p>
            <a:pPr algn="l"/>
            <a:r>
              <a:rPr lang="en-US" sz="2800" b="0" dirty="0">
                <a:solidFill>
                  <a:srgbClr val="FDF6E3"/>
                </a:solidFill>
                <a:effectLst/>
                <a:latin typeface="Consolas" panose="020B0609020204030204" pitchFamily="49" charset="0"/>
              </a:rPr>
              <a:t>08</a:t>
            </a:r>
          </a:p>
          <a:p>
            <a:pPr algn="l"/>
            <a:r>
              <a:rPr lang="en-US" sz="2800" dirty="0">
                <a:solidFill>
                  <a:srgbClr val="FDF6E3"/>
                </a:solidFill>
                <a:latin typeface="Consolas" panose="020B0609020204030204" pitchFamily="49" charset="0"/>
              </a:rPr>
              <a:t>09</a:t>
            </a:r>
          </a:p>
          <a:p>
            <a:pPr algn="l"/>
            <a:r>
              <a:rPr lang="en-US" sz="2800" dirty="0">
                <a:solidFill>
                  <a:srgbClr val="FDF6E3"/>
                </a:solidFill>
                <a:latin typeface="Consolas" panose="020B0609020204030204" pitchFamily="49" charset="0"/>
              </a:rPr>
              <a:t>10</a:t>
            </a:r>
          </a:p>
          <a:p>
            <a:pPr algn="l"/>
            <a:r>
              <a:rPr lang="en-US" sz="2800" dirty="0">
                <a:solidFill>
                  <a:srgbClr val="FDF6E3"/>
                </a:solidFill>
                <a:latin typeface="Consolas" panose="020B0609020204030204" pitchFamily="49" charset="0"/>
              </a:rPr>
              <a:t>11</a:t>
            </a:r>
          </a:p>
        </p:txBody>
      </p:sp>
    </p:spTree>
    <p:extLst>
      <p:ext uri="{BB962C8B-B14F-4D97-AF65-F5344CB8AC3E}">
        <p14:creationId xmlns:p14="http://schemas.microsoft.com/office/powerpoint/2010/main" val="1122772345"/>
      </p:ext>
    </p:extLst>
  </p:cSld>
  <p:clrMapOvr>
    <a:masterClrMapping/>
  </p:clrMapOvr>
  <p:transition spd="me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we="http://schemas.microsoft.com/office/webextensions/webextension/2010/11" xmlns:pca="http://schemas.microsoft.com/office/powerpoint/2013/contentapp">
        <mc:Choice Requires="we pca">
          <p:graphicFrame>
            <p:nvGraphicFramePr>
              <p:cNvPr id="7" name="Add-in 6">
                <a:extLst>
                  <a:ext uri="{FF2B5EF4-FFF2-40B4-BE49-F238E27FC236}">
                    <a16:creationId xmlns:a16="http://schemas.microsoft.com/office/drawing/2014/main" id="{0344C7BE-BCD8-91AA-3FA7-92BA873442CF}"/>
                  </a:ext>
                </a:extLst>
              </p:cNvPr>
              <p:cNvGraphicFramePr>
                <a:graphicFrameLocks noGrp="1"/>
              </p:cNvGraphicFramePr>
              <p:nvPr>
                <p:extLst>
                  <p:ext uri="{D42A27DB-BD31-4B8C-83A1-F6EECF244321}">
                    <p14:modId xmlns:p14="http://schemas.microsoft.com/office/powerpoint/2010/main" val="388814278"/>
                  </p:ext>
                </p:extLst>
              </p:nvPr>
            </p:nvGraphicFramePr>
            <p:xfrm>
              <a:off x="5334000" y="0"/>
              <a:ext cx="19050000" cy="13716000"/>
            </p:xfrm>
            <a:graphic>
              <a:graphicData uri="http://schemas.microsoft.com/office/webextensions/webextension/2010/11">
                <we:webextensionref xmlns:we="http://schemas.microsoft.com/office/webextensions/webextension/2010/11" xmlns:r="http://schemas.openxmlformats.org/officeDocument/2006/relationships" r:id="rId2"/>
              </a:graphicData>
            </a:graphic>
          </p:graphicFrame>
        </mc:Choice>
        <mc:Fallback xmlns="">
          <p:pic>
            <p:nvPicPr>
              <p:cNvPr id="7" name="Add-in 6">
                <a:extLst>
                  <a:ext uri="{FF2B5EF4-FFF2-40B4-BE49-F238E27FC236}">
                    <a16:creationId xmlns:a16="http://schemas.microsoft.com/office/drawing/2014/main" id="{0344C7BE-BCD8-91AA-3FA7-92BA873442CF}"/>
                  </a:ext>
                </a:extLst>
              </p:cNvPr>
              <p:cNvPicPr>
                <a:picLocks noGrp="1" noRot="1" noChangeAspect="1" noMove="1" noResize="1" noEditPoints="1" noAdjustHandles="1" noChangeArrowheads="1" noChangeShapeType="1"/>
              </p:cNvPicPr>
              <p:nvPr/>
            </p:nvPicPr>
            <p:blipFill>
              <a:blip r:embed="rId3"/>
              <a:stretch>
                <a:fillRect/>
              </a:stretch>
            </p:blipFill>
            <p:spPr>
              <a:xfrm>
                <a:off x="5334000" y="0"/>
                <a:ext cx="19050000" cy="13716000"/>
              </a:xfrm>
              <a:prstGeom prst="rect">
                <a:avLst/>
              </a:prstGeom>
            </p:spPr>
          </p:pic>
        </mc:Fallback>
      </mc:AlternateContent>
      <p:pic>
        <p:nvPicPr>
          <p:cNvPr id="8" name="Picture 7">
            <a:extLst>
              <a:ext uri="{FF2B5EF4-FFF2-40B4-BE49-F238E27FC236}">
                <a16:creationId xmlns:a16="http://schemas.microsoft.com/office/drawing/2014/main" id="{B1AEFED2-C073-EA75-B492-E951D2E3CB2B}"/>
              </a:ext>
            </a:extLst>
          </p:cNvPr>
          <p:cNvPicPr>
            <a:picLocks noChangeAspect="1"/>
          </p:cNvPicPr>
          <p:nvPr/>
        </p:nvPicPr>
        <p:blipFill rotWithShape="1">
          <a:blip r:embed="rId4"/>
          <a:srcRect r="16533"/>
          <a:stretch/>
        </p:blipFill>
        <p:spPr>
          <a:xfrm>
            <a:off x="-69" y="-462646"/>
            <a:ext cx="10668137" cy="5329614"/>
          </a:xfrm>
          <a:prstGeom prst="rect">
            <a:avLst/>
          </a:prstGeom>
        </p:spPr>
      </p:pic>
    </p:spTree>
    <p:extLst>
      <p:ext uri="{BB962C8B-B14F-4D97-AF65-F5344CB8AC3E}">
        <p14:creationId xmlns:p14="http://schemas.microsoft.com/office/powerpoint/2010/main" val="4029686715"/>
      </p:ext>
    </p:extLst>
  </p:cSld>
  <p:clrMapOvr>
    <a:masterClrMapping/>
  </p:clrMapOvr>
  <p:transition spd="me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0" name="Linked Lists"/>
          <p:cNvSpPr txBox="1">
            <a:spLocks noGrp="1"/>
          </p:cNvSpPr>
          <p:nvPr>
            <p:ph type="title"/>
          </p:nvPr>
        </p:nvSpPr>
        <p:spPr>
          <a:prstGeom prst="rect">
            <a:avLst/>
          </a:prstGeom>
        </p:spPr>
        <p:txBody>
          <a:bodyPr/>
          <a:lstStyle/>
          <a:p>
            <a:r>
              <a:t>Linked Lists</a:t>
            </a:r>
          </a:p>
        </p:txBody>
      </p:sp>
      <p:sp>
        <p:nvSpPr>
          <p:cNvPr id="1271"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68</a:t>
            </a:fld>
            <a:endParaRPr/>
          </a:p>
        </p:txBody>
      </p:sp>
      <p:sp>
        <p:nvSpPr>
          <p:cNvPr id="1280" name="None"/>
          <p:cNvSpPr/>
          <p:nvPr/>
        </p:nvSpPr>
        <p:spPr>
          <a:xfrm>
            <a:off x="22156425" y="3406814"/>
            <a:ext cx="1418185" cy="570362"/>
          </a:xfrm>
          <a:prstGeom prst="rect">
            <a:avLst/>
          </a:prstGeom>
          <a:solidFill>
            <a:srgbClr val="000000"/>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defTabSz="825500">
              <a:defRPr sz="3200">
                <a:solidFill>
                  <a:srgbClr val="FFFFFF"/>
                </a:solidFill>
                <a:latin typeface="Helvetica Neue Medium"/>
                <a:ea typeface="Helvetica Neue Medium"/>
                <a:cs typeface="Helvetica Neue Medium"/>
                <a:sym typeface="Helvetica Neue Medium"/>
              </a:defRPr>
            </a:lvl1pPr>
          </a:lstStyle>
          <a:p>
            <a:r>
              <a:t>None</a:t>
            </a:r>
          </a:p>
        </p:txBody>
      </p:sp>
      <p:grpSp>
        <p:nvGrpSpPr>
          <p:cNvPr id="1283" name="Group"/>
          <p:cNvGrpSpPr/>
          <p:nvPr/>
        </p:nvGrpSpPr>
        <p:grpSpPr>
          <a:xfrm>
            <a:off x="15554689" y="4457816"/>
            <a:ext cx="1548080" cy="2204363"/>
            <a:chOff x="0" y="0"/>
            <a:chExt cx="1548079" cy="2204362"/>
          </a:xfrm>
        </p:grpSpPr>
        <p:sp>
          <p:nvSpPr>
            <p:cNvPr id="1281" name="Line"/>
            <p:cNvSpPr/>
            <p:nvPr/>
          </p:nvSpPr>
          <p:spPr>
            <a:xfrm flipV="1">
              <a:off x="774039" y="0"/>
              <a:ext cx="1" cy="1270000"/>
            </a:xfrm>
            <a:prstGeom prst="line">
              <a:avLst/>
            </a:prstGeom>
            <a:noFill/>
            <a:ln w="76200" cap="flat">
              <a:solidFill>
                <a:srgbClr val="000000"/>
              </a:solidFill>
              <a:prstDash val="solid"/>
              <a:miter lim="400000"/>
              <a:tailEnd type="triangle" w="med" len="med"/>
            </a:ln>
            <a:effectLst/>
          </p:spPr>
          <p:txBody>
            <a:bodyPr wrap="square" lIns="50800" tIns="50800" rIns="50800" bIns="50800" numCol="1" anchor="ctr">
              <a:noAutofit/>
            </a:bodyPr>
            <a:lstStyle/>
            <a:p>
              <a:endParaRPr/>
            </a:p>
          </p:txBody>
        </p:sp>
        <p:sp>
          <p:nvSpPr>
            <p:cNvPr id="1282" name="head"/>
            <p:cNvSpPr txBox="1"/>
            <p:nvPr/>
          </p:nvSpPr>
          <p:spPr>
            <a:xfrm>
              <a:off x="-1" y="1383844"/>
              <a:ext cx="1548081" cy="82051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defRPr sz="4800" b="1">
                  <a:solidFill>
                    <a:srgbClr val="000000"/>
                  </a:solidFill>
                </a:defRPr>
              </a:lvl1pPr>
            </a:lstStyle>
            <a:p>
              <a:r>
                <a:t>head</a:t>
              </a:r>
            </a:p>
          </p:txBody>
        </p:sp>
      </p:grpSp>
      <p:sp>
        <p:nvSpPr>
          <p:cNvPr id="1295" name="Connection Line"/>
          <p:cNvSpPr/>
          <p:nvPr/>
        </p:nvSpPr>
        <p:spPr>
          <a:xfrm>
            <a:off x="20832746" y="3973106"/>
            <a:ext cx="1686117" cy="511147"/>
          </a:xfrm>
          <a:custGeom>
            <a:avLst/>
            <a:gdLst/>
            <a:ahLst/>
            <a:cxnLst>
              <a:cxn ang="0">
                <a:pos x="wd2" y="hd2"/>
              </a:cxn>
              <a:cxn ang="5400000">
                <a:pos x="wd2" y="hd2"/>
              </a:cxn>
              <a:cxn ang="10800000">
                <a:pos x="wd2" y="hd2"/>
              </a:cxn>
              <a:cxn ang="16200000">
                <a:pos x="wd2" y="hd2"/>
              </a:cxn>
            </a:cxnLst>
            <a:rect l="0" t="0" r="r" b="b"/>
            <a:pathLst>
              <a:path w="21600" h="16234" extrusionOk="0">
                <a:moveTo>
                  <a:pt x="0" y="0"/>
                </a:moveTo>
                <a:cubicBezTo>
                  <a:pt x="10987" y="20650"/>
                  <a:pt x="18187" y="21600"/>
                  <a:pt x="21600" y="2849"/>
                </a:cubicBezTo>
              </a:path>
            </a:pathLst>
          </a:custGeom>
          <a:ln w="63500">
            <a:solidFill>
              <a:srgbClr val="000000"/>
            </a:solidFill>
            <a:miter lim="400000"/>
            <a:tailEnd type="triangle"/>
          </a:ln>
        </p:spPr>
        <p:txBody>
          <a:bodyPr/>
          <a:lstStyle/>
          <a:p>
            <a:endParaRPr/>
          </a:p>
        </p:txBody>
      </p:sp>
      <p:grpSp>
        <p:nvGrpSpPr>
          <p:cNvPr id="1287" name="Group"/>
          <p:cNvGrpSpPr/>
          <p:nvPr/>
        </p:nvGrpSpPr>
        <p:grpSpPr>
          <a:xfrm>
            <a:off x="18603493" y="3056994"/>
            <a:ext cx="2556335" cy="1270001"/>
            <a:chOff x="0" y="0"/>
            <a:chExt cx="2556333" cy="1270000"/>
          </a:xfrm>
        </p:grpSpPr>
        <p:sp>
          <p:nvSpPr>
            <p:cNvPr id="1285" name="1"/>
            <p:cNvSpPr/>
            <p:nvPr/>
          </p:nvSpPr>
          <p:spPr>
            <a:xfrm>
              <a:off x="0" y="0"/>
              <a:ext cx="1270000" cy="1270000"/>
            </a:xfrm>
            <a:prstGeom prst="rect">
              <a:avLst/>
            </a:prstGeom>
            <a:solidFill>
              <a:srgbClr val="00A1FF"/>
            </a:solidFill>
            <a:ln w="254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825500">
                <a:defRPr sz="3200">
                  <a:solidFill>
                    <a:srgbClr val="000000"/>
                  </a:solidFill>
                  <a:latin typeface="Helvetica Neue Medium"/>
                  <a:ea typeface="Helvetica Neue Medium"/>
                  <a:cs typeface="Helvetica Neue Medium"/>
                  <a:sym typeface="Helvetica Neue Medium"/>
                </a:defRPr>
              </a:lvl1pPr>
            </a:lstStyle>
            <a:p>
              <a:r>
                <a:t>1</a:t>
              </a:r>
            </a:p>
          </p:txBody>
        </p:sp>
        <p:sp>
          <p:nvSpPr>
            <p:cNvPr id="1286" name="link"/>
            <p:cNvSpPr/>
            <p:nvPr/>
          </p:nvSpPr>
          <p:spPr>
            <a:xfrm>
              <a:off x="1286333" y="0"/>
              <a:ext cx="1270001" cy="1270000"/>
            </a:xfrm>
            <a:prstGeom prst="rect">
              <a:avLst/>
            </a:prstGeom>
            <a:solidFill>
              <a:schemeClr val="accent4">
                <a:hueOff val="-476017"/>
                <a:lumOff val="-10042"/>
              </a:schemeClr>
            </a:solidFill>
            <a:ln w="254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825500">
                <a:defRPr sz="3200">
                  <a:solidFill>
                    <a:srgbClr val="000000"/>
                  </a:solidFill>
                  <a:latin typeface="Helvetica Neue Medium"/>
                  <a:ea typeface="Helvetica Neue Medium"/>
                  <a:cs typeface="Helvetica Neue Medium"/>
                  <a:sym typeface="Helvetica Neue Medium"/>
                </a:defRPr>
              </a:lvl1pPr>
            </a:lstStyle>
            <a:p>
              <a:r>
                <a:t>link</a:t>
              </a:r>
            </a:p>
          </p:txBody>
        </p:sp>
      </p:grpSp>
      <p:sp>
        <p:nvSpPr>
          <p:cNvPr id="1296" name="Connection Line"/>
          <p:cNvSpPr/>
          <p:nvPr/>
        </p:nvSpPr>
        <p:spPr>
          <a:xfrm>
            <a:off x="17082633" y="4318548"/>
            <a:ext cx="1686116" cy="511147"/>
          </a:xfrm>
          <a:custGeom>
            <a:avLst/>
            <a:gdLst/>
            <a:ahLst/>
            <a:cxnLst>
              <a:cxn ang="0">
                <a:pos x="wd2" y="hd2"/>
              </a:cxn>
              <a:cxn ang="5400000">
                <a:pos x="wd2" y="hd2"/>
              </a:cxn>
              <a:cxn ang="10800000">
                <a:pos x="wd2" y="hd2"/>
              </a:cxn>
              <a:cxn ang="16200000">
                <a:pos x="wd2" y="hd2"/>
              </a:cxn>
            </a:cxnLst>
            <a:rect l="0" t="0" r="r" b="b"/>
            <a:pathLst>
              <a:path w="21600" h="16234" extrusionOk="0">
                <a:moveTo>
                  <a:pt x="0" y="0"/>
                </a:moveTo>
                <a:cubicBezTo>
                  <a:pt x="10987" y="20650"/>
                  <a:pt x="18187" y="21600"/>
                  <a:pt x="21600" y="2849"/>
                </a:cubicBezTo>
              </a:path>
            </a:pathLst>
          </a:custGeom>
          <a:ln w="63500">
            <a:solidFill>
              <a:srgbClr val="000000"/>
            </a:solidFill>
            <a:miter lim="400000"/>
            <a:tailEnd type="triangle"/>
          </a:ln>
        </p:spPr>
        <p:txBody>
          <a:bodyPr/>
          <a:lstStyle/>
          <a:p>
            <a:endParaRPr/>
          </a:p>
        </p:txBody>
      </p:sp>
      <p:grpSp>
        <p:nvGrpSpPr>
          <p:cNvPr id="1291" name="Group"/>
          <p:cNvGrpSpPr/>
          <p:nvPr/>
        </p:nvGrpSpPr>
        <p:grpSpPr>
          <a:xfrm>
            <a:off x="15050561" y="3056994"/>
            <a:ext cx="2556335" cy="1270001"/>
            <a:chOff x="0" y="0"/>
            <a:chExt cx="2556333" cy="1270000"/>
          </a:xfrm>
        </p:grpSpPr>
        <p:sp>
          <p:nvSpPr>
            <p:cNvPr id="1289" name="3"/>
            <p:cNvSpPr/>
            <p:nvPr/>
          </p:nvSpPr>
          <p:spPr>
            <a:xfrm>
              <a:off x="0" y="0"/>
              <a:ext cx="1270000" cy="1270000"/>
            </a:xfrm>
            <a:prstGeom prst="rect">
              <a:avLst/>
            </a:prstGeom>
            <a:solidFill>
              <a:srgbClr val="00A1FF"/>
            </a:solidFill>
            <a:ln w="254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825500">
                <a:defRPr sz="3200">
                  <a:solidFill>
                    <a:srgbClr val="000000"/>
                  </a:solidFill>
                  <a:latin typeface="Helvetica Neue Medium"/>
                  <a:ea typeface="Helvetica Neue Medium"/>
                  <a:cs typeface="Helvetica Neue Medium"/>
                  <a:sym typeface="Helvetica Neue Medium"/>
                </a:defRPr>
              </a:lvl1pPr>
            </a:lstStyle>
            <a:p>
              <a:r>
                <a:t>3</a:t>
              </a:r>
            </a:p>
          </p:txBody>
        </p:sp>
        <p:sp>
          <p:nvSpPr>
            <p:cNvPr id="1290" name="link"/>
            <p:cNvSpPr/>
            <p:nvPr/>
          </p:nvSpPr>
          <p:spPr>
            <a:xfrm>
              <a:off x="1286333" y="0"/>
              <a:ext cx="1270001" cy="1270000"/>
            </a:xfrm>
            <a:prstGeom prst="rect">
              <a:avLst/>
            </a:prstGeom>
            <a:solidFill>
              <a:schemeClr val="accent4">
                <a:hueOff val="-476017"/>
                <a:lumOff val="-10042"/>
              </a:schemeClr>
            </a:solidFill>
            <a:ln w="254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825500">
                <a:defRPr sz="3200">
                  <a:solidFill>
                    <a:srgbClr val="000000"/>
                  </a:solidFill>
                  <a:latin typeface="Helvetica Neue Medium"/>
                  <a:ea typeface="Helvetica Neue Medium"/>
                  <a:cs typeface="Helvetica Neue Medium"/>
                  <a:sym typeface="Helvetica Neue Medium"/>
                </a:defRPr>
              </a:lvl1pPr>
            </a:lstStyle>
            <a:p>
              <a:r>
                <a:t>link</a:t>
              </a:r>
            </a:p>
          </p:txBody>
        </p:sp>
      </p:grpSp>
      <p:grpSp>
        <p:nvGrpSpPr>
          <p:cNvPr id="1294" name="Running Times?"/>
          <p:cNvGrpSpPr/>
          <p:nvPr/>
        </p:nvGrpSpPr>
        <p:grpSpPr>
          <a:xfrm>
            <a:off x="10170265" y="372580"/>
            <a:ext cx="6121148" cy="1171698"/>
            <a:chOff x="0" y="0"/>
            <a:chExt cx="6121146" cy="1171696"/>
          </a:xfrm>
        </p:grpSpPr>
        <p:sp>
          <p:nvSpPr>
            <p:cNvPr id="1293" name="Running Times?"/>
            <p:cNvSpPr txBox="1"/>
            <p:nvPr/>
          </p:nvSpPr>
          <p:spPr>
            <a:xfrm>
              <a:off x="38099" y="38100"/>
              <a:ext cx="6044948" cy="1095497"/>
            </a:xfrm>
            <a:prstGeom prst="rect">
              <a:avLst/>
            </a:prstGeom>
            <a:solidFill>
              <a:schemeClr val="accent4">
                <a:hueOff val="-476017"/>
                <a:lumOff val="-10042"/>
              </a:schemeClr>
            </a:solidFill>
            <a:ln>
              <a:noFill/>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defRPr sz="6000" b="1">
                  <a:solidFill>
                    <a:srgbClr val="000000"/>
                  </a:solidFill>
                </a:defRPr>
              </a:lvl1pPr>
            </a:lstStyle>
            <a:p>
              <a:r>
                <a:t>Running Times?</a:t>
              </a:r>
            </a:p>
          </p:txBody>
        </p:sp>
        <p:pic>
          <p:nvPicPr>
            <p:cNvPr id="1292" name="Running Times? Running Times?" descr="Running Times? Running Times?"/>
            <p:cNvPicPr>
              <a:picLocks/>
            </p:cNvPicPr>
            <p:nvPr/>
          </p:nvPicPr>
          <p:blipFill>
            <a:blip r:embed="rId2"/>
            <a:stretch>
              <a:fillRect/>
            </a:stretch>
          </p:blipFill>
          <p:spPr>
            <a:xfrm>
              <a:off x="0" y="0"/>
              <a:ext cx="6121147" cy="1171697"/>
            </a:xfrm>
            <a:prstGeom prst="rect">
              <a:avLst/>
            </a:prstGeom>
            <a:effectLst/>
          </p:spPr>
        </p:pic>
      </p:grpSp>
      <p:sp>
        <p:nvSpPr>
          <p:cNvPr id="2" name="addFirst and removeFirst">
            <a:extLst>
              <a:ext uri="{FF2B5EF4-FFF2-40B4-BE49-F238E27FC236}">
                <a16:creationId xmlns:a16="http://schemas.microsoft.com/office/drawing/2014/main" id="{11293B45-2AC0-31C8-1FBC-6B9CD8957CB3}"/>
              </a:ext>
            </a:extLst>
          </p:cNvPr>
          <p:cNvSpPr txBox="1">
            <a:spLocks noGrp="1"/>
          </p:cNvSpPr>
          <p:nvPr>
            <p:ph type="body" idx="21"/>
          </p:nvPr>
        </p:nvSpPr>
        <p:spPr>
          <a:xfrm>
            <a:off x="187129" y="1404577"/>
            <a:ext cx="11091936" cy="934779"/>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pPr defTabSz="792479">
              <a:defRPr sz="5280"/>
            </a:pPr>
            <a:r>
              <a:rPr lang="en-US" dirty="0" err="1">
                <a:latin typeface="Courier New"/>
                <a:ea typeface="Courier New"/>
                <a:cs typeface="Courier New"/>
                <a:sym typeface="Courier New"/>
              </a:rPr>
              <a:t>a</a:t>
            </a:r>
            <a:r>
              <a:rPr dirty="0" err="1">
                <a:latin typeface="Courier New"/>
                <a:ea typeface="Courier New"/>
                <a:cs typeface="Courier New"/>
                <a:sym typeface="Courier New"/>
              </a:rPr>
              <a:t>dd</a:t>
            </a:r>
            <a:r>
              <a:rPr lang="en-US" dirty="0" err="1">
                <a:latin typeface="Courier New"/>
                <a:ea typeface="Courier New"/>
                <a:cs typeface="Courier New"/>
                <a:sym typeface="Courier New"/>
              </a:rPr>
              <a:t>_f</a:t>
            </a:r>
            <a:r>
              <a:rPr dirty="0" err="1">
                <a:latin typeface="Courier New"/>
                <a:ea typeface="Courier New"/>
                <a:cs typeface="Courier New"/>
                <a:sym typeface="Courier New"/>
              </a:rPr>
              <a:t>irst</a:t>
            </a:r>
            <a:r>
              <a:rPr dirty="0"/>
              <a:t> and </a:t>
            </a:r>
            <a:r>
              <a:rPr dirty="0" err="1">
                <a:latin typeface="Courier New"/>
                <a:ea typeface="Courier New"/>
                <a:cs typeface="Courier New"/>
                <a:sym typeface="Courier New"/>
              </a:rPr>
              <a:t>remove</a:t>
            </a:r>
            <a:r>
              <a:rPr lang="en-US" dirty="0" err="1">
                <a:latin typeface="Courier New"/>
                <a:ea typeface="Courier New"/>
                <a:cs typeface="Courier New"/>
                <a:sym typeface="Courier New"/>
              </a:rPr>
              <a:t>_f</a:t>
            </a:r>
            <a:r>
              <a:rPr dirty="0" err="1">
                <a:latin typeface="Courier New"/>
                <a:ea typeface="Courier New"/>
                <a:cs typeface="Courier New"/>
                <a:sym typeface="Courier New"/>
              </a:rPr>
              <a:t>irst</a:t>
            </a:r>
            <a:endParaRPr dirty="0">
              <a:latin typeface="Courier New"/>
              <a:ea typeface="Courier New"/>
              <a:cs typeface="Courier New"/>
              <a:sym typeface="Courier New"/>
            </a:endParaRPr>
          </a:p>
        </p:txBody>
      </p:sp>
      <p:grpSp>
        <p:nvGrpSpPr>
          <p:cNvPr id="5" name="Group 4">
            <a:extLst>
              <a:ext uri="{FF2B5EF4-FFF2-40B4-BE49-F238E27FC236}">
                <a16:creationId xmlns:a16="http://schemas.microsoft.com/office/drawing/2014/main" id="{BEBBF5A7-D387-D11E-302C-1F85B9E1FA8F}"/>
              </a:ext>
            </a:extLst>
          </p:cNvPr>
          <p:cNvGrpSpPr/>
          <p:nvPr/>
        </p:nvGrpSpPr>
        <p:grpSpPr>
          <a:xfrm>
            <a:off x="546330" y="3186031"/>
            <a:ext cx="12693469" cy="5262979"/>
            <a:chOff x="546330" y="3186031"/>
            <a:chExt cx="12693469" cy="5262979"/>
          </a:xfrm>
        </p:grpSpPr>
        <p:sp>
          <p:nvSpPr>
            <p:cNvPr id="6" name="Rectangle: Rounded Corners 5">
              <a:extLst>
                <a:ext uri="{FF2B5EF4-FFF2-40B4-BE49-F238E27FC236}">
                  <a16:creationId xmlns:a16="http://schemas.microsoft.com/office/drawing/2014/main" id="{266A940E-1E40-6D77-BC72-31BC97BA24E9}"/>
                </a:ext>
              </a:extLst>
            </p:cNvPr>
            <p:cNvSpPr/>
            <p:nvPr/>
          </p:nvSpPr>
          <p:spPr>
            <a:xfrm>
              <a:off x="546330" y="3210128"/>
              <a:ext cx="12136020" cy="4846320"/>
            </a:xfrm>
            <a:prstGeom prst="roundRect">
              <a:avLst>
                <a:gd name="adj" fmla="val 1613"/>
              </a:avLst>
            </a:prstGeom>
            <a:solidFill>
              <a:srgbClr val="002B3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7" name="TextBox 6">
              <a:extLst>
                <a:ext uri="{FF2B5EF4-FFF2-40B4-BE49-F238E27FC236}">
                  <a16:creationId xmlns:a16="http://schemas.microsoft.com/office/drawing/2014/main" id="{A9C8D4EC-12F8-BBF7-C461-A7C3ACC00D5C}"/>
                </a:ext>
              </a:extLst>
            </p:cNvPr>
            <p:cNvSpPr txBox="1"/>
            <p:nvPr/>
          </p:nvSpPr>
          <p:spPr>
            <a:xfrm>
              <a:off x="1103777" y="3186031"/>
              <a:ext cx="12136022" cy="52629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2800" b="0" dirty="0">
                  <a:solidFill>
                    <a:srgbClr val="569CD6"/>
                  </a:solidFill>
                  <a:effectLst/>
                  <a:latin typeface="Consolas" panose="020B0609020204030204" pitchFamily="49" charset="0"/>
                </a:rPr>
                <a:t>class</a:t>
              </a:r>
              <a:r>
                <a:rPr lang="en-US" sz="2800" b="0" dirty="0">
                  <a:solidFill>
                    <a:srgbClr val="D4D4D4"/>
                  </a:solidFill>
                  <a:effectLst/>
                  <a:latin typeface="Consolas" panose="020B0609020204030204" pitchFamily="49" charset="0"/>
                </a:rPr>
                <a:t> </a:t>
              </a:r>
              <a:r>
                <a:rPr lang="en-US" sz="2800" b="0" dirty="0">
                  <a:solidFill>
                    <a:srgbClr val="4EC9B0"/>
                  </a:solidFill>
                  <a:effectLst/>
                  <a:latin typeface="Consolas" panose="020B0609020204030204" pitchFamily="49" charset="0"/>
                </a:rPr>
                <a:t>LinkedList</a:t>
              </a:r>
              <a:r>
                <a:rPr lang="en-US" sz="2800" b="0" dirty="0">
                  <a:solidFill>
                    <a:srgbClr val="D4D4D4"/>
                  </a:solidFill>
                  <a:effectLst/>
                  <a:latin typeface="Consolas" panose="020B0609020204030204" pitchFamily="49" charset="0"/>
                </a:rPr>
                <a:t>:</a:t>
              </a:r>
            </a:p>
            <a:p>
              <a:pPr algn="l"/>
              <a:r>
                <a:rPr lang="en-US" sz="2800" b="0" dirty="0">
                  <a:solidFill>
                    <a:srgbClr val="D4D4D4"/>
                  </a:solidFill>
                  <a:effectLst/>
                  <a:latin typeface="Consolas" panose="020B0609020204030204" pitchFamily="49" charset="0"/>
                </a:rPr>
                <a:t>    </a:t>
              </a:r>
              <a:r>
                <a:rPr lang="en-US" sz="2800" b="0" dirty="0">
                  <a:solidFill>
                    <a:srgbClr val="569CD6"/>
                  </a:solidFill>
                  <a:effectLst/>
                  <a:latin typeface="Consolas" panose="020B0609020204030204" pitchFamily="49" charset="0"/>
                </a:rPr>
                <a:t>def</a:t>
              </a:r>
              <a:r>
                <a:rPr lang="en-US" sz="2800" b="0" dirty="0">
                  <a:solidFill>
                    <a:srgbClr val="D4D4D4"/>
                  </a:solidFill>
                  <a:effectLst/>
                  <a:latin typeface="Consolas" panose="020B0609020204030204" pitchFamily="49" charset="0"/>
                </a:rPr>
                <a:t> </a:t>
              </a:r>
              <a:r>
                <a:rPr lang="en-US" sz="2800" b="0" dirty="0">
                  <a:solidFill>
                    <a:srgbClr val="DCDCAA"/>
                  </a:solidFill>
                  <a:effectLst/>
                  <a:latin typeface="Consolas" panose="020B0609020204030204" pitchFamily="49" charset="0"/>
                </a:rPr>
                <a:t>__</a:t>
              </a:r>
              <a:r>
                <a:rPr lang="en-US" sz="2800" b="0" dirty="0" err="1">
                  <a:solidFill>
                    <a:srgbClr val="DCDCAA"/>
                  </a:solidFill>
                  <a:effectLst/>
                  <a:latin typeface="Consolas" panose="020B0609020204030204" pitchFamily="49" charset="0"/>
                </a:rPr>
                <a:t>init</a:t>
              </a:r>
              <a:r>
                <a:rPr lang="en-US" sz="2800" b="0" dirty="0">
                  <a:solidFill>
                    <a:srgbClr val="DCDCAA"/>
                  </a:solidFill>
                  <a:effectLst/>
                  <a:latin typeface="Consolas" panose="020B0609020204030204" pitchFamily="49" charset="0"/>
                </a:rPr>
                <a:t>__</a:t>
              </a:r>
              <a:r>
                <a:rPr lang="en-US" sz="2800" b="0" dirty="0">
                  <a:solidFill>
                    <a:srgbClr val="D4D4D4"/>
                  </a:solidFill>
                  <a:effectLst/>
                  <a:latin typeface="Consolas" panose="020B0609020204030204" pitchFamily="49" charset="0"/>
                </a:rPr>
                <a:t>(</a:t>
              </a:r>
              <a:r>
                <a:rPr lang="en-US" sz="2800" b="0" dirty="0">
                  <a:solidFill>
                    <a:srgbClr val="9CDCFE"/>
                  </a:solidFill>
                  <a:effectLst/>
                  <a:latin typeface="Consolas" panose="020B0609020204030204" pitchFamily="49" charset="0"/>
                </a:rPr>
                <a:t>self</a:t>
              </a:r>
              <a:r>
                <a:rPr lang="en-US" sz="2800" b="0" dirty="0">
                  <a:solidFill>
                    <a:srgbClr val="D4D4D4"/>
                  </a:solidFill>
                  <a:effectLst/>
                  <a:latin typeface="Consolas" panose="020B0609020204030204" pitchFamily="49" charset="0"/>
                </a:rPr>
                <a:t>):</a:t>
              </a:r>
            </a:p>
            <a:p>
              <a:pPr algn="l"/>
              <a:r>
                <a:rPr lang="en-US" sz="2800" b="0" dirty="0">
                  <a:solidFill>
                    <a:srgbClr val="D4D4D4"/>
                  </a:solidFill>
                  <a:effectLst/>
                  <a:latin typeface="Consolas" panose="020B0609020204030204" pitchFamily="49" charset="0"/>
                </a:rPr>
                <a:t>        </a:t>
              </a:r>
              <a:r>
                <a:rPr lang="en-US" sz="2800" b="0" dirty="0" err="1">
                  <a:solidFill>
                    <a:srgbClr val="9CDCFE"/>
                  </a:solidFill>
                  <a:effectLst/>
                  <a:latin typeface="Consolas" panose="020B0609020204030204" pitchFamily="49" charset="0"/>
                </a:rPr>
                <a:t>self</a:t>
              </a:r>
              <a:r>
                <a:rPr lang="en-US" sz="2800" b="0" dirty="0" err="1">
                  <a:solidFill>
                    <a:srgbClr val="D4D4D4"/>
                  </a:solidFill>
                  <a:effectLst/>
                  <a:latin typeface="Consolas" panose="020B0609020204030204" pitchFamily="49" charset="0"/>
                </a:rPr>
                <a:t>.</a:t>
              </a:r>
              <a:r>
                <a:rPr lang="en-US" sz="2800" b="0" dirty="0" err="1">
                  <a:solidFill>
                    <a:srgbClr val="9CDCFE"/>
                  </a:solidFill>
                  <a:effectLst/>
                  <a:latin typeface="Consolas" panose="020B0609020204030204" pitchFamily="49" charset="0"/>
                </a:rPr>
                <a:t>_head</a:t>
              </a:r>
              <a:r>
                <a:rPr lang="en-US" sz="2800" b="0" dirty="0">
                  <a:solidFill>
                    <a:srgbClr val="D4D4D4"/>
                  </a:solidFill>
                  <a:effectLst/>
                  <a:latin typeface="Consolas" panose="020B0609020204030204" pitchFamily="49" charset="0"/>
                </a:rPr>
                <a:t> = </a:t>
              </a:r>
              <a:r>
                <a:rPr lang="en-US" sz="2800" b="0" dirty="0">
                  <a:solidFill>
                    <a:srgbClr val="569CD6"/>
                  </a:solidFill>
                  <a:effectLst/>
                  <a:latin typeface="Consolas" panose="020B0609020204030204" pitchFamily="49" charset="0"/>
                </a:rPr>
                <a:t>None</a:t>
              </a:r>
              <a:endParaRPr lang="en-US" sz="2800" b="0" dirty="0">
                <a:solidFill>
                  <a:srgbClr val="D4D4D4"/>
                </a:solidFill>
                <a:effectLst/>
                <a:latin typeface="Consolas" panose="020B0609020204030204" pitchFamily="49" charset="0"/>
              </a:endParaRPr>
            </a:p>
            <a:p>
              <a:pPr algn="l"/>
              <a:br>
                <a:rPr lang="en-US" sz="2800" b="0" dirty="0">
                  <a:solidFill>
                    <a:srgbClr val="D4D4D4"/>
                  </a:solidFill>
                  <a:effectLst/>
                  <a:latin typeface="Consolas" panose="020B0609020204030204" pitchFamily="49" charset="0"/>
                </a:rPr>
              </a:br>
              <a:r>
                <a:rPr lang="en-US" sz="2800" b="0" dirty="0">
                  <a:solidFill>
                    <a:srgbClr val="D4D4D4"/>
                  </a:solidFill>
                  <a:effectLst/>
                  <a:latin typeface="Consolas" panose="020B0609020204030204" pitchFamily="49" charset="0"/>
                </a:rPr>
                <a:t>    </a:t>
              </a:r>
              <a:r>
                <a:rPr lang="en-US" sz="2800" b="0" dirty="0">
                  <a:solidFill>
                    <a:srgbClr val="569CD6"/>
                  </a:solidFill>
                  <a:effectLst/>
                  <a:latin typeface="Consolas" panose="020B0609020204030204" pitchFamily="49" charset="0"/>
                </a:rPr>
                <a:t>def</a:t>
              </a:r>
              <a:r>
                <a:rPr lang="en-US" sz="2800" b="0" dirty="0">
                  <a:solidFill>
                    <a:srgbClr val="D4D4D4"/>
                  </a:solidFill>
                  <a:effectLst/>
                  <a:latin typeface="Consolas" panose="020B0609020204030204" pitchFamily="49" charset="0"/>
                </a:rPr>
                <a:t> </a:t>
              </a:r>
              <a:r>
                <a:rPr lang="en-US" sz="2800" b="0" dirty="0" err="1">
                  <a:solidFill>
                    <a:srgbClr val="DCDCAA"/>
                  </a:solidFill>
                  <a:effectLst/>
                  <a:latin typeface="Consolas" panose="020B0609020204030204" pitchFamily="49" charset="0"/>
                </a:rPr>
                <a:t>add_first</a:t>
              </a:r>
              <a:r>
                <a:rPr lang="en-US" sz="2800" b="0" dirty="0">
                  <a:solidFill>
                    <a:srgbClr val="D4D4D4"/>
                  </a:solidFill>
                  <a:effectLst/>
                  <a:latin typeface="Consolas" panose="020B0609020204030204" pitchFamily="49" charset="0"/>
                </a:rPr>
                <a:t>(</a:t>
              </a:r>
              <a:r>
                <a:rPr lang="en-US" sz="2800" b="0" dirty="0">
                  <a:solidFill>
                    <a:srgbClr val="9CDCFE"/>
                  </a:solidFill>
                  <a:effectLst/>
                  <a:latin typeface="Consolas" panose="020B0609020204030204" pitchFamily="49" charset="0"/>
                </a:rPr>
                <a:t>self</a:t>
              </a:r>
              <a:r>
                <a:rPr lang="en-US" sz="2800" b="0" dirty="0">
                  <a:solidFill>
                    <a:srgbClr val="D4D4D4"/>
                  </a:solidFill>
                  <a:effectLst/>
                  <a:latin typeface="Consolas" panose="020B0609020204030204" pitchFamily="49" charset="0"/>
                </a:rPr>
                <a:t>, </a:t>
              </a:r>
              <a:r>
                <a:rPr lang="en-US" sz="2800" b="0" dirty="0">
                  <a:solidFill>
                    <a:srgbClr val="9CDCFE"/>
                  </a:solidFill>
                  <a:effectLst/>
                  <a:latin typeface="Consolas" panose="020B0609020204030204" pitchFamily="49" charset="0"/>
                </a:rPr>
                <a:t>data</a:t>
              </a:r>
              <a:r>
                <a:rPr lang="en-US" sz="2800" b="0" dirty="0">
                  <a:solidFill>
                    <a:srgbClr val="D4D4D4"/>
                  </a:solidFill>
                  <a:effectLst/>
                  <a:latin typeface="Consolas" panose="020B0609020204030204" pitchFamily="49" charset="0"/>
                </a:rPr>
                <a:t>):</a:t>
              </a:r>
            </a:p>
            <a:p>
              <a:pPr algn="l"/>
              <a:r>
                <a:rPr lang="en-US" sz="2800" b="0" dirty="0">
                  <a:solidFill>
                    <a:srgbClr val="D4D4D4"/>
                  </a:solidFill>
                  <a:effectLst/>
                  <a:latin typeface="Consolas" panose="020B0609020204030204" pitchFamily="49" charset="0"/>
                </a:rPr>
                <a:t>        </a:t>
              </a:r>
              <a:r>
                <a:rPr lang="en-US" sz="2800" b="0" dirty="0" err="1">
                  <a:solidFill>
                    <a:srgbClr val="9CDCFE"/>
                  </a:solidFill>
                  <a:effectLst/>
                  <a:latin typeface="Consolas" panose="020B0609020204030204" pitchFamily="49" charset="0"/>
                </a:rPr>
                <a:t>self</a:t>
              </a:r>
              <a:r>
                <a:rPr lang="en-US" sz="2800" b="0" dirty="0" err="1">
                  <a:solidFill>
                    <a:srgbClr val="D4D4D4"/>
                  </a:solidFill>
                  <a:effectLst/>
                  <a:latin typeface="Consolas" panose="020B0609020204030204" pitchFamily="49" charset="0"/>
                </a:rPr>
                <a:t>.</a:t>
              </a:r>
              <a:r>
                <a:rPr lang="en-US" sz="2800" b="0" dirty="0" err="1">
                  <a:solidFill>
                    <a:srgbClr val="9CDCFE"/>
                  </a:solidFill>
                  <a:effectLst/>
                  <a:latin typeface="Consolas" panose="020B0609020204030204" pitchFamily="49" charset="0"/>
                </a:rPr>
                <a:t>_head</a:t>
              </a:r>
              <a:r>
                <a:rPr lang="en-US" sz="2800" b="0" dirty="0">
                  <a:solidFill>
                    <a:srgbClr val="D4D4D4"/>
                  </a:solidFill>
                  <a:effectLst/>
                  <a:latin typeface="Consolas" panose="020B0609020204030204" pitchFamily="49" charset="0"/>
                </a:rPr>
                <a:t> = </a:t>
              </a:r>
              <a:r>
                <a:rPr lang="en-US" sz="2800" b="0" dirty="0">
                  <a:solidFill>
                    <a:srgbClr val="4EC9B0"/>
                  </a:solidFill>
                  <a:effectLst/>
                  <a:latin typeface="Consolas" panose="020B0609020204030204" pitchFamily="49" charset="0"/>
                </a:rPr>
                <a:t>Node</a:t>
              </a:r>
              <a:r>
                <a:rPr lang="en-US" sz="2800" b="0" dirty="0">
                  <a:solidFill>
                    <a:srgbClr val="D4D4D4"/>
                  </a:solidFill>
                  <a:effectLst/>
                  <a:latin typeface="Consolas" panose="020B0609020204030204" pitchFamily="49" charset="0"/>
                </a:rPr>
                <a:t>(</a:t>
              </a:r>
              <a:r>
                <a:rPr lang="en-US" sz="2800" b="0" dirty="0">
                  <a:solidFill>
                    <a:srgbClr val="9CDCFE"/>
                  </a:solidFill>
                  <a:effectLst/>
                  <a:latin typeface="Consolas" panose="020B0609020204030204" pitchFamily="49" charset="0"/>
                </a:rPr>
                <a:t>data</a:t>
              </a:r>
              <a:r>
                <a:rPr lang="en-US" sz="2800" b="0" dirty="0">
                  <a:solidFill>
                    <a:srgbClr val="D4D4D4"/>
                  </a:solidFill>
                  <a:effectLst/>
                  <a:latin typeface="Consolas" panose="020B0609020204030204" pitchFamily="49" charset="0"/>
                </a:rPr>
                <a:t>, </a:t>
              </a:r>
              <a:r>
                <a:rPr lang="en-US" sz="2800" b="0" dirty="0">
                  <a:solidFill>
                    <a:srgbClr val="9CDCFE"/>
                  </a:solidFill>
                  <a:effectLst/>
                  <a:latin typeface="Consolas" panose="020B0609020204030204" pitchFamily="49" charset="0"/>
                </a:rPr>
                <a:t>link</a:t>
              </a:r>
              <a:r>
                <a:rPr lang="en-US" sz="2800" b="0" dirty="0">
                  <a:solidFill>
                    <a:srgbClr val="D4D4D4"/>
                  </a:solidFill>
                  <a:effectLst/>
                  <a:latin typeface="Consolas" panose="020B0609020204030204" pitchFamily="49" charset="0"/>
                </a:rPr>
                <a:t>=</a:t>
              </a:r>
              <a:r>
                <a:rPr lang="en-US" sz="2800" b="0" dirty="0" err="1">
                  <a:solidFill>
                    <a:srgbClr val="9CDCFE"/>
                  </a:solidFill>
                  <a:effectLst/>
                  <a:latin typeface="Consolas" panose="020B0609020204030204" pitchFamily="49" charset="0"/>
                </a:rPr>
                <a:t>self</a:t>
              </a:r>
              <a:r>
                <a:rPr lang="en-US" sz="2800" b="0" dirty="0" err="1">
                  <a:solidFill>
                    <a:srgbClr val="D4D4D4"/>
                  </a:solidFill>
                  <a:effectLst/>
                  <a:latin typeface="Consolas" panose="020B0609020204030204" pitchFamily="49" charset="0"/>
                </a:rPr>
                <a:t>.</a:t>
              </a:r>
              <a:r>
                <a:rPr lang="en-US" sz="2800" b="0" dirty="0" err="1">
                  <a:solidFill>
                    <a:srgbClr val="9CDCFE"/>
                  </a:solidFill>
                  <a:effectLst/>
                  <a:latin typeface="Consolas" panose="020B0609020204030204" pitchFamily="49" charset="0"/>
                </a:rPr>
                <a:t>_head</a:t>
              </a:r>
              <a:r>
                <a:rPr lang="en-US" sz="2800" b="0" dirty="0">
                  <a:solidFill>
                    <a:srgbClr val="D4D4D4"/>
                  </a:solidFill>
                  <a:effectLst/>
                  <a:latin typeface="Consolas" panose="020B0609020204030204" pitchFamily="49" charset="0"/>
                </a:rPr>
                <a:t>)</a:t>
              </a:r>
            </a:p>
            <a:p>
              <a:pPr algn="l"/>
              <a:br>
                <a:rPr lang="en-US" sz="2800" b="0" dirty="0">
                  <a:solidFill>
                    <a:srgbClr val="D4D4D4"/>
                  </a:solidFill>
                  <a:effectLst/>
                  <a:latin typeface="Consolas" panose="020B0609020204030204" pitchFamily="49" charset="0"/>
                </a:rPr>
              </a:br>
              <a:r>
                <a:rPr lang="en-US" sz="2800" b="0" dirty="0">
                  <a:solidFill>
                    <a:srgbClr val="D4D4D4"/>
                  </a:solidFill>
                  <a:effectLst/>
                  <a:latin typeface="Consolas" panose="020B0609020204030204" pitchFamily="49" charset="0"/>
                </a:rPr>
                <a:t>    </a:t>
              </a:r>
              <a:r>
                <a:rPr lang="en-US" sz="2800" b="0" dirty="0">
                  <a:solidFill>
                    <a:srgbClr val="569CD6"/>
                  </a:solidFill>
                  <a:effectLst/>
                  <a:latin typeface="Consolas" panose="020B0609020204030204" pitchFamily="49" charset="0"/>
                </a:rPr>
                <a:t>def</a:t>
              </a:r>
              <a:r>
                <a:rPr lang="en-US" sz="2800" b="0" dirty="0">
                  <a:solidFill>
                    <a:srgbClr val="D4D4D4"/>
                  </a:solidFill>
                  <a:effectLst/>
                  <a:latin typeface="Consolas" panose="020B0609020204030204" pitchFamily="49" charset="0"/>
                </a:rPr>
                <a:t> </a:t>
              </a:r>
              <a:r>
                <a:rPr lang="en-US" sz="2800" b="0" dirty="0" err="1">
                  <a:solidFill>
                    <a:srgbClr val="DCDCAA"/>
                  </a:solidFill>
                  <a:effectLst/>
                  <a:latin typeface="Consolas" panose="020B0609020204030204" pitchFamily="49" charset="0"/>
                </a:rPr>
                <a:t>remove_first</a:t>
              </a:r>
              <a:r>
                <a:rPr lang="en-US" sz="2800" b="0" dirty="0">
                  <a:solidFill>
                    <a:srgbClr val="D4D4D4"/>
                  </a:solidFill>
                  <a:effectLst/>
                  <a:latin typeface="Consolas" panose="020B0609020204030204" pitchFamily="49" charset="0"/>
                </a:rPr>
                <a:t>(</a:t>
              </a:r>
              <a:r>
                <a:rPr lang="en-US" sz="2800" b="0" dirty="0">
                  <a:solidFill>
                    <a:srgbClr val="9CDCFE"/>
                  </a:solidFill>
                  <a:effectLst/>
                  <a:latin typeface="Consolas" panose="020B0609020204030204" pitchFamily="49" charset="0"/>
                </a:rPr>
                <a:t>self</a:t>
              </a:r>
              <a:r>
                <a:rPr lang="en-US" sz="2800" b="0" dirty="0">
                  <a:solidFill>
                    <a:srgbClr val="D4D4D4"/>
                  </a:solidFill>
                  <a:effectLst/>
                  <a:latin typeface="Consolas" panose="020B0609020204030204" pitchFamily="49" charset="0"/>
                </a:rPr>
                <a:t>):</a:t>
              </a:r>
            </a:p>
            <a:p>
              <a:pPr algn="l"/>
              <a:r>
                <a:rPr lang="en-US" sz="2800" b="0" dirty="0">
                  <a:solidFill>
                    <a:srgbClr val="D4D4D4"/>
                  </a:solidFill>
                  <a:effectLst/>
                  <a:latin typeface="Consolas" panose="020B0609020204030204" pitchFamily="49" charset="0"/>
                </a:rPr>
                <a:t>        </a:t>
              </a:r>
              <a:r>
                <a:rPr lang="en-US" sz="2800" b="0" dirty="0">
                  <a:solidFill>
                    <a:srgbClr val="9CDCFE"/>
                  </a:solidFill>
                  <a:effectLst/>
                  <a:latin typeface="Consolas" panose="020B0609020204030204" pitchFamily="49" charset="0"/>
                </a:rPr>
                <a:t>item</a:t>
              </a:r>
              <a:r>
                <a:rPr lang="en-US" sz="2800" b="0" dirty="0">
                  <a:solidFill>
                    <a:srgbClr val="D4D4D4"/>
                  </a:solidFill>
                  <a:effectLst/>
                  <a:latin typeface="Consolas" panose="020B0609020204030204" pitchFamily="49" charset="0"/>
                </a:rPr>
                <a:t> = </a:t>
              </a:r>
              <a:r>
                <a:rPr lang="en-US" sz="2800" b="0" dirty="0">
                  <a:solidFill>
                    <a:srgbClr val="9CDCFE"/>
                  </a:solidFill>
                  <a:effectLst/>
                  <a:latin typeface="Consolas" panose="020B0609020204030204" pitchFamily="49" charset="0"/>
                </a:rPr>
                <a:t>self</a:t>
              </a:r>
              <a:r>
                <a:rPr lang="en-US" sz="2800" b="0" dirty="0">
                  <a:solidFill>
                    <a:srgbClr val="D4D4D4"/>
                  </a:solidFill>
                  <a:effectLst/>
                  <a:latin typeface="Consolas" panose="020B0609020204030204" pitchFamily="49" charset="0"/>
                </a:rPr>
                <a:t>.</a:t>
              </a:r>
              <a:r>
                <a:rPr lang="en-US" sz="2800" b="0" dirty="0">
                  <a:solidFill>
                    <a:srgbClr val="9CDCFE"/>
                  </a:solidFill>
                  <a:effectLst/>
                  <a:latin typeface="Consolas" panose="020B0609020204030204" pitchFamily="49" charset="0"/>
                </a:rPr>
                <a:t>_</a:t>
              </a:r>
              <a:r>
                <a:rPr lang="en-US" sz="2800" b="0" dirty="0" err="1">
                  <a:solidFill>
                    <a:srgbClr val="9CDCFE"/>
                  </a:solidFill>
                  <a:effectLst/>
                  <a:latin typeface="Consolas" panose="020B0609020204030204" pitchFamily="49" charset="0"/>
                </a:rPr>
                <a:t>head</a:t>
              </a:r>
              <a:r>
                <a:rPr lang="en-US" sz="2800" b="0" dirty="0" err="1">
                  <a:solidFill>
                    <a:srgbClr val="D4D4D4"/>
                  </a:solidFill>
                  <a:effectLst/>
                  <a:latin typeface="Consolas" panose="020B0609020204030204" pitchFamily="49" charset="0"/>
                </a:rPr>
                <a:t>.</a:t>
              </a:r>
              <a:r>
                <a:rPr lang="en-US" sz="2800" b="0" dirty="0" err="1">
                  <a:solidFill>
                    <a:srgbClr val="9CDCFE"/>
                  </a:solidFill>
                  <a:effectLst/>
                  <a:latin typeface="Consolas" panose="020B0609020204030204" pitchFamily="49" charset="0"/>
                </a:rPr>
                <a:t>data</a:t>
              </a:r>
              <a:endParaRPr lang="en-US" sz="2800" b="0" dirty="0">
                <a:solidFill>
                  <a:srgbClr val="D4D4D4"/>
                </a:solidFill>
                <a:effectLst/>
                <a:latin typeface="Consolas" panose="020B0609020204030204" pitchFamily="49" charset="0"/>
              </a:endParaRPr>
            </a:p>
            <a:p>
              <a:pPr algn="l"/>
              <a:r>
                <a:rPr lang="en-US" sz="2800" b="0" dirty="0">
                  <a:solidFill>
                    <a:srgbClr val="D4D4D4"/>
                  </a:solidFill>
                  <a:effectLst/>
                  <a:latin typeface="Consolas" panose="020B0609020204030204" pitchFamily="49" charset="0"/>
                </a:rPr>
                <a:t>        </a:t>
              </a:r>
              <a:r>
                <a:rPr lang="en-US" sz="2800" b="0" dirty="0" err="1">
                  <a:solidFill>
                    <a:srgbClr val="9CDCFE"/>
                  </a:solidFill>
                  <a:effectLst/>
                  <a:latin typeface="Consolas" panose="020B0609020204030204" pitchFamily="49" charset="0"/>
                </a:rPr>
                <a:t>self</a:t>
              </a:r>
              <a:r>
                <a:rPr lang="en-US" sz="2800" b="0" dirty="0" err="1">
                  <a:solidFill>
                    <a:srgbClr val="D4D4D4"/>
                  </a:solidFill>
                  <a:effectLst/>
                  <a:latin typeface="Consolas" panose="020B0609020204030204" pitchFamily="49" charset="0"/>
                </a:rPr>
                <a:t>.</a:t>
              </a:r>
              <a:r>
                <a:rPr lang="en-US" sz="2800" b="0" dirty="0" err="1">
                  <a:solidFill>
                    <a:srgbClr val="9CDCFE"/>
                  </a:solidFill>
                  <a:effectLst/>
                  <a:latin typeface="Consolas" panose="020B0609020204030204" pitchFamily="49" charset="0"/>
                </a:rPr>
                <a:t>_head</a:t>
              </a:r>
              <a:r>
                <a:rPr lang="en-US" sz="2800" b="0" dirty="0">
                  <a:solidFill>
                    <a:srgbClr val="D4D4D4"/>
                  </a:solidFill>
                  <a:effectLst/>
                  <a:latin typeface="Consolas" panose="020B0609020204030204" pitchFamily="49" charset="0"/>
                </a:rPr>
                <a:t> = </a:t>
              </a:r>
              <a:r>
                <a:rPr lang="en-US" sz="2800" b="0" dirty="0">
                  <a:solidFill>
                    <a:srgbClr val="9CDCFE"/>
                  </a:solidFill>
                  <a:effectLst/>
                  <a:latin typeface="Consolas" panose="020B0609020204030204" pitchFamily="49" charset="0"/>
                </a:rPr>
                <a:t>self</a:t>
              </a:r>
              <a:r>
                <a:rPr lang="en-US" sz="2800" b="0" dirty="0">
                  <a:solidFill>
                    <a:srgbClr val="D4D4D4"/>
                  </a:solidFill>
                  <a:effectLst/>
                  <a:latin typeface="Consolas" panose="020B0609020204030204" pitchFamily="49" charset="0"/>
                </a:rPr>
                <a:t>.</a:t>
              </a:r>
              <a:r>
                <a:rPr lang="en-US" sz="2800" b="0" dirty="0">
                  <a:solidFill>
                    <a:srgbClr val="9CDCFE"/>
                  </a:solidFill>
                  <a:effectLst/>
                  <a:latin typeface="Consolas" panose="020B0609020204030204" pitchFamily="49" charset="0"/>
                </a:rPr>
                <a:t>_</a:t>
              </a:r>
              <a:r>
                <a:rPr lang="en-US" sz="2800" b="0" dirty="0" err="1">
                  <a:solidFill>
                    <a:srgbClr val="9CDCFE"/>
                  </a:solidFill>
                  <a:effectLst/>
                  <a:latin typeface="Consolas" panose="020B0609020204030204" pitchFamily="49" charset="0"/>
                </a:rPr>
                <a:t>head</a:t>
              </a:r>
              <a:r>
                <a:rPr lang="en-US" sz="2800" b="0" dirty="0" err="1">
                  <a:solidFill>
                    <a:srgbClr val="D4D4D4"/>
                  </a:solidFill>
                  <a:effectLst/>
                  <a:latin typeface="Consolas" panose="020B0609020204030204" pitchFamily="49" charset="0"/>
                </a:rPr>
                <a:t>.</a:t>
              </a:r>
              <a:r>
                <a:rPr lang="en-US" sz="2800" b="0" dirty="0" err="1">
                  <a:solidFill>
                    <a:srgbClr val="9CDCFE"/>
                  </a:solidFill>
                  <a:effectLst/>
                  <a:latin typeface="Consolas" panose="020B0609020204030204" pitchFamily="49" charset="0"/>
                </a:rPr>
                <a:t>link</a:t>
              </a:r>
              <a:endParaRPr lang="en-US" sz="2800" b="0" dirty="0">
                <a:solidFill>
                  <a:srgbClr val="D4D4D4"/>
                </a:solidFill>
                <a:effectLst/>
                <a:latin typeface="Consolas" panose="020B0609020204030204" pitchFamily="49" charset="0"/>
              </a:endParaRPr>
            </a:p>
            <a:p>
              <a:pPr algn="l"/>
              <a:r>
                <a:rPr lang="en-US" sz="2800" b="0" dirty="0">
                  <a:solidFill>
                    <a:srgbClr val="D4D4D4"/>
                  </a:solidFill>
                  <a:effectLst/>
                  <a:latin typeface="Consolas" panose="020B0609020204030204" pitchFamily="49" charset="0"/>
                </a:rPr>
                <a:t>        </a:t>
              </a:r>
              <a:r>
                <a:rPr lang="en-US" sz="2800" b="0" dirty="0">
                  <a:solidFill>
                    <a:srgbClr val="C586C0"/>
                  </a:solidFill>
                  <a:effectLst/>
                  <a:latin typeface="Consolas" panose="020B0609020204030204" pitchFamily="49" charset="0"/>
                </a:rPr>
                <a:t>return</a:t>
              </a:r>
              <a:r>
                <a:rPr lang="en-US" sz="2800" b="0" dirty="0">
                  <a:solidFill>
                    <a:srgbClr val="D4D4D4"/>
                  </a:solidFill>
                  <a:effectLst/>
                  <a:latin typeface="Consolas" panose="020B0609020204030204" pitchFamily="49" charset="0"/>
                </a:rPr>
                <a:t> </a:t>
              </a:r>
              <a:r>
                <a:rPr lang="en-US" sz="2800" b="0" dirty="0">
                  <a:solidFill>
                    <a:srgbClr val="9CDCFE"/>
                  </a:solidFill>
                  <a:effectLst/>
                  <a:latin typeface="Consolas" panose="020B0609020204030204" pitchFamily="49" charset="0"/>
                </a:rPr>
                <a:t>item</a:t>
              </a:r>
              <a:endParaRPr lang="en-US" sz="2800" b="0" dirty="0">
                <a:solidFill>
                  <a:srgbClr val="D4D4D4"/>
                </a:solidFill>
                <a:effectLst/>
                <a:latin typeface="Consolas" panose="020B0609020204030204" pitchFamily="49" charset="0"/>
              </a:endParaRPr>
            </a:p>
            <a:p>
              <a:pPr algn="l"/>
              <a:endParaRPr lang="en-US" sz="2800" b="0" dirty="0">
                <a:solidFill>
                  <a:srgbClr val="D4D4D4"/>
                </a:solidFill>
                <a:effectLst/>
                <a:latin typeface="Consolas" panose="020B0609020204030204" pitchFamily="49" charset="0"/>
              </a:endParaRPr>
            </a:p>
          </p:txBody>
        </p:sp>
      </p:grpSp>
      <p:grpSp>
        <p:nvGrpSpPr>
          <p:cNvPr id="1276" name="O(1)"/>
          <p:cNvGrpSpPr/>
          <p:nvPr/>
        </p:nvGrpSpPr>
        <p:grpSpPr>
          <a:xfrm>
            <a:off x="11172629" y="4982562"/>
            <a:ext cx="2751237" cy="1070834"/>
            <a:chOff x="0" y="0"/>
            <a:chExt cx="2751236" cy="1070833"/>
          </a:xfrm>
        </p:grpSpPr>
        <p:sp>
          <p:nvSpPr>
            <p:cNvPr id="1275" name="O(1)"/>
            <p:cNvSpPr/>
            <p:nvPr/>
          </p:nvSpPr>
          <p:spPr>
            <a:xfrm>
              <a:off x="38100" y="38100"/>
              <a:ext cx="2675037" cy="994634"/>
            </a:xfrm>
            <a:prstGeom prst="rect">
              <a:avLst/>
            </a:prstGeom>
            <a:solidFill>
              <a:schemeClr val="accent4">
                <a:hueOff val="-476017"/>
                <a:lumOff val="-10042"/>
              </a:schemeClr>
            </a:solidFill>
            <a:ln>
              <a:noFill/>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825500">
                <a:defRPr sz="4800">
                  <a:solidFill>
                    <a:srgbClr val="000000"/>
                  </a:solidFill>
                  <a:latin typeface="Helvetica Neue Medium"/>
                  <a:ea typeface="Helvetica Neue Medium"/>
                  <a:cs typeface="Helvetica Neue Medium"/>
                  <a:sym typeface="Helvetica Neue Medium"/>
                </a:defRPr>
              </a:lvl1pPr>
            </a:lstStyle>
            <a:p>
              <a:r>
                <a:t>O(1)</a:t>
              </a:r>
            </a:p>
          </p:txBody>
        </p:sp>
        <p:pic>
          <p:nvPicPr>
            <p:cNvPr id="1274" name="O(1) O(1)" descr="O(1) O(1)"/>
            <p:cNvPicPr>
              <a:picLocks/>
            </p:cNvPicPr>
            <p:nvPr/>
          </p:nvPicPr>
          <p:blipFill>
            <a:blip r:embed="rId3"/>
            <a:stretch>
              <a:fillRect/>
            </a:stretch>
          </p:blipFill>
          <p:spPr>
            <a:xfrm>
              <a:off x="0" y="0"/>
              <a:ext cx="2751237" cy="1070834"/>
            </a:xfrm>
            <a:prstGeom prst="rect">
              <a:avLst/>
            </a:prstGeom>
            <a:effectLst/>
          </p:spPr>
        </p:pic>
      </p:grpSp>
      <p:grpSp>
        <p:nvGrpSpPr>
          <p:cNvPr id="1279" name="O(1)"/>
          <p:cNvGrpSpPr/>
          <p:nvPr/>
        </p:nvGrpSpPr>
        <p:grpSpPr>
          <a:xfrm>
            <a:off x="11172629" y="6779094"/>
            <a:ext cx="2751237" cy="1070834"/>
            <a:chOff x="0" y="0"/>
            <a:chExt cx="2751236" cy="1070833"/>
          </a:xfrm>
        </p:grpSpPr>
        <p:sp>
          <p:nvSpPr>
            <p:cNvPr id="1278" name="O(1)"/>
            <p:cNvSpPr/>
            <p:nvPr/>
          </p:nvSpPr>
          <p:spPr>
            <a:xfrm>
              <a:off x="38100" y="38100"/>
              <a:ext cx="2675037" cy="994634"/>
            </a:xfrm>
            <a:prstGeom prst="rect">
              <a:avLst/>
            </a:prstGeom>
            <a:solidFill>
              <a:schemeClr val="accent4">
                <a:hueOff val="-476017"/>
                <a:lumOff val="-10042"/>
              </a:schemeClr>
            </a:solidFill>
            <a:ln>
              <a:noFill/>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825500">
                <a:defRPr sz="4800">
                  <a:solidFill>
                    <a:srgbClr val="000000"/>
                  </a:solidFill>
                  <a:latin typeface="Helvetica Neue Medium"/>
                  <a:ea typeface="Helvetica Neue Medium"/>
                  <a:cs typeface="Helvetica Neue Medium"/>
                  <a:sym typeface="Helvetica Neue Medium"/>
                </a:defRPr>
              </a:lvl1pPr>
            </a:lstStyle>
            <a:p>
              <a:r>
                <a:t>O(1)</a:t>
              </a:r>
            </a:p>
          </p:txBody>
        </p:sp>
        <p:pic>
          <p:nvPicPr>
            <p:cNvPr id="1277" name="O(1) O(1)" descr="O(1) O(1)"/>
            <p:cNvPicPr>
              <a:picLocks/>
            </p:cNvPicPr>
            <p:nvPr/>
          </p:nvPicPr>
          <p:blipFill>
            <a:blip r:embed="rId3"/>
            <a:stretch>
              <a:fillRect/>
            </a:stretch>
          </p:blipFill>
          <p:spPr>
            <a:xfrm>
              <a:off x="0" y="0"/>
              <a:ext cx="2751237" cy="1070834"/>
            </a:xfrm>
            <a:prstGeom prst="rect">
              <a:avLst/>
            </a:prstGeom>
            <a:effectLst/>
          </p:spPr>
        </p:pic>
      </p:grpSp>
      <p:sp>
        <p:nvSpPr>
          <p:cNvPr id="8" name="TextBox 7">
            <a:extLst>
              <a:ext uri="{FF2B5EF4-FFF2-40B4-BE49-F238E27FC236}">
                <a16:creationId xmlns:a16="http://schemas.microsoft.com/office/drawing/2014/main" id="{2B9DA0A5-7D8A-C736-AED6-B43C7F1CAA10}"/>
              </a:ext>
            </a:extLst>
          </p:cNvPr>
          <p:cNvSpPr txBox="1"/>
          <p:nvPr/>
        </p:nvSpPr>
        <p:spPr>
          <a:xfrm>
            <a:off x="590193" y="3186031"/>
            <a:ext cx="971706" cy="483209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2800" dirty="0">
                <a:solidFill>
                  <a:srgbClr val="FDF6E3"/>
                </a:solidFill>
                <a:latin typeface="Consolas" panose="020B0609020204030204" pitchFamily="49" charset="0"/>
              </a:rPr>
              <a:t>01</a:t>
            </a:r>
          </a:p>
          <a:p>
            <a:pPr algn="l"/>
            <a:r>
              <a:rPr lang="en-US" sz="2800" b="0" dirty="0">
                <a:solidFill>
                  <a:srgbClr val="FDF6E3"/>
                </a:solidFill>
                <a:effectLst/>
                <a:latin typeface="Consolas" panose="020B0609020204030204" pitchFamily="49" charset="0"/>
              </a:rPr>
              <a:t>02</a:t>
            </a:r>
          </a:p>
          <a:p>
            <a:pPr algn="l"/>
            <a:r>
              <a:rPr lang="en-US" sz="2800" dirty="0">
                <a:solidFill>
                  <a:srgbClr val="FDF6E3"/>
                </a:solidFill>
                <a:latin typeface="Consolas" panose="020B0609020204030204" pitchFamily="49" charset="0"/>
              </a:rPr>
              <a:t>03</a:t>
            </a:r>
          </a:p>
          <a:p>
            <a:pPr algn="l"/>
            <a:r>
              <a:rPr lang="en-US" sz="2800" b="0" dirty="0">
                <a:solidFill>
                  <a:srgbClr val="FDF6E3"/>
                </a:solidFill>
                <a:effectLst/>
                <a:latin typeface="Consolas" panose="020B0609020204030204" pitchFamily="49" charset="0"/>
              </a:rPr>
              <a:t>04</a:t>
            </a:r>
          </a:p>
          <a:p>
            <a:pPr algn="l"/>
            <a:r>
              <a:rPr lang="en-US" sz="2800" dirty="0">
                <a:solidFill>
                  <a:srgbClr val="FDF6E3"/>
                </a:solidFill>
                <a:latin typeface="Consolas" panose="020B0609020204030204" pitchFamily="49" charset="0"/>
              </a:rPr>
              <a:t>05</a:t>
            </a:r>
          </a:p>
          <a:p>
            <a:pPr algn="l"/>
            <a:r>
              <a:rPr lang="en-US" sz="2800" b="0" dirty="0">
                <a:solidFill>
                  <a:srgbClr val="FDF6E3"/>
                </a:solidFill>
                <a:effectLst/>
                <a:latin typeface="Consolas" panose="020B0609020204030204" pitchFamily="49" charset="0"/>
              </a:rPr>
              <a:t>06</a:t>
            </a:r>
          </a:p>
          <a:p>
            <a:pPr algn="l"/>
            <a:r>
              <a:rPr lang="en-US" sz="2800" dirty="0">
                <a:solidFill>
                  <a:srgbClr val="FDF6E3"/>
                </a:solidFill>
                <a:latin typeface="Consolas" panose="020B0609020204030204" pitchFamily="49" charset="0"/>
              </a:rPr>
              <a:t>07</a:t>
            </a:r>
          </a:p>
          <a:p>
            <a:pPr algn="l"/>
            <a:r>
              <a:rPr lang="en-US" sz="2800" b="0" dirty="0">
                <a:solidFill>
                  <a:srgbClr val="FDF6E3"/>
                </a:solidFill>
                <a:effectLst/>
                <a:latin typeface="Consolas" panose="020B0609020204030204" pitchFamily="49" charset="0"/>
              </a:rPr>
              <a:t>08</a:t>
            </a:r>
          </a:p>
          <a:p>
            <a:pPr algn="l"/>
            <a:r>
              <a:rPr lang="en-US" sz="2800" dirty="0">
                <a:solidFill>
                  <a:srgbClr val="FDF6E3"/>
                </a:solidFill>
                <a:latin typeface="Consolas" panose="020B0609020204030204" pitchFamily="49" charset="0"/>
              </a:rPr>
              <a:t>09</a:t>
            </a:r>
          </a:p>
          <a:p>
            <a:pPr algn="l"/>
            <a:r>
              <a:rPr lang="en-US" sz="2800" dirty="0">
                <a:solidFill>
                  <a:srgbClr val="FDF6E3"/>
                </a:solidFill>
                <a:latin typeface="Consolas" panose="020B0609020204030204" pitchFamily="49" charset="0"/>
              </a:rPr>
              <a:t>10</a:t>
            </a:r>
          </a:p>
          <a:p>
            <a:pPr algn="l"/>
            <a:r>
              <a:rPr lang="en-US" sz="2800" dirty="0">
                <a:solidFill>
                  <a:srgbClr val="FDF6E3"/>
                </a:solidFill>
                <a:latin typeface="Consolas" panose="020B0609020204030204" pitchFamily="49" charset="0"/>
              </a:rPr>
              <a:t>11</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276"/>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iterate>
                                    <p:tmAbs val="0"/>
                                  </p:iterate>
                                  <p:childTnLst>
                                    <p:set>
                                      <p:cBhvr>
                                        <p:cTn id="9" fill="hold"/>
                                        <p:tgtEl>
                                          <p:spTgt spid="12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76" grpId="0" animBg="1" advAuto="0"/>
      <p:bldP spid="1279" grpId="0" animBg="1" advAuto="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1FCE91D5-CFB6-0141-719D-311A7101CDC7}"/>
              </a:ext>
            </a:extLst>
          </p:cNvPr>
          <p:cNvGrpSpPr/>
          <p:nvPr/>
        </p:nvGrpSpPr>
        <p:grpSpPr>
          <a:xfrm>
            <a:off x="277829" y="5018478"/>
            <a:ext cx="12126145" cy="7911266"/>
            <a:chOff x="277829" y="5018478"/>
            <a:chExt cx="12126145" cy="7911266"/>
          </a:xfrm>
        </p:grpSpPr>
        <p:sp>
          <p:nvSpPr>
            <p:cNvPr id="9" name="Rectangle: Rounded Corners 8">
              <a:extLst>
                <a:ext uri="{FF2B5EF4-FFF2-40B4-BE49-F238E27FC236}">
                  <a16:creationId xmlns:a16="http://schemas.microsoft.com/office/drawing/2014/main" id="{AD92E633-526F-820F-38BE-3C7A4D6EA299}"/>
                </a:ext>
              </a:extLst>
            </p:cNvPr>
            <p:cNvSpPr/>
            <p:nvPr/>
          </p:nvSpPr>
          <p:spPr>
            <a:xfrm>
              <a:off x="410265" y="5018478"/>
              <a:ext cx="11407643" cy="7498080"/>
            </a:xfrm>
            <a:prstGeom prst="roundRect">
              <a:avLst>
                <a:gd name="adj" fmla="val 1613"/>
              </a:avLst>
            </a:prstGeom>
            <a:solidFill>
              <a:srgbClr val="002B3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sp>
          <p:nvSpPr>
            <p:cNvPr id="10" name="TextBox 9">
              <a:extLst>
                <a:ext uri="{FF2B5EF4-FFF2-40B4-BE49-F238E27FC236}">
                  <a16:creationId xmlns:a16="http://schemas.microsoft.com/office/drawing/2014/main" id="{84643F49-80F6-ED17-0A3A-0D2BCD4537D9}"/>
                </a:ext>
              </a:extLst>
            </p:cNvPr>
            <p:cNvSpPr txBox="1"/>
            <p:nvPr/>
          </p:nvSpPr>
          <p:spPr>
            <a:xfrm>
              <a:off x="277829" y="5079689"/>
              <a:ext cx="12126145" cy="741741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2800" b="0" dirty="0">
                  <a:solidFill>
                    <a:srgbClr val="D4D4D4"/>
                  </a:solidFill>
                  <a:effectLst/>
                  <a:latin typeface="Consolas" panose="020B0609020204030204" pitchFamily="49" charset="0"/>
                </a:rPr>
                <a:t>    </a:t>
              </a:r>
              <a:r>
                <a:rPr lang="en-US" sz="2800" b="0" dirty="0">
                  <a:solidFill>
                    <a:srgbClr val="569CD6"/>
                  </a:solidFill>
                  <a:effectLst/>
                  <a:latin typeface="Consolas" panose="020B0609020204030204" pitchFamily="49" charset="0"/>
                </a:rPr>
                <a:t>def</a:t>
              </a:r>
              <a:r>
                <a:rPr lang="en-US" sz="2800" b="0" dirty="0">
                  <a:solidFill>
                    <a:srgbClr val="D4D4D4"/>
                  </a:solidFill>
                  <a:effectLst/>
                  <a:latin typeface="Consolas" panose="020B0609020204030204" pitchFamily="49" charset="0"/>
                </a:rPr>
                <a:t> </a:t>
              </a:r>
              <a:r>
                <a:rPr lang="en-US" sz="2800" b="0" dirty="0" err="1">
                  <a:solidFill>
                    <a:srgbClr val="DCDCAA"/>
                  </a:solidFill>
                  <a:effectLst/>
                  <a:latin typeface="Consolas" panose="020B0609020204030204" pitchFamily="49" charset="0"/>
                </a:rPr>
                <a:t>add_last</a:t>
              </a:r>
              <a:r>
                <a:rPr lang="en-US" sz="2800" b="0" dirty="0">
                  <a:solidFill>
                    <a:srgbClr val="D4D4D4"/>
                  </a:solidFill>
                  <a:effectLst/>
                  <a:latin typeface="Consolas" panose="020B0609020204030204" pitchFamily="49" charset="0"/>
                </a:rPr>
                <a:t>(</a:t>
              </a:r>
              <a:r>
                <a:rPr lang="en-US" sz="2800" b="0" dirty="0">
                  <a:solidFill>
                    <a:srgbClr val="9CDCFE"/>
                  </a:solidFill>
                  <a:effectLst/>
                  <a:latin typeface="Consolas" panose="020B0609020204030204" pitchFamily="49" charset="0"/>
                </a:rPr>
                <a:t>self</a:t>
              </a:r>
              <a:r>
                <a:rPr lang="en-US" sz="2800" b="0" dirty="0">
                  <a:solidFill>
                    <a:srgbClr val="D4D4D4"/>
                  </a:solidFill>
                  <a:effectLst/>
                  <a:latin typeface="Consolas" panose="020B0609020204030204" pitchFamily="49" charset="0"/>
                </a:rPr>
                <a:t>, </a:t>
              </a:r>
              <a:r>
                <a:rPr lang="en-US" sz="2800" b="0" dirty="0">
                  <a:solidFill>
                    <a:srgbClr val="9CDCFE"/>
                  </a:solidFill>
                  <a:effectLst/>
                  <a:latin typeface="Consolas" panose="020B0609020204030204" pitchFamily="49" charset="0"/>
                </a:rPr>
                <a:t>data</a:t>
              </a:r>
              <a:r>
                <a:rPr lang="en-US" sz="2800" b="0" dirty="0">
                  <a:solidFill>
                    <a:srgbClr val="D4D4D4"/>
                  </a:solidFill>
                  <a:effectLst/>
                  <a:latin typeface="Consolas" panose="020B0609020204030204" pitchFamily="49" charset="0"/>
                </a:rPr>
                <a:t>):</a:t>
              </a:r>
            </a:p>
            <a:p>
              <a:pPr algn="l"/>
              <a:r>
                <a:rPr lang="en-US" sz="2800" b="0" dirty="0">
                  <a:solidFill>
                    <a:srgbClr val="D4D4D4"/>
                  </a:solidFill>
                  <a:effectLst/>
                  <a:latin typeface="Consolas" panose="020B0609020204030204" pitchFamily="49" charset="0"/>
                </a:rPr>
                <a:t>        </a:t>
              </a:r>
              <a:r>
                <a:rPr lang="en-US" sz="2800" b="0" dirty="0">
                  <a:solidFill>
                    <a:srgbClr val="C586C0"/>
                  </a:solidFill>
                  <a:effectLst/>
                  <a:latin typeface="Consolas" panose="020B0609020204030204" pitchFamily="49" charset="0"/>
                </a:rPr>
                <a:t>if</a:t>
              </a:r>
              <a:r>
                <a:rPr lang="en-US" sz="2800" b="0" dirty="0">
                  <a:solidFill>
                    <a:srgbClr val="D4D4D4"/>
                  </a:solidFill>
                  <a:effectLst/>
                  <a:latin typeface="Consolas" panose="020B0609020204030204" pitchFamily="49" charset="0"/>
                </a:rPr>
                <a:t> </a:t>
              </a:r>
              <a:r>
                <a:rPr lang="en-US" sz="2800" b="0" dirty="0" err="1">
                  <a:solidFill>
                    <a:srgbClr val="9CDCFE"/>
                  </a:solidFill>
                  <a:effectLst/>
                  <a:latin typeface="Consolas" panose="020B0609020204030204" pitchFamily="49" charset="0"/>
                </a:rPr>
                <a:t>self</a:t>
              </a:r>
              <a:r>
                <a:rPr lang="en-US" sz="2800" b="0" dirty="0" err="1">
                  <a:solidFill>
                    <a:srgbClr val="D4D4D4"/>
                  </a:solidFill>
                  <a:effectLst/>
                  <a:latin typeface="Consolas" panose="020B0609020204030204" pitchFamily="49" charset="0"/>
                </a:rPr>
                <a:t>.</a:t>
              </a:r>
              <a:r>
                <a:rPr lang="en-US" sz="2800" b="0" dirty="0" err="1">
                  <a:solidFill>
                    <a:srgbClr val="9CDCFE"/>
                  </a:solidFill>
                  <a:effectLst/>
                  <a:latin typeface="Consolas" panose="020B0609020204030204" pitchFamily="49" charset="0"/>
                </a:rPr>
                <a:t>_head</a:t>
              </a:r>
              <a:r>
                <a:rPr lang="en-US" sz="2800" b="0" dirty="0">
                  <a:solidFill>
                    <a:srgbClr val="D4D4D4"/>
                  </a:solidFill>
                  <a:effectLst/>
                  <a:latin typeface="Consolas" panose="020B0609020204030204" pitchFamily="49" charset="0"/>
                </a:rPr>
                <a:t> </a:t>
              </a:r>
              <a:r>
                <a:rPr lang="en-US" sz="2800" b="0" dirty="0">
                  <a:solidFill>
                    <a:srgbClr val="569CD6"/>
                  </a:solidFill>
                  <a:effectLst/>
                  <a:latin typeface="Consolas" panose="020B0609020204030204" pitchFamily="49" charset="0"/>
                </a:rPr>
                <a:t>is</a:t>
              </a:r>
              <a:r>
                <a:rPr lang="en-US" sz="2800" b="0" dirty="0">
                  <a:solidFill>
                    <a:srgbClr val="D4D4D4"/>
                  </a:solidFill>
                  <a:effectLst/>
                  <a:latin typeface="Consolas" panose="020B0609020204030204" pitchFamily="49" charset="0"/>
                </a:rPr>
                <a:t> </a:t>
              </a:r>
              <a:r>
                <a:rPr lang="en-US" sz="2800" b="0" dirty="0">
                  <a:solidFill>
                    <a:srgbClr val="569CD6"/>
                  </a:solidFill>
                  <a:effectLst/>
                  <a:latin typeface="Consolas" panose="020B0609020204030204" pitchFamily="49" charset="0"/>
                </a:rPr>
                <a:t>None</a:t>
              </a:r>
              <a:r>
                <a:rPr lang="en-US" sz="2800" b="0" dirty="0">
                  <a:solidFill>
                    <a:srgbClr val="D4D4D4"/>
                  </a:solidFill>
                  <a:effectLst/>
                  <a:latin typeface="Consolas" panose="020B0609020204030204" pitchFamily="49" charset="0"/>
                </a:rPr>
                <a:t>: </a:t>
              </a:r>
              <a:r>
                <a:rPr lang="en-US" sz="2800" b="0" dirty="0">
                  <a:solidFill>
                    <a:srgbClr val="C586C0"/>
                  </a:solidFill>
                  <a:effectLst/>
                  <a:latin typeface="Consolas" panose="020B0609020204030204" pitchFamily="49" charset="0"/>
                </a:rPr>
                <a:t>return</a:t>
              </a:r>
              <a:r>
                <a:rPr lang="en-US" sz="2800" b="0" dirty="0">
                  <a:solidFill>
                    <a:srgbClr val="D4D4D4"/>
                  </a:solidFill>
                  <a:effectLst/>
                  <a:latin typeface="Consolas" panose="020B0609020204030204" pitchFamily="49" charset="0"/>
                </a:rPr>
                <a:t> </a:t>
              </a:r>
              <a:r>
                <a:rPr lang="en-US" sz="2800" b="0" dirty="0" err="1">
                  <a:solidFill>
                    <a:srgbClr val="9CDCFE"/>
                  </a:solidFill>
                  <a:effectLst/>
                  <a:latin typeface="Consolas" panose="020B0609020204030204" pitchFamily="49" charset="0"/>
                </a:rPr>
                <a:t>self</a:t>
              </a:r>
              <a:r>
                <a:rPr lang="en-US" sz="2800" b="0" dirty="0" err="1">
                  <a:solidFill>
                    <a:srgbClr val="D4D4D4"/>
                  </a:solidFill>
                  <a:effectLst/>
                  <a:latin typeface="Consolas" panose="020B0609020204030204" pitchFamily="49" charset="0"/>
                </a:rPr>
                <a:t>.</a:t>
              </a:r>
              <a:r>
                <a:rPr lang="en-US" sz="2800" b="0" dirty="0" err="1">
                  <a:solidFill>
                    <a:srgbClr val="DCDCAA"/>
                  </a:solidFill>
                  <a:effectLst/>
                  <a:latin typeface="Consolas" panose="020B0609020204030204" pitchFamily="49" charset="0"/>
                </a:rPr>
                <a:t>add_first</a:t>
              </a:r>
              <a:r>
                <a:rPr lang="en-US" sz="2800" b="0" dirty="0">
                  <a:solidFill>
                    <a:srgbClr val="D4D4D4"/>
                  </a:solidFill>
                  <a:effectLst/>
                  <a:latin typeface="Consolas" panose="020B0609020204030204" pitchFamily="49" charset="0"/>
                </a:rPr>
                <a:t>(</a:t>
              </a:r>
              <a:r>
                <a:rPr lang="en-US" sz="2800" b="0" dirty="0">
                  <a:solidFill>
                    <a:srgbClr val="9CDCFE"/>
                  </a:solidFill>
                  <a:effectLst/>
                  <a:latin typeface="Consolas" panose="020B0609020204030204" pitchFamily="49" charset="0"/>
                </a:rPr>
                <a:t>data</a:t>
              </a:r>
              <a:r>
                <a:rPr lang="en-US" sz="2800" b="0" dirty="0">
                  <a:solidFill>
                    <a:srgbClr val="D4D4D4"/>
                  </a:solidFill>
                  <a:effectLst/>
                  <a:latin typeface="Consolas" panose="020B0609020204030204" pitchFamily="49" charset="0"/>
                </a:rPr>
                <a:t>)</a:t>
              </a:r>
              <a:br>
                <a:rPr lang="en-US" sz="2800" b="0" dirty="0">
                  <a:solidFill>
                    <a:srgbClr val="D4D4D4"/>
                  </a:solidFill>
                  <a:effectLst/>
                  <a:latin typeface="Consolas" panose="020B0609020204030204" pitchFamily="49" charset="0"/>
                </a:rPr>
              </a:br>
              <a:r>
                <a:rPr lang="en-US" sz="2800" b="0" dirty="0">
                  <a:solidFill>
                    <a:srgbClr val="D4D4D4"/>
                  </a:solidFill>
                  <a:effectLst/>
                  <a:latin typeface="Consolas" panose="020B0609020204030204" pitchFamily="49" charset="0"/>
                </a:rPr>
                <a:t>        </a:t>
              </a:r>
              <a:r>
                <a:rPr lang="en-US" sz="2800" b="0" dirty="0" err="1">
                  <a:solidFill>
                    <a:srgbClr val="9CDCFE"/>
                  </a:solidFill>
                  <a:effectLst/>
                  <a:latin typeface="Consolas" panose="020B0609020204030204" pitchFamily="49" charset="0"/>
                </a:rPr>
                <a:t>current_node</a:t>
              </a:r>
              <a:r>
                <a:rPr lang="en-US" sz="2800" b="0" dirty="0">
                  <a:solidFill>
                    <a:srgbClr val="D4D4D4"/>
                  </a:solidFill>
                  <a:effectLst/>
                  <a:latin typeface="Consolas" panose="020B0609020204030204" pitchFamily="49" charset="0"/>
                </a:rPr>
                <a:t> = </a:t>
              </a:r>
              <a:r>
                <a:rPr lang="en-US" sz="2800" b="0" dirty="0" err="1">
                  <a:solidFill>
                    <a:srgbClr val="9CDCFE"/>
                  </a:solidFill>
                  <a:effectLst/>
                  <a:latin typeface="Consolas" panose="020B0609020204030204" pitchFamily="49" charset="0"/>
                </a:rPr>
                <a:t>self</a:t>
              </a:r>
              <a:r>
                <a:rPr lang="en-US" sz="2800" b="0" dirty="0" err="1">
                  <a:solidFill>
                    <a:srgbClr val="D4D4D4"/>
                  </a:solidFill>
                  <a:effectLst/>
                  <a:latin typeface="Consolas" panose="020B0609020204030204" pitchFamily="49" charset="0"/>
                </a:rPr>
                <a:t>.</a:t>
              </a:r>
              <a:r>
                <a:rPr lang="en-US" sz="2800" b="0" dirty="0" err="1">
                  <a:solidFill>
                    <a:srgbClr val="9CDCFE"/>
                  </a:solidFill>
                  <a:effectLst/>
                  <a:latin typeface="Consolas" panose="020B0609020204030204" pitchFamily="49" charset="0"/>
                </a:rPr>
                <a:t>_head</a:t>
              </a:r>
              <a:endParaRPr lang="en-US" sz="2800" b="0" dirty="0">
                <a:solidFill>
                  <a:srgbClr val="D4D4D4"/>
                </a:solidFill>
                <a:effectLst/>
                <a:latin typeface="Consolas" panose="020B0609020204030204" pitchFamily="49" charset="0"/>
              </a:endParaRPr>
            </a:p>
            <a:p>
              <a:pPr algn="l"/>
              <a:r>
                <a:rPr lang="en-US" sz="2800" b="0" dirty="0">
                  <a:solidFill>
                    <a:srgbClr val="D4D4D4"/>
                  </a:solidFill>
                  <a:effectLst/>
                  <a:latin typeface="Consolas" panose="020B0609020204030204" pitchFamily="49" charset="0"/>
                </a:rPr>
                <a:t>        </a:t>
              </a:r>
              <a:r>
                <a:rPr lang="en-US" sz="2800" b="0" dirty="0">
                  <a:solidFill>
                    <a:srgbClr val="C586C0"/>
                  </a:solidFill>
                  <a:effectLst/>
                  <a:latin typeface="Consolas" panose="020B0609020204030204" pitchFamily="49" charset="0"/>
                </a:rPr>
                <a:t>while</a:t>
              </a:r>
              <a:r>
                <a:rPr lang="en-US" sz="2800" b="0" dirty="0">
                  <a:solidFill>
                    <a:srgbClr val="D4D4D4"/>
                  </a:solidFill>
                  <a:effectLst/>
                  <a:latin typeface="Consolas" panose="020B0609020204030204" pitchFamily="49" charset="0"/>
                </a:rPr>
                <a:t> </a:t>
              </a:r>
              <a:r>
                <a:rPr lang="en-US" sz="2800" b="0" dirty="0" err="1">
                  <a:solidFill>
                    <a:srgbClr val="9CDCFE"/>
                  </a:solidFill>
                  <a:effectLst/>
                  <a:latin typeface="Consolas" panose="020B0609020204030204" pitchFamily="49" charset="0"/>
                </a:rPr>
                <a:t>current_node</a:t>
              </a:r>
              <a:r>
                <a:rPr lang="en-US" sz="2800" b="0" dirty="0" err="1">
                  <a:solidFill>
                    <a:srgbClr val="D4D4D4"/>
                  </a:solidFill>
                  <a:effectLst/>
                  <a:latin typeface="Consolas" panose="020B0609020204030204" pitchFamily="49" charset="0"/>
                </a:rPr>
                <a:t>.</a:t>
              </a:r>
              <a:r>
                <a:rPr lang="en-US" sz="2800" b="0" dirty="0" err="1">
                  <a:solidFill>
                    <a:srgbClr val="9CDCFE"/>
                  </a:solidFill>
                  <a:effectLst/>
                  <a:latin typeface="Consolas" panose="020B0609020204030204" pitchFamily="49" charset="0"/>
                </a:rPr>
                <a:t>link</a:t>
              </a:r>
              <a:r>
                <a:rPr lang="en-US" sz="2800" b="0" dirty="0">
                  <a:solidFill>
                    <a:srgbClr val="D4D4D4"/>
                  </a:solidFill>
                  <a:effectLst/>
                  <a:latin typeface="Consolas" panose="020B0609020204030204" pitchFamily="49" charset="0"/>
                </a:rPr>
                <a:t> </a:t>
              </a:r>
              <a:r>
                <a:rPr lang="en-US" sz="2800" b="0" dirty="0">
                  <a:solidFill>
                    <a:srgbClr val="569CD6"/>
                  </a:solidFill>
                  <a:effectLst/>
                  <a:latin typeface="Consolas" panose="020B0609020204030204" pitchFamily="49" charset="0"/>
                </a:rPr>
                <a:t>is</a:t>
              </a:r>
              <a:r>
                <a:rPr lang="en-US" sz="2800" b="0" dirty="0">
                  <a:solidFill>
                    <a:srgbClr val="D4D4D4"/>
                  </a:solidFill>
                  <a:effectLst/>
                  <a:latin typeface="Consolas" panose="020B0609020204030204" pitchFamily="49" charset="0"/>
                </a:rPr>
                <a:t> </a:t>
              </a:r>
              <a:r>
                <a:rPr lang="en-US" sz="2800" b="0" dirty="0">
                  <a:solidFill>
                    <a:srgbClr val="569CD6"/>
                  </a:solidFill>
                  <a:effectLst/>
                  <a:latin typeface="Consolas" panose="020B0609020204030204" pitchFamily="49" charset="0"/>
                </a:rPr>
                <a:t>not</a:t>
              </a:r>
              <a:r>
                <a:rPr lang="en-US" sz="2800" b="0" dirty="0">
                  <a:solidFill>
                    <a:srgbClr val="D4D4D4"/>
                  </a:solidFill>
                  <a:effectLst/>
                  <a:latin typeface="Consolas" panose="020B0609020204030204" pitchFamily="49" charset="0"/>
                </a:rPr>
                <a:t> </a:t>
              </a:r>
              <a:r>
                <a:rPr lang="en-US" sz="2800" b="0" dirty="0">
                  <a:solidFill>
                    <a:srgbClr val="569CD6"/>
                  </a:solidFill>
                  <a:effectLst/>
                  <a:latin typeface="Consolas" panose="020B0609020204030204" pitchFamily="49" charset="0"/>
                </a:rPr>
                <a:t>None</a:t>
              </a:r>
              <a:r>
                <a:rPr lang="en-US" sz="2800" b="0" dirty="0">
                  <a:solidFill>
                    <a:srgbClr val="D4D4D4"/>
                  </a:solidFill>
                  <a:effectLst/>
                  <a:latin typeface="Consolas" panose="020B0609020204030204" pitchFamily="49" charset="0"/>
                </a:rPr>
                <a:t>:</a:t>
              </a:r>
            </a:p>
            <a:p>
              <a:pPr algn="l"/>
              <a:r>
                <a:rPr lang="en-US" sz="2800" b="0" dirty="0">
                  <a:solidFill>
                    <a:srgbClr val="D4D4D4"/>
                  </a:solidFill>
                  <a:effectLst/>
                  <a:latin typeface="Consolas" panose="020B0609020204030204" pitchFamily="49" charset="0"/>
                </a:rPr>
                <a:t>            </a:t>
              </a:r>
              <a:r>
                <a:rPr lang="en-US" sz="2800" b="0" dirty="0" err="1">
                  <a:solidFill>
                    <a:srgbClr val="9CDCFE"/>
                  </a:solidFill>
                  <a:effectLst/>
                  <a:latin typeface="Consolas" panose="020B0609020204030204" pitchFamily="49" charset="0"/>
                </a:rPr>
                <a:t>current_node</a:t>
              </a:r>
              <a:r>
                <a:rPr lang="en-US" sz="2800" b="0" dirty="0">
                  <a:solidFill>
                    <a:srgbClr val="D4D4D4"/>
                  </a:solidFill>
                  <a:effectLst/>
                  <a:latin typeface="Consolas" panose="020B0609020204030204" pitchFamily="49" charset="0"/>
                </a:rPr>
                <a:t> = </a:t>
              </a:r>
              <a:r>
                <a:rPr lang="en-US" sz="2800" b="0" dirty="0" err="1">
                  <a:solidFill>
                    <a:srgbClr val="9CDCFE"/>
                  </a:solidFill>
                  <a:effectLst/>
                  <a:latin typeface="Consolas" panose="020B0609020204030204" pitchFamily="49" charset="0"/>
                </a:rPr>
                <a:t>current_node</a:t>
              </a:r>
              <a:r>
                <a:rPr lang="en-US" sz="2800" b="0" dirty="0" err="1">
                  <a:solidFill>
                    <a:srgbClr val="D4D4D4"/>
                  </a:solidFill>
                  <a:effectLst/>
                  <a:latin typeface="Consolas" panose="020B0609020204030204" pitchFamily="49" charset="0"/>
                </a:rPr>
                <a:t>.</a:t>
              </a:r>
              <a:r>
                <a:rPr lang="en-US" sz="2800" b="0" dirty="0" err="1">
                  <a:solidFill>
                    <a:srgbClr val="9CDCFE"/>
                  </a:solidFill>
                  <a:effectLst/>
                  <a:latin typeface="Consolas" panose="020B0609020204030204" pitchFamily="49" charset="0"/>
                </a:rPr>
                <a:t>link</a:t>
              </a:r>
              <a:br>
                <a:rPr lang="en-US" sz="2800" b="0" dirty="0">
                  <a:solidFill>
                    <a:srgbClr val="D4D4D4"/>
                  </a:solidFill>
                  <a:effectLst/>
                  <a:latin typeface="Consolas" panose="020B0609020204030204" pitchFamily="49" charset="0"/>
                </a:rPr>
              </a:br>
              <a:r>
                <a:rPr lang="en-US" sz="2800" b="0" dirty="0">
                  <a:solidFill>
                    <a:srgbClr val="D4D4D4"/>
                  </a:solidFill>
                  <a:effectLst/>
                  <a:latin typeface="Consolas" panose="020B0609020204030204" pitchFamily="49" charset="0"/>
                </a:rPr>
                <a:t>        </a:t>
              </a:r>
              <a:r>
                <a:rPr lang="en-US" sz="2800" b="0" dirty="0" err="1">
                  <a:solidFill>
                    <a:srgbClr val="9CDCFE"/>
                  </a:solidFill>
                  <a:effectLst/>
                  <a:latin typeface="Consolas" panose="020B0609020204030204" pitchFamily="49" charset="0"/>
                </a:rPr>
                <a:t>current_node</a:t>
              </a:r>
              <a:r>
                <a:rPr lang="en-US" sz="2800" b="0" dirty="0" err="1">
                  <a:solidFill>
                    <a:srgbClr val="D4D4D4"/>
                  </a:solidFill>
                  <a:effectLst/>
                  <a:latin typeface="Consolas" panose="020B0609020204030204" pitchFamily="49" charset="0"/>
                </a:rPr>
                <a:t>.</a:t>
              </a:r>
              <a:r>
                <a:rPr lang="en-US" sz="2800" b="0" dirty="0" err="1">
                  <a:solidFill>
                    <a:srgbClr val="9CDCFE"/>
                  </a:solidFill>
                  <a:effectLst/>
                  <a:latin typeface="Consolas" panose="020B0609020204030204" pitchFamily="49" charset="0"/>
                </a:rPr>
                <a:t>link</a:t>
              </a:r>
              <a:r>
                <a:rPr lang="en-US" sz="2800" b="0" dirty="0">
                  <a:solidFill>
                    <a:srgbClr val="D4D4D4"/>
                  </a:solidFill>
                  <a:effectLst/>
                  <a:latin typeface="Consolas" panose="020B0609020204030204" pitchFamily="49" charset="0"/>
                </a:rPr>
                <a:t> = </a:t>
              </a:r>
              <a:r>
                <a:rPr lang="en-US" sz="2800" b="0" dirty="0">
                  <a:solidFill>
                    <a:srgbClr val="4EC9B0"/>
                  </a:solidFill>
                  <a:effectLst/>
                  <a:latin typeface="Consolas" panose="020B0609020204030204" pitchFamily="49" charset="0"/>
                </a:rPr>
                <a:t>Node</a:t>
              </a:r>
              <a:r>
                <a:rPr lang="en-US" sz="2800" b="0" dirty="0">
                  <a:solidFill>
                    <a:srgbClr val="D4D4D4"/>
                  </a:solidFill>
                  <a:effectLst/>
                  <a:latin typeface="Consolas" panose="020B0609020204030204" pitchFamily="49" charset="0"/>
                </a:rPr>
                <a:t>(</a:t>
              </a:r>
              <a:r>
                <a:rPr lang="en-US" sz="2800" b="0" dirty="0">
                  <a:solidFill>
                    <a:srgbClr val="9CDCFE"/>
                  </a:solidFill>
                  <a:effectLst/>
                  <a:latin typeface="Consolas" panose="020B0609020204030204" pitchFamily="49" charset="0"/>
                </a:rPr>
                <a:t>data</a:t>
              </a:r>
              <a:r>
                <a:rPr lang="en-US" sz="2800" b="0" dirty="0">
                  <a:solidFill>
                    <a:srgbClr val="D4D4D4"/>
                  </a:solidFill>
                  <a:effectLst/>
                  <a:latin typeface="Consolas" panose="020B0609020204030204" pitchFamily="49" charset="0"/>
                </a:rPr>
                <a:t>, </a:t>
              </a:r>
              <a:r>
                <a:rPr lang="en-US" sz="2800" b="0" dirty="0">
                  <a:solidFill>
                    <a:srgbClr val="9CDCFE"/>
                  </a:solidFill>
                  <a:effectLst/>
                  <a:latin typeface="Consolas" panose="020B0609020204030204" pitchFamily="49" charset="0"/>
                </a:rPr>
                <a:t>link</a:t>
              </a:r>
              <a:r>
                <a:rPr lang="en-US" sz="2800" b="0" dirty="0">
                  <a:solidFill>
                    <a:srgbClr val="D4D4D4"/>
                  </a:solidFill>
                  <a:effectLst/>
                  <a:latin typeface="Consolas" panose="020B0609020204030204" pitchFamily="49" charset="0"/>
                </a:rPr>
                <a:t>=</a:t>
              </a:r>
              <a:r>
                <a:rPr lang="en-US" sz="2800" b="0" dirty="0">
                  <a:solidFill>
                    <a:srgbClr val="569CD6"/>
                  </a:solidFill>
                  <a:effectLst/>
                  <a:latin typeface="Consolas" panose="020B0609020204030204" pitchFamily="49" charset="0"/>
                </a:rPr>
                <a:t>None</a:t>
              </a:r>
              <a:r>
                <a:rPr lang="en-US" sz="2800" b="0" dirty="0">
                  <a:solidFill>
                    <a:srgbClr val="D4D4D4"/>
                  </a:solidFill>
                  <a:effectLst/>
                  <a:latin typeface="Consolas" panose="020B0609020204030204" pitchFamily="49" charset="0"/>
                </a:rPr>
                <a:t>)</a:t>
              </a:r>
            </a:p>
            <a:p>
              <a:pPr algn="l"/>
              <a:br>
                <a:rPr lang="en-US" sz="2800" b="0" dirty="0">
                  <a:solidFill>
                    <a:srgbClr val="D4D4D4"/>
                  </a:solidFill>
                  <a:effectLst/>
                  <a:latin typeface="Consolas" panose="020B0609020204030204" pitchFamily="49" charset="0"/>
                </a:rPr>
              </a:br>
              <a:br>
                <a:rPr lang="en-US" sz="2800" b="0" dirty="0">
                  <a:solidFill>
                    <a:srgbClr val="D4D4D4"/>
                  </a:solidFill>
                  <a:effectLst/>
                  <a:latin typeface="Consolas" panose="020B0609020204030204" pitchFamily="49" charset="0"/>
                </a:rPr>
              </a:br>
              <a:r>
                <a:rPr lang="en-US" sz="2800" b="0" dirty="0">
                  <a:solidFill>
                    <a:srgbClr val="D4D4D4"/>
                  </a:solidFill>
                  <a:effectLst/>
                  <a:latin typeface="Consolas" panose="020B0609020204030204" pitchFamily="49" charset="0"/>
                </a:rPr>
                <a:t>    </a:t>
              </a:r>
              <a:r>
                <a:rPr lang="en-US" sz="2800" b="0" dirty="0">
                  <a:solidFill>
                    <a:srgbClr val="569CD6"/>
                  </a:solidFill>
                  <a:effectLst/>
                  <a:latin typeface="Consolas" panose="020B0609020204030204" pitchFamily="49" charset="0"/>
                </a:rPr>
                <a:t>def</a:t>
              </a:r>
              <a:r>
                <a:rPr lang="en-US" sz="2800" b="0" dirty="0">
                  <a:solidFill>
                    <a:srgbClr val="D4D4D4"/>
                  </a:solidFill>
                  <a:effectLst/>
                  <a:latin typeface="Consolas" panose="020B0609020204030204" pitchFamily="49" charset="0"/>
                </a:rPr>
                <a:t> </a:t>
              </a:r>
              <a:r>
                <a:rPr lang="en-US" sz="2800" b="0" dirty="0" err="1">
                  <a:solidFill>
                    <a:srgbClr val="DCDCAA"/>
                  </a:solidFill>
                  <a:effectLst/>
                  <a:latin typeface="Consolas" panose="020B0609020204030204" pitchFamily="49" charset="0"/>
                </a:rPr>
                <a:t>remove_last</a:t>
              </a:r>
              <a:r>
                <a:rPr lang="en-US" sz="2800" b="0" dirty="0">
                  <a:solidFill>
                    <a:srgbClr val="D4D4D4"/>
                  </a:solidFill>
                  <a:effectLst/>
                  <a:latin typeface="Consolas" panose="020B0609020204030204" pitchFamily="49" charset="0"/>
                </a:rPr>
                <a:t>(</a:t>
              </a:r>
              <a:r>
                <a:rPr lang="en-US" sz="2800" b="0" dirty="0">
                  <a:solidFill>
                    <a:srgbClr val="9CDCFE"/>
                  </a:solidFill>
                  <a:effectLst/>
                  <a:latin typeface="Consolas" panose="020B0609020204030204" pitchFamily="49" charset="0"/>
                </a:rPr>
                <a:t>self</a:t>
              </a:r>
              <a:r>
                <a:rPr lang="en-US" sz="2800" b="0" dirty="0">
                  <a:solidFill>
                    <a:srgbClr val="D4D4D4"/>
                  </a:solidFill>
                  <a:effectLst/>
                  <a:latin typeface="Consolas" panose="020B0609020204030204" pitchFamily="49" charset="0"/>
                </a:rPr>
                <a:t>):        </a:t>
              </a:r>
            </a:p>
            <a:p>
              <a:pPr algn="l"/>
              <a:r>
                <a:rPr lang="en-US" sz="2800" b="0" dirty="0">
                  <a:solidFill>
                    <a:srgbClr val="D4D4D4"/>
                  </a:solidFill>
                  <a:effectLst/>
                  <a:latin typeface="Consolas" panose="020B0609020204030204" pitchFamily="49" charset="0"/>
                </a:rPr>
                <a:t>        </a:t>
              </a:r>
              <a:r>
                <a:rPr lang="en-US" sz="2800" b="0" dirty="0">
                  <a:solidFill>
                    <a:srgbClr val="C586C0"/>
                  </a:solidFill>
                  <a:effectLst/>
                  <a:latin typeface="Consolas" panose="020B0609020204030204" pitchFamily="49" charset="0"/>
                </a:rPr>
                <a:t>if</a:t>
              </a:r>
              <a:r>
                <a:rPr lang="en-US" sz="2800" b="0" dirty="0">
                  <a:solidFill>
                    <a:srgbClr val="D4D4D4"/>
                  </a:solidFill>
                  <a:effectLst/>
                  <a:latin typeface="Consolas" panose="020B0609020204030204" pitchFamily="49" charset="0"/>
                </a:rPr>
                <a:t> </a:t>
              </a:r>
              <a:r>
                <a:rPr lang="en-US" sz="2800" b="0" dirty="0">
                  <a:solidFill>
                    <a:srgbClr val="9CDCFE"/>
                  </a:solidFill>
                  <a:effectLst/>
                  <a:latin typeface="Consolas" panose="020B0609020204030204" pitchFamily="49" charset="0"/>
                </a:rPr>
                <a:t>self</a:t>
              </a:r>
              <a:r>
                <a:rPr lang="en-US" sz="2800" b="0" dirty="0">
                  <a:solidFill>
                    <a:srgbClr val="D4D4D4"/>
                  </a:solidFill>
                  <a:effectLst/>
                  <a:latin typeface="Consolas" panose="020B0609020204030204" pitchFamily="49" charset="0"/>
                </a:rPr>
                <a:t>.</a:t>
              </a:r>
              <a:r>
                <a:rPr lang="en-US" sz="2800" b="0" dirty="0">
                  <a:solidFill>
                    <a:srgbClr val="9CDCFE"/>
                  </a:solidFill>
                  <a:effectLst/>
                  <a:latin typeface="Consolas" panose="020B0609020204030204" pitchFamily="49" charset="0"/>
                </a:rPr>
                <a:t>_</a:t>
              </a:r>
              <a:r>
                <a:rPr lang="en-US" sz="2800" b="0" dirty="0" err="1">
                  <a:solidFill>
                    <a:srgbClr val="9CDCFE"/>
                  </a:solidFill>
                  <a:effectLst/>
                  <a:latin typeface="Consolas" panose="020B0609020204030204" pitchFamily="49" charset="0"/>
                </a:rPr>
                <a:t>head</a:t>
              </a:r>
              <a:r>
                <a:rPr lang="en-US" sz="2800" b="0" dirty="0" err="1">
                  <a:solidFill>
                    <a:srgbClr val="D4D4D4"/>
                  </a:solidFill>
                  <a:effectLst/>
                  <a:latin typeface="Consolas" panose="020B0609020204030204" pitchFamily="49" charset="0"/>
                </a:rPr>
                <a:t>.</a:t>
              </a:r>
              <a:r>
                <a:rPr lang="en-US" sz="2800" b="0" dirty="0" err="1">
                  <a:solidFill>
                    <a:srgbClr val="9CDCFE"/>
                  </a:solidFill>
                  <a:effectLst/>
                  <a:latin typeface="Consolas" panose="020B0609020204030204" pitchFamily="49" charset="0"/>
                </a:rPr>
                <a:t>link</a:t>
              </a:r>
              <a:r>
                <a:rPr lang="en-US" sz="2800" b="0" dirty="0">
                  <a:solidFill>
                    <a:srgbClr val="D4D4D4"/>
                  </a:solidFill>
                  <a:effectLst/>
                  <a:latin typeface="Consolas" panose="020B0609020204030204" pitchFamily="49" charset="0"/>
                </a:rPr>
                <a:t> </a:t>
              </a:r>
              <a:r>
                <a:rPr lang="en-US" sz="2800" b="0" dirty="0">
                  <a:solidFill>
                    <a:srgbClr val="569CD6"/>
                  </a:solidFill>
                  <a:effectLst/>
                  <a:latin typeface="Consolas" panose="020B0609020204030204" pitchFamily="49" charset="0"/>
                </a:rPr>
                <a:t>is</a:t>
              </a:r>
              <a:r>
                <a:rPr lang="en-US" sz="2800" b="0" dirty="0">
                  <a:solidFill>
                    <a:srgbClr val="D4D4D4"/>
                  </a:solidFill>
                  <a:effectLst/>
                  <a:latin typeface="Consolas" panose="020B0609020204030204" pitchFamily="49" charset="0"/>
                </a:rPr>
                <a:t> </a:t>
              </a:r>
              <a:r>
                <a:rPr lang="en-US" sz="2800" b="0" dirty="0">
                  <a:solidFill>
                    <a:srgbClr val="569CD6"/>
                  </a:solidFill>
                  <a:effectLst/>
                  <a:latin typeface="Consolas" panose="020B0609020204030204" pitchFamily="49" charset="0"/>
                </a:rPr>
                <a:t>None</a:t>
              </a:r>
              <a:r>
                <a:rPr lang="en-US" sz="2800" b="0" dirty="0">
                  <a:solidFill>
                    <a:srgbClr val="D4D4D4"/>
                  </a:solidFill>
                  <a:effectLst/>
                  <a:latin typeface="Consolas" panose="020B0609020204030204" pitchFamily="49" charset="0"/>
                </a:rPr>
                <a:t>:</a:t>
              </a:r>
            </a:p>
            <a:p>
              <a:pPr algn="l"/>
              <a:r>
                <a:rPr lang="en-US" sz="2800" b="0" dirty="0">
                  <a:solidFill>
                    <a:srgbClr val="D4D4D4"/>
                  </a:solidFill>
                  <a:effectLst/>
                  <a:latin typeface="Consolas" panose="020B0609020204030204" pitchFamily="49" charset="0"/>
                </a:rPr>
                <a:t>            </a:t>
              </a:r>
              <a:r>
                <a:rPr lang="en-US" sz="2800" b="0" dirty="0">
                  <a:solidFill>
                    <a:srgbClr val="C586C0"/>
                  </a:solidFill>
                  <a:effectLst/>
                  <a:latin typeface="Consolas" panose="020B0609020204030204" pitchFamily="49" charset="0"/>
                </a:rPr>
                <a:t>return</a:t>
              </a:r>
              <a:r>
                <a:rPr lang="en-US" sz="2800" b="0" dirty="0">
                  <a:solidFill>
                    <a:srgbClr val="D4D4D4"/>
                  </a:solidFill>
                  <a:effectLst/>
                  <a:latin typeface="Consolas" panose="020B0609020204030204" pitchFamily="49" charset="0"/>
                </a:rPr>
                <a:t> </a:t>
              </a:r>
              <a:r>
                <a:rPr lang="en-US" sz="2800" b="0" dirty="0" err="1">
                  <a:solidFill>
                    <a:srgbClr val="569CD6"/>
                  </a:solidFill>
                  <a:effectLst/>
                  <a:latin typeface="Consolas" panose="020B0609020204030204" pitchFamily="49" charset="0"/>
                </a:rPr>
                <a:t>self</a:t>
              </a:r>
              <a:r>
                <a:rPr lang="en-US" sz="2800" b="0" dirty="0" err="1">
                  <a:solidFill>
                    <a:srgbClr val="D4D4D4"/>
                  </a:solidFill>
                  <a:effectLst/>
                  <a:latin typeface="Consolas" panose="020B0609020204030204" pitchFamily="49" charset="0"/>
                </a:rPr>
                <a:t>.remove_first</a:t>
              </a:r>
              <a:r>
                <a:rPr lang="en-US" sz="2800" b="0" dirty="0">
                  <a:solidFill>
                    <a:srgbClr val="D4D4D4"/>
                  </a:solidFill>
                  <a:effectLst/>
                  <a:latin typeface="Consolas" panose="020B0609020204030204" pitchFamily="49" charset="0"/>
                </a:rPr>
                <a:t>()</a:t>
              </a:r>
            </a:p>
            <a:p>
              <a:pPr algn="l"/>
              <a:r>
                <a:rPr lang="en-US" sz="2800" b="0" dirty="0">
                  <a:solidFill>
                    <a:srgbClr val="D4D4D4"/>
                  </a:solidFill>
                  <a:effectLst/>
                  <a:latin typeface="Consolas" panose="020B0609020204030204" pitchFamily="49" charset="0"/>
                </a:rPr>
                <a:t>        </a:t>
              </a:r>
              <a:r>
                <a:rPr lang="en-US" sz="2800" b="0" dirty="0" err="1">
                  <a:solidFill>
                    <a:srgbClr val="9CDCFE"/>
                  </a:solidFill>
                  <a:effectLst/>
                  <a:latin typeface="Consolas" panose="020B0609020204030204" pitchFamily="49" charset="0"/>
                </a:rPr>
                <a:t>current_node</a:t>
              </a:r>
              <a:r>
                <a:rPr lang="en-US" sz="2800" b="0" dirty="0">
                  <a:solidFill>
                    <a:srgbClr val="D4D4D4"/>
                  </a:solidFill>
                  <a:effectLst/>
                  <a:latin typeface="Consolas" panose="020B0609020204030204" pitchFamily="49" charset="0"/>
                </a:rPr>
                <a:t> = </a:t>
              </a:r>
              <a:r>
                <a:rPr lang="en-US" sz="2800" b="0" dirty="0" err="1">
                  <a:solidFill>
                    <a:srgbClr val="9CDCFE"/>
                  </a:solidFill>
                  <a:effectLst/>
                  <a:latin typeface="Consolas" panose="020B0609020204030204" pitchFamily="49" charset="0"/>
                </a:rPr>
                <a:t>self</a:t>
              </a:r>
              <a:r>
                <a:rPr lang="en-US" sz="2800" b="0" dirty="0" err="1">
                  <a:solidFill>
                    <a:srgbClr val="D4D4D4"/>
                  </a:solidFill>
                  <a:effectLst/>
                  <a:latin typeface="Consolas" panose="020B0609020204030204" pitchFamily="49" charset="0"/>
                </a:rPr>
                <a:t>.</a:t>
              </a:r>
              <a:r>
                <a:rPr lang="en-US" sz="2800" b="0" dirty="0" err="1">
                  <a:solidFill>
                    <a:srgbClr val="9CDCFE"/>
                  </a:solidFill>
                  <a:effectLst/>
                  <a:latin typeface="Consolas" panose="020B0609020204030204" pitchFamily="49" charset="0"/>
                </a:rPr>
                <a:t>_head</a:t>
              </a:r>
              <a:endParaRPr lang="en-US" sz="2800" b="0" dirty="0">
                <a:solidFill>
                  <a:srgbClr val="D4D4D4"/>
                </a:solidFill>
                <a:effectLst/>
                <a:latin typeface="Consolas" panose="020B0609020204030204" pitchFamily="49" charset="0"/>
              </a:endParaRPr>
            </a:p>
            <a:p>
              <a:pPr algn="l"/>
              <a:r>
                <a:rPr lang="en-US" sz="2800" b="0" dirty="0">
                  <a:solidFill>
                    <a:srgbClr val="D4D4D4"/>
                  </a:solidFill>
                  <a:effectLst/>
                  <a:latin typeface="Consolas" panose="020B0609020204030204" pitchFamily="49" charset="0"/>
                </a:rPr>
                <a:t>        </a:t>
              </a:r>
              <a:r>
                <a:rPr lang="en-US" sz="2800" b="0" dirty="0">
                  <a:solidFill>
                    <a:srgbClr val="C586C0"/>
                  </a:solidFill>
                  <a:effectLst/>
                  <a:latin typeface="Consolas" panose="020B0609020204030204" pitchFamily="49" charset="0"/>
                </a:rPr>
                <a:t>while</a:t>
              </a:r>
              <a:r>
                <a:rPr lang="en-US" sz="2800" b="0" dirty="0">
                  <a:solidFill>
                    <a:srgbClr val="D4D4D4"/>
                  </a:solidFill>
                  <a:effectLst/>
                  <a:latin typeface="Consolas" panose="020B0609020204030204" pitchFamily="49" charset="0"/>
                </a:rPr>
                <a:t> </a:t>
              </a:r>
              <a:r>
                <a:rPr lang="en-US" sz="2800" b="0" dirty="0" err="1">
                  <a:solidFill>
                    <a:srgbClr val="9CDCFE"/>
                  </a:solidFill>
                  <a:effectLst/>
                  <a:latin typeface="Consolas" panose="020B0609020204030204" pitchFamily="49" charset="0"/>
                </a:rPr>
                <a:t>current_node</a:t>
              </a:r>
              <a:r>
                <a:rPr lang="en-US" sz="2800" b="0" dirty="0" err="1">
                  <a:solidFill>
                    <a:srgbClr val="D4D4D4"/>
                  </a:solidFill>
                  <a:effectLst/>
                  <a:latin typeface="Consolas" panose="020B0609020204030204" pitchFamily="49" charset="0"/>
                </a:rPr>
                <a:t>.</a:t>
              </a:r>
              <a:r>
                <a:rPr lang="en-US" sz="2800" b="0" dirty="0" err="1">
                  <a:solidFill>
                    <a:srgbClr val="9CDCFE"/>
                  </a:solidFill>
                  <a:effectLst/>
                  <a:latin typeface="Consolas" panose="020B0609020204030204" pitchFamily="49" charset="0"/>
                </a:rPr>
                <a:t>link</a:t>
              </a:r>
              <a:r>
                <a:rPr lang="en-US" sz="2800" b="0" dirty="0" err="1">
                  <a:solidFill>
                    <a:srgbClr val="D4D4D4"/>
                  </a:solidFill>
                  <a:effectLst/>
                  <a:latin typeface="Consolas" panose="020B0609020204030204" pitchFamily="49" charset="0"/>
                </a:rPr>
                <a:t>.link</a:t>
              </a:r>
              <a:r>
                <a:rPr lang="en-US" sz="2800" b="0" dirty="0">
                  <a:solidFill>
                    <a:srgbClr val="D4D4D4"/>
                  </a:solidFill>
                  <a:effectLst/>
                  <a:latin typeface="Consolas" panose="020B0609020204030204" pitchFamily="49" charset="0"/>
                </a:rPr>
                <a:t> </a:t>
              </a:r>
              <a:r>
                <a:rPr lang="en-US" sz="2800" b="0" dirty="0">
                  <a:solidFill>
                    <a:srgbClr val="569CD6"/>
                  </a:solidFill>
                  <a:effectLst/>
                  <a:latin typeface="Consolas" panose="020B0609020204030204" pitchFamily="49" charset="0"/>
                </a:rPr>
                <a:t>is</a:t>
              </a:r>
              <a:r>
                <a:rPr lang="en-US" sz="2800" b="0" dirty="0">
                  <a:solidFill>
                    <a:srgbClr val="D4D4D4"/>
                  </a:solidFill>
                  <a:effectLst/>
                  <a:latin typeface="Consolas" panose="020B0609020204030204" pitchFamily="49" charset="0"/>
                </a:rPr>
                <a:t> </a:t>
              </a:r>
              <a:r>
                <a:rPr lang="en-US" sz="2800" b="0" dirty="0">
                  <a:solidFill>
                    <a:srgbClr val="569CD6"/>
                  </a:solidFill>
                  <a:effectLst/>
                  <a:latin typeface="Consolas" panose="020B0609020204030204" pitchFamily="49" charset="0"/>
                </a:rPr>
                <a:t>not</a:t>
              </a:r>
              <a:r>
                <a:rPr lang="en-US" sz="2800" b="0" dirty="0">
                  <a:solidFill>
                    <a:srgbClr val="D4D4D4"/>
                  </a:solidFill>
                  <a:effectLst/>
                  <a:latin typeface="Consolas" panose="020B0609020204030204" pitchFamily="49" charset="0"/>
                </a:rPr>
                <a:t> </a:t>
              </a:r>
              <a:r>
                <a:rPr lang="en-US" sz="2800" b="0" dirty="0">
                  <a:solidFill>
                    <a:srgbClr val="569CD6"/>
                  </a:solidFill>
                  <a:effectLst/>
                  <a:latin typeface="Consolas" panose="020B0609020204030204" pitchFamily="49" charset="0"/>
                </a:rPr>
                <a:t>None</a:t>
              </a:r>
              <a:r>
                <a:rPr lang="en-US" sz="2800" b="0" dirty="0">
                  <a:solidFill>
                    <a:srgbClr val="D4D4D4"/>
                  </a:solidFill>
                  <a:effectLst/>
                  <a:latin typeface="Consolas" panose="020B0609020204030204" pitchFamily="49" charset="0"/>
                </a:rPr>
                <a:t>:</a:t>
              </a:r>
            </a:p>
            <a:p>
              <a:pPr algn="l"/>
              <a:r>
                <a:rPr lang="en-US" sz="2800" b="0" dirty="0">
                  <a:solidFill>
                    <a:srgbClr val="D4D4D4"/>
                  </a:solidFill>
                  <a:effectLst/>
                  <a:latin typeface="Consolas" panose="020B0609020204030204" pitchFamily="49" charset="0"/>
                </a:rPr>
                <a:t>            </a:t>
              </a:r>
              <a:r>
                <a:rPr lang="en-US" sz="2800" b="0" dirty="0" err="1">
                  <a:solidFill>
                    <a:srgbClr val="9CDCFE"/>
                  </a:solidFill>
                  <a:effectLst/>
                  <a:latin typeface="Consolas" panose="020B0609020204030204" pitchFamily="49" charset="0"/>
                </a:rPr>
                <a:t>current_node</a:t>
              </a:r>
              <a:r>
                <a:rPr lang="en-US" sz="2800" b="0" dirty="0">
                  <a:solidFill>
                    <a:srgbClr val="D4D4D4"/>
                  </a:solidFill>
                  <a:effectLst/>
                  <a:latin typeface="Consolas" panose="020B0609020204030204" pitchFamily="49" charset="0"/>
                </a:rPr>
                <a:t> = </a:t>
              </a:r>
              <a:r>
                <a:rPr lang="en-US" sz="2800" b="0" dirty="0" err="1">
                  <a:solidFill>
                    <a:srgbClr val="9CDCFE"/>
                  </a:solidFill>
                  <a:effectLst/>
                  <a:latin typeface="Consolas" panose="020B0609020204030204" pitchFamily="49" charset="0"/>
                </a:rPr>
                <a:t>current_node</a:t>
              </a:r>
              <a:r>
                <a:rPr lang="en-US" sz="2800" b="0" dirty="0" err="1">
                  <a:solidFill>
                    <a:srgbClr val="D4D4D4"/>
                  </a:solidFill>
                  <a:effectLst/>
                  <a:latin typeface="Consolas" panose="020B0609020204030204" pitchFamily="49" charset="0"/>
                </a:rPr>
                <a:t>.</a:t>
              </a:r>
              <a:r>
                <a:rPr lang="en-US" sz="2800" b="0" dirty="0" err="1">
                  <a:solidFill>
                    <a:srgbClr val="9CDCFE"/>
                  </a:solidFill>
                  <a:effectLst/>
                  <a:latin typeface="Consolas" panose="020B0609020204030204" pitchFamily="49" charset="0"/>
                </a:rPr>
                <a:t>link</a:t>
              </a:r>
              <a:br>
                <a:rPr lang="en-US" sz="2800" b="0" dirty="0">
                  <a:solidFill>
                    <a:srgbClr val="D4D4D4"/>
                  </a:solidFill>
                  <a:effectLst/>
                  <a:latin typeface="Consolas" panose="020B0609020204030204" pitchFamily="49" charset="0"/>
                </a:rPr>
              </a:br>
              <a:r>
                <a:rPr lang="en-US" sz="2800" b="0" dirty="0">
                  <a:solidFill>
                    <a:srgbClr val="D4D4D4"/>
                  </a:solidFill>
                  <a:effectLst/>
                  <a:latin typeface="Consolas" panose="020B0609020204030204" pitchFamily="49" charset="0"/>
                </a:rPr>
                <a:t>        </a:t>
              </a:r>
              <a:r>
                <a:rPr lang="en-US" sz="2800" b="0" dirty="0">
                  <a:solidFill>
                    <a:srgbClr val="9CDCFE"/>
                  </a:solidFill>
                  <a:effectLst/>
                  <a:latin typeface="Consolas" panose="020B0609020204030204" pitchFamily="49" charset="0"/>
                </a:rPr>
                <a:t>item</a:t>
              </a:r>
              <a:r>
                <a:rPr lang="en-US" sz="2800" b="0" dirty="0">
                  <a:solidFill>
                    <a:srgbClr val="D4D4D4"/>
                  </a:solidFill>
                  <a:effectLst/>
                  <a:latin typeface="Consolas" panose="020B0609020204030204" pitchFamily="49" charset="0"/>
                </a:rPr>
                <a:t> = </a:t>
              </a:r>
              <a:r>
                <a:rPr lang="en-US" sz="2800" b="0" dirty="0" err="1">
                  <a:solidFill>
                    <a:srgbClr val="9CDCFE"/>
                  </a:solidFill>
                  <a:effectLst/>
                  <a:latin typeface="Consolas" panose="020B0609020204030204" pitchFamily="49" charset="0"/>
                </a:rPr>
                <a:t>current_node</a:t>
              </a:r>
              <a:r>
                <a:rPr lang="en-US" sz="2800" b="0" dirty="0" err="1">
                  <a:solidFill>
                    <a:srgbClr val="D4D4D4"/>
                  </a:solidFill>
                  <a:effectLst/>
                  <a:latin typeface="Consolas" panose="020B0609020204030204" pitchFamily="49" charset="0"/>
                </a:rPr>
                <a:t>.</a:t>
              </a:r>
              <a:r>
                <a:rPr lang="en-US" sz="2800" b="0" dirty="0" err="1">
                  <a:solidFill>
                    <a:srgbClr val="9CDCFE"/>
                  </a:solidFill>
                  <a:effectLst/>
                  <a:latin typeface="Consolas" panose="020B0609020204030204" pitchFamily="49" charset="0"/>
                </a:rPr>
                <a:t>link</a:t>
              </a:r>
              <a:r>
                <a:rPr lang="en-US" sz="2800" b="0" dirty="0" err="1">
                  <a:solidFill>
                    <a:srgbClr val="D4D4D4"/>
                  </a:solidFill>
                  <a:effectLst/>
                  <a:latin typeface="Consolas" panose="020B0609020204030204" pitchFamily="49" charset="0"/>
                </a:rPr>
                <a:t>.data</a:t>
              </a:r>
              <a:r>
                <a:rPr lang="en-US" sz="2800" b="0" dirty="0">
                  <a:solidFill>
                    <a:srgbClr val="D4D4D4"/>
                  </a:solidFill>
                  <a:effectLst/>
                  <a:latin typeface="Consolas" panose="020B0609020204030204" pitchFamily="49" charset="0"/>
                </a:rPr>
                <a:t> </a:t>
              </a:r>
            </a:p>
            <a:p>
              <a:pPr algn="l"/>
              <a:r>
                <a:rPr lang="en-US" sz="2800" b="0" dirty="0">
                  <a:solidFill>
                    <a:srgbClr val="D4D4D4"/>
                  </a:solidFill>
                  <a:effectLst/>
                  <a:latin typeface="Consolas" panose="020B0609020204030204" pitchFamily="49" charset="0"/>
                </a:rPr>
                <a:t>        </a:t>
              </a:r>
              <a:r>
                <a:rPr lang="en-US" sz="2800" b="0" dirty="0" err="1">
                  <a:solidFill>
                    <a:srgbClr val="9CDCFE"/>
                  </a:solidFill>
                  <a:effectLst/>
                  <a:latin typeface="Consolas" panose="020B0609020204030204" pitchFamily="49" charset="0"/>
                </a:rPr>
                <a:t>current_node</a:t>
              </a:r>
              <a:r>
                <a:rPr lang="en-US" sz="2800" b="0" dirty="0" err="1">
                  <a:solidFill>
                    <a:srgbClr val="D4D4D4"/>
                  </a:solidFill>
                  <a:effectLst/>
                  <a:latin typeface="Consolas" panose="020B0609020204030204" pitchFamily="49" charset="0"/>
                </a:rPr>
                <a:t>.</a:t>
              </a:r>
              <a:r>
                <a:rPr lang="en-US" sz="2800" b="0" dirty="0" err="1">
                  <a:solidFill>
                    <a:srgbClr val="9CDCFE"/>
                  </a:solidFill>
                  <a:effectLst/>
                  <a:latin typeface="Consolas" panose="020B0609020204030204" pitchFamily="49" charset="0"/>
                </a:rPr>
                <a:t>link</a:t>
              </a:r>
              <a:r>
                <a:rPr lang="en-US" sz="2800" b="0" dirty="0">
                  <a:solidFill>
                    <a:srgbClr val="D4D4D4"/>
                  </a:solidFill>
                  <a:effectLst/>
                  <a:latin typeface="Consolas" panose="020B0609020204030204" pitchFamily="49" charset="0"/>
                </a:rPr>
                <a:t> = </a:t>
              </a:r>
              <a:r>
                <a:rPr lang="en-US" sz="2800" b="0" dirty="0">
                  <a:solidFill>
                    <a:srgbClr val="569CD6"/>
                  </a:solidFill>
                  <a:effectLst/>
                  <a:latin typeface="Consolas" panose="020B0609020204030204" pitchFamily="49" charset="0"/>
                </a:rPr>
                <a:t>None</a:t>
              </a:r>
              <a:endParaRPr lang="en-US" sz="2800" b="0" dirty="0">
                <a:solidFill>
                  <a:srgbClr val="D4D4D4"/>
                </a:solidFill>
                <a:effectLst/>
                <a:latin typeface="Consolas" panose="020B0609020204030204" pitchFamily="49" charset="0"/>
              </a:endParaRPr>
            </a:p>
            <a:p>
              <a:pPr algn="l"/>
              <a:r>
                <a:rPr lang="en-US" sz="2800" b="0" dirty="0">
                  <a:solidFill>
                    <a:srgbClr val="D4D4D4"/>
                  </a:solidFill>
                  <a:effectLst/>
                  <a:latin typeface="Consolas" panose="020B0609020204030204" pitchFamily="49" charset="0"/>
                </a:rPr>
                <a:t>        </a:t>
              </a:r>
              <a:r>
                <a:rPr lang="en-US" sz="2800" b="0" dirty="0">
                  <a:solidFill>
                    <a:srgbClr val="C586C0"/>
                  </a:solidFill>
                  <a:effectLst/>
                  <a:latin typeface="Consolas" panose="020B0609020204030204" pitchFamily="49" charset="0"/>
                </a:rPr>
                <a:t>return</a:t>
              </a:r>
              <a:r>
                <a:rPr lang="en-US" sz="2800" b="0" dirty="0">
                  <a:solidFill>
                    <a:srgbClr val="D4D4D4"/>
                  </a:solidFill>
                  <a:effectLst/>
                  <a:latin typeface="Consolas" panose="020B0609020204030204" pitchFamily="49" charset="0"/>
                </a:rPr>
                <a:t> </a:t>
              </a:r>
              <a:r>
                <a:rPr lang="en-US" sz="2800" b="0" dirty="0">
                  <a:solidFill>
                    <a:srgbClr val="9CDCFE"/>
                  </a:solidFill>
                  <a:effectLst/>
                  <a:latin typeface="Consolas" panose="020B0609020204030204" pitchFamily="49" charset="0"/>
                </a:rPr>
                <a:t>item</a:t>
              </a:r>
              <a:endParaRPr lang="en-US" sz="2800" b="0" dirty="0">
                <a:solidFill>
                  <a:srgbClr val="D4D4D4"/>
                </a:solidFill>
                <a:effectLst/>
                <a:latin typeface="Consolas" panose="020B0609020204030204" pitchFamily="49" charset="0"/>
              </a:endParaRPr>
            </a:p>
          </p:txBody>
        </p:sp>
        <p:sp>
          <p:nvSpPr>
            <p:cNvPr id="11" name="TextBox 10">
              <a:extLst>
                <a:ext uri="{FF2B5EF4-FFF2-40B4-BE49-F238E27FC236}">
                  <a16:creationId xmlns:a16="http://schemas.microsoft.com/office/drawing/2014/main" id="{8A7CBB72-A7BC-6CF4-1DDC-6AD21CD51684}"/>
                </a:ext>
              </a:extLst>
            </p:cNvPr>
            <p:cNvSpPr txBox="1"/>
            <p:nvPr/>
          </p:nvSpPr>
          <p:spPr>
            <a:xfrm>
              <a:off x="514158" y="5081442"/>
              <a:ext cx="971706" cy="784830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2800" b="0" dirty="0">
                  <a:solidFill>
                    <a:srgbClr val="FDF6E3"/>
                  </a:solidFill>
                  <a:effectLst/>
                  <a:latin typeface="Consolas" panose="020B0609020204030204" pitchFamily="49" charset="0"/>
                </a:rPr>
                <a:t>04</a:t>
              </a:r>
            </a:p>
            <a:p>
              <a:pPr algn="l"/>
              <a:r>
                <a:rPr lang="en-US" sz="2800" dirty="0">
                  <a:solidFill>
                    <a:srgbClr val="FDF6E3"/>
                  </a:solidFill>
                  <a:latin typeface="Consolas" panose="020B0609020204030204" pitchFamily="49" charset="0"/>
                </a:rPr>
                <a:t>05</a:t>
              </a:r>
            </a:p>
            <a:p>
              <a:pPr algn="l"/>
              <a:r>
                <a:rPr lang="en-US" sz="2800" b="0" dirty="0">
                  <a:solidFill>
                    <a:srgbClr val="FDF6E3"/>
                  </a:solidFill>
                  <a:effectLst/>
                  <a:latin typeface="Consolas" panose="020B0609020204030204" pitchFamily="49" charset="0"/>
                </a:rPr>
                <a:t>06</a:t>
              </a:r>
            </a:p>
            <a:p>
              <a:pPr algn="l"/>
              <a:r>
                <a:rPr lang="en-US" sz="2800" dirty="0">
                  <a:solidFill>
                    <a:srgbClr val="FDF6E3"/>
                  </a:solidFill>
                  <a:latin typeface="Consolas" panose="020B0609020204030204" pitchFamily="49" charset="0"/>
                </a:rPr>
                <a:t>07</a:t>
              </a:r>
            </a:p>
            <a:p>
              <a:pPr algn="l"/>
              <a:r>
                <a:rPr lang="en-US" sz="2800" b="0" dirty="0">
                  <a:solidFill>
                    <a:srgbClr val="FDF6E3"/>
                  </a:solidFill>
                  <a:effectLst/>
                  <a:latin typeface="Consolas" panose="020B0609020204030204" pitchFamily="49" charset="0"/>
                </a:rPr>
                <a:t>08</a:t>
              </a:r>
            </a:p>
            <a:p>
              <a:pPr algn="l"/>
              <a:r>
                <a:rPr lang="en-US" sz="2800" dirty="0">
                  <a:solidFill>
                    <a:srgbClr val="FDF6E3"/>
                  </a:solidFill>
                  <a:latin typeface="Consolas" panose="020B0609020204030204" pitchFamily="49" charset="0"/>
                </a:rPr>
                <a:t>09</a:t>
              </a:r>
            </a:p>
            <a:p>
              <a:pPr algn="l"/>
              <a:r>
                <a:rPr lang="en-US" sz="2800" dirty="0">
                  <a:solidFill>
                    <a:srgbClr val="FDF6E3"/>
                  </a:solidFill>
                  <a:latin typeface="Consolas" panose="020B0609020204030204" pitchFamily="49" charset="0"/>
                </a:rPr>
                <a:t>10</a:t>
              </a:r>
            </a:p>
            <a:p>
              <a:pPr algn="l"/>
              <a:r>
                <a:rPr lang="en-US" sz="2800" dirty="0">
                  <a:solidFill>
                    <a:srgbClr val="FDF6E3"/>
                  </a:solidFill>
                  <a:latin typeface="Consolas" panose="020B0609020204030204" pitchFamily="49" charset="0"/>
                </a:rPr>
                <a:t>11</a:t>
              </a:r>
            </a:p>
            <a:p>
              <a:pPr algn="l"/>
              <a:r>
                <a:rPr lang="en-US" sz="2800" dirty="0">
                  <a:solidFill>
                    <a:srgbClr val="FDF6E3"/>
                  </a:solidFill>
                  <a:latin typeface="Consolas" panose="020B0609020204030204" pitchFamily="49" charset="0"/>
                </a:rPr>
                <a:t>12</a:t>
              </a:r>
            </a:p>
            <a:p>
              <a:pPr algn="l"/>
              <a:r>
                <a:rPr lang="en-US" sz="2800" dirty="0">
                  <a:solidFill>
                    <a:srgbClr val="FDF6E3"/>
                  </a:solidFill>
                  <a:latin typeface="Consolas" panose="020B0609020204030204" pitchFamily="49" charset="0"/>
                </a:rPr>
                <a:t>13</a:t>
              </a:r>
            </a:p>
            <a:p>
              <a:pPr algn="l"/>
              <a:r>
                <a:rPr lang="en-US" sz="2800" dirty="0">
                  <a:solidFill>
                    <a:srgbClr val="FDF6E3"/>
                  </a:solidFill>
                  <a:latin typeface="Consolas" panose="020B0609020204030204" pitchFamily="49" charset="0"/>
                </a:rPr>
                <a:t>14</a:t>
              </a:r>
            </a:p>
            <a:p>
              <a:pPr algn="l"/>
              <a:r>
                <a:rPr lang="en-US" sz="2800" dirty="0">
                  <a:solidFill>
                    <a:srgbClr val="FDF6E3"/>
                  </a:solidFill>
                  <a:latin typeface="Consolas" panose="020B0609020204030204" pitchFamily="49" charset="0"/>
                </a:rPr>
                <a:t>15</a:t>
              </a:r>
            </a:p>
            <a:p>
              <a:pPr algn="l"/>
              <a:r>
                <a:rPr lang="en-US" sz="2800" dirty="0">
                  <a:solidFill>
                    <a:srgbClr val="FDF6E3"/>
                  </a:solidFill>
                  <a:latin typeface="Consolas" panose="020B0609020204030204" pitchFamily="49" charset="0"/>
                </a:rPr>
                <a:t>16</a:t>
              </a:r>
            </a:p>
            <a:p>
              <a:pPr algn="l"/>
              <a:r>
                <a:rPr lang="en-US" sz="2800" dirty="0">
                  <a:solidFill>
                    <a:srgbClr val="FDF6E3"/>
                  </a:solidFill>
                  <a:latin typeface="Consolas" panose="020B0609020204030204" pitchFamily="49" charset="0"/>
                </a:rPr>
                <a:t>17</a:t>
              </a:r>
            </a:p>
            <a:p>
              <a:pPr algn="l"/>
              <a:r>
                <a:rPr lang="en-US" sz="2800" dirty="0">
                  <a:solidFill>
                    <a:srgbClr val="FDF6E3"/>
                  </a:solidFill>
                  <a:latin typeface="Consolas" panose="020B0609020204030204" pitchFamily="49" charset="0"/>
                </a:rPr>
                <a:t>18</a:t>
              </a:r>
            </a:p>
            <a:p>
              <a:pPr algn="l"/>
              <a:r>
                <a:rPr lang="en-US" sz="2800" dirty="0">
                  <a:solidFill>
                    <a:srgbClr val="FDF6E3"/>
                  </a:solidFill>
                  <a:latin typeface="Consolas" panose="020B0609020204030204" pitchFamily="49" charset="0"/>
                </a:rPr>
                <a:t>19</a:t>
              </a:r>
            </a:p>
            <a:p>
              <a:pPr algn="l"/>
              <a:r>
                <a:rPr lang="en-US" sz="2800" dirty="0">
                  <a:solidFill>
                    <a:srgbClr val="FDF6E3"/>
                  </a:solidFill>
                  <a:latin typeface="Consolas" panose="020B0609020204030204" pitchFamily="49" charset="0"/>
                </a:rPr>
                <a:t>20</a:t>
              </a:r>
            </a:p>
            <a:p>
              <a:pPr algn="l"/>
              <a:endParaRPr lang="en-US" sz="2800" dirty="0">
                <a:solidFill>
                  <a:srgbClr val="FDF6E3"/>
                </a:solidFill>
                <a:latin typeface="Consolas" panose="020B0609020204030204" pitchFamily="49" charset="0"/>
              </a:endParaRPr>
            </a:p>
          </p:txBody>
        </p:sp>
      </p:grpSp>
      <p:sp>
        <p:nvSpPr>
          <p:cNvPr id="4" name="Rectangle: Rounded Corners 3">
            <a:extLst>
              <a:ext uri="{FF2B5EF4-FFF2-40B4-BE49-F238E27FC236}">
                <a16:creationId xmlns:a16="http://schemas.microsoft.com/office/drawing/2014/main" id="{19CA00E5-0455-3342-4CD0-5B6E55302FFD}"/>
              </a:ext>
            </a:extLst>
          </p:cNvPr>
          <p:cNvSpPr/>
          <p:nvPr/>
        </p:nvSpPr>
        <p:spPr>
          <a:xfrm>
            <a:off x="375487" y="2127108"/>
            <a:ext cx="10844870" cy="1920240"/>
          </a:xfrm>
          <a:prstGeom prst="roundRect">
            <a:avLst>
              <a:gd name="adj" fmla="val 1613"/>
            </a:avLst>
          </a:prstGeom>
          <a:solidFill>
            <a:srgbClr val="002B3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sp>
        <p:nvSpPr>
          <p:cNvPr id="1298" name="Linked Lists"/>
          <p:cNvSpPr txBox="1">
            <a:spLocks noGrp="1"/>
          </p:cNvSpPr>
          <p:nvPr>
            <p:ph type="title"/>
          </p:nvPr>
        </p:nvSpPr>
        <p:spPr>
          <a:prstGeom prst="rect">
            <a:avLst/>
          </a:prstGeom>
        </p:spPr>
        <p:txBody>
          <a:bodyPr/>
          <a:lstStyle/>
          <a:p>
            <a:r>
              <a:t>Linked Lists</a:t>
            </a:r>
          </a:p>
        </p:txBody>
      </p:sp>
      <p:sp>
        <p:nvSpPr>
          <p:cNvPr id="1299"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69</a:t>
            </a:fld>
            <a:endParaRPr/>
          </a:p>
        </p:txBody>
      </p:sp>
      <p:sp>
        <p:nvSpPr>
          <p:cNvPr id="1300" name="None"/>
          <p:cNvSpPr/>
          <p:nvPr/>
        </p:nvSpPr>
        <p:spPr>
          <a:xfrm>
            <a:off x="19058537" y="6030914"/>
            <a:ext cx="1418184" cy="570363"/>
          </a:xfrm>
          <a:prstGeom prst="rect">
            <a:avLst/>
          </a:prstGeom>
          <a:solidFill>
            <a:srgbClr val="000000"/>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defTabSz="825500">
              <a:defRPr sz="3200">
                <a:solidFill>
                  <a:srgbClr val="FFFFFF"/>
                </a:solidFill>
                <a:latin typeface="Helvetica Neue Medium"/>
                <a:ea typeface="Helvetica Neue Medium"/>
                <a:cs typeface="Helvetica Neue Medium"/>
                <a:sym typeface="Helvetica Neue Medium"/>
              </a:defRPr>
            </a:lvl1pPr>
          </a:lstStyle>
          <a:p>
            <a:r>
              <a:t>None</a:t>
            </a:r>
          </a:p>
        </p:txBody>
      </p:sp>
      <p:grpSp>
        <p:nvGrpSpPr>
          <p:cNvPr id="1303" name="Group"/>
          <p:cNvGrpSpPr/>
          <p:nvPr/>
        </p:nvGrpSpPr>
        <p:grpSpPr>
          <a:xfrm>
            <a:off x="12456799" y="2603189"/>
            <a:ext cx="1548080" cy="2158900"/>
            <a:chOff x="0" y="0"/>
            <a:chExt cx="1548079" cy="2158898"/>
          </a:xfrm>
        </p:grpSpPr>
        <p:sp>
          <p:nvSpPr>
            <p:cNvPr id="1301" name="Line"/>
            <p:cNvSpPr/>
            <p:nvPr/>
          </p:nvSpPr>
          <p:spPr>
            <a:xfrm flipH="1">
              <a:off x="774040" y="888898"/>
              <a:ext cx="1" cy="1270001"/>
            </a:xfrm>
            <a:prstGeom prst="line">
              <a:avLst/>
            </a:prstGeom>
            <a:noFill/>
            <a:ln w="76200" cap="flat">
              <a:solidFill>
                <a:srgbClr val="000000"/>
              </a:solidFill>
              <a:prstDash val="solid"/>
              <a:miter lim="400000"/>
              <a:tailEnd type="triangle" w="med" len="med"/>
            </a:ln>
            <a:effectLst/>
          </p:spPr>
          <p:txBody>
            <a:bodyPr wrap="square" lIns="50800" tIns="50800" rIns="50800" bIns="50800" numCol="1" anchor="ctr">
              <a:noAutofit/>
            </a:bodyPr>
            <a:lstStyle/>
            <a:p>
              <a:endParaRPr/>
            </a:p>
          </p:txBody>
        </p:sp>
        <p:sp>
          <p:nvSpPr>
            <p:cNvPr id="1302" name="head"/>
            <p:cNvSpPr txBox="1"/>
            <p:nvPr/>
          </p:nvSpPr>
          <p:spPr>
            <a:xfrm>
              <a:off x="-1" y="-1"/>
              <a:ext cx="1548081" cy="82051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defRPr sz="4800" b="1">
                  <a:solidFill>
                    <a:srgbClr val="000000"/>
                  </a:solidFill>
                </a:defRPr>
              </a:lvl1pPr>
            </a:lstStyle>
            <a:p>
              <a:r>
                <a:t>head</a:t>
              </a:r>
            </a:p>
          </p:txBody>
        </p:sp>
      </p:grpSp>
      <p:sp>
        <p:nvSpPr>
          <p:cNvPr id="1304" name="addLast(8)"/>
          <p:cNvSpPr txBox="1"/>
          <p:nvPr/>
        </p:nvSpPr>
        <p:spPr>
          <a:xfrm>
            <a:off x="15445891" y="1248393"/>
            <a:ext cx="4158191" cy="8412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800" b="1">
                <a:solidFill>
                  <a:srgbClr val="000000"/>
                </a:solidFill>
                <a:latin typeface="Courier New"/>
                <a:ea typeface="Courier New"/>
                <a:cs typeface="Courier New"/>
                <a:sym typeface="Courier New"/>
              </a:defRPr>
            </a:lvl1pPr>
          </a:lstStyle>
          <a:p>
            <a:r>
              <a:rPr dirty="0" err="1"/>
              <a:t>add</a:t>
            </a:r>
            <a:r>
              <a:rPr lang="en-US" dirty="0" err="1"/>
              <a:t>_l</a:t>
            </a:r>
            <a:r>
              <a:rPr dirty="0" err="1"/>
              <a:t>ast</a:t>
            </a:r>
            <a:r>
              <a:rPr dirty="0"/>
              <a:t>(8)</a:t>
            </a:r>
          </a:p>
        </p:txBody>
      </p:sp>
      <p:sp>
        <p:nvSpPr>
          <p:cNvPr id="1364" name="Connection Line"/>
          <p:cNvSpPr/>
          <p:nvPr/>
        </p:nvSpPr>
        <p:spPr>
          <a:xfrm>
            <a:off x="17487786" y="6771600"/>
            <a:ext cx="1686117" cy="511147"/>
          </a:xfrm>
          <a:custGeom>
            <a:avLst/>
            <a:gdLst/>
            <a:ahLst/>
            <a:cxnLst>
              <a:cxn ang="0">
                <a:pos x="wd2" y="hd2"/>
              </a:cxn>
              <a:cxn ang="5400000">
                <a:pos x="wd2" y="hd2"/>
              </a:cxn>
              <a:cxn ang="10800000">
                <a:pos x="wd2" y="hd2"/>
              </a:cxn>
              <a:cxn ang="16200000">
                <a:pos x="wd2" y="hd2"/>
              </a:cxn>
            </a:cxnLst>
            <a:rect l="0" t="0" r="r" b="b"/>
            <a:pathLst>
              <a:path w="21600" h="16234" extrusionOk="0">
                <a:moveTo>
                  <a:pt x="0" y="0"/>
                </a:moveTo>
                <a:cubicBezTo>
                  <a:pt x="10987" y="20650"/>
                  <a:pt x="18187" y="21600"/>
                  <a:pt x="21600" y="2849"/>
                </a:cubicBezTo>
              </a:path>
            </a:pathLst>
          </a:custGeom>
          <a:ln w="63500">
            <a:solidFill>
              <a:srgbClr val="000000"/>
            </a:solidFill>
            <a:miter lim="400000"/>
            <a:tailEnd type="triangle"/>
          </a:ln>
        </p:spPr>
        <p:txBody>
          <a:bodyPr/>
          <a:lstStyle/>
          <a:p>
            <a:endParaRPr/>
          </a:p>
        </p:txBody>
      </p:sp>
      <p:grpSp>
        <p:nvGrpSpPr>
          <p:cNvPr id="1308" name="Group"/>
          <p:cNvGrpSpPr/>
          <p:nvPr/>
        </p:nvGrpSpPr>
        <p:grpSpPr>
          <a:xfrm>
            <a:off x="15505605" y="5510046"/>
            <a:ext cx="2556334" cy="1270001"/>
            <a:chOff x="0" y="0"/>
            <a:chExt cx="2556333" cy="1270000"/>
          </a:xfrm>
        </p:grpSpPr>
        <p:sp>
          <p:nvSpPr>
            <p:cNvPr id="1306" name="1"/>
            <p:cNvSpPr/>
            <p:nvPr/>
          </p:nvSpPr>
          <p:spPr>
            <a:xfrm>
              <a:off x="0" y="0"/>
              <a:ext cx="1270000" cy="1270000"/>
            </a:xfrm>
            <a:prstGeom prst="rect">
              <a:avLst/>
            </a:prstGeom>
            <a:solidFill>
              <a:srgbClr val="00A1FF"/>
            </a:solidFill>
            <a:ln w="254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825500">
                <a:defRPr sz="3200">
                  <a:solidFill>
                    <a:srgbClr val="000000"/>
                  </a:solidFill>
                  <a:latin typeface="Helvetica Neue Medium"/>
                  <a:ea typeface="Helvetica Neue Medium"/>
                  <a:cs typeface="Helvetica Neue Medium"/>
                  <a:sym typeface="Helvetica Neue Medium"/>
                </a:defRPr>
              </a:lvl1pPr>
            </a:lstStyle>
            <a:p>
              <a:r>
                <a:t>1</a:t>
              </a:r>
            </a:p>
          </p:txBody>
        </p:sp>
        <p:sp>
          <p:nvSpPr>
            <p:cNvPr id="1307" name="link"/>
            <p:cNvSpPr/>
            <p:nvPr/>
          </p:nvSpPr>
          <p:spPr>
            <a:xfrm>
              <a:off x="1286333" y="0"/>
              <a:ext cx="1270001" cy="1270000"/>
            </a:xfrm>
            <a:prstGeom prst="rect">
              <a:avLst/>
            </a:prstGeom>
            <a:solidFill>
              <a:schemeClr val="accent4">
                <a:hueOff val="-476017"/>
                <a:lumOff val="-10042"/>
              </a:schemeClr>
            </a:solidFill>
            <a:ln w="254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825500">
                <a:defRPr sz="3200">
                  <a:solidFill>
                    <a:srgbClr val="000000"/>
                  </a:solidFill>
                  <a:latin typeface="Helvetica Neue Medium"/>
                  <a:ea typeface="Helvetica Neue Medium"/>
                  <a:cs typeface="Helvetica Neue Medium"/>
                  <a:sym typeface="Helvetica Neue Medium"/>
                </a:defRPr>
              </a:lvl1pPr>
            </a:lstStyle>
            <a:p>
              <a:r>
                <a:t>link</a:t>
              </a:r>
            </a:p>
          </p:txBody>
        </p:sp>
      </p:grpSp>
      <p:sp>
        <p:nvSpPr>
          <p:cNvPr id="1365" name="Connection Line"/>
          <p:cNvSpPr/>
          <p:nvPr/>
        </p:nvSpPr>
        <p:spPr>
          <a:xfrm>
            <a:off x="13984744" y="6771600"/>
            <a:ext cx="1686117" cy="511147"/>
          </a:xfrm>
          <a:custGeom>
            <a:avLst/>
            <a:gdLst/>
            <a:ahLst/>
            <a:cxnLst>
              <a:cxn ang="0">
                <a:pos x="wd2" y="hd2"/>
              </a:cxn>
              <a:cxn ang="5400000">
                <a:pos x="wd2" y="hd2"/>
              </a:cxn>
              <a:cxn ang="10800000">
                <a:pos x="wd2" y="hd2"/>
              </a:cxn>
              <a:cxn ang="16200000">
                <a:pos x="wd2" y="hd2"/>
              </a:cxn>
            </a:cxnLst>
            <a:rect l="0" t="0" r="r" b="b"/>
            <a:pathLst>
              <a:path w="21600" h="16234" extrusionOk="0">
                <a:moveTo>
                  <a:pt x="0" y="0"/>
                </a:moveTo>
                <a:cubicBezTo>
                  <a:pt x="10987" y="20650"/>
                  <a:pt x="18187" y="21600"/>
                  <a:pt x="21600" y="2849"/>
                </a:cubicBezTo>
              </a:path>
            </a:pathLst>
          </a:custGeom>
          <a:ln w="63500">
            <a:solidFill>
              <a:srgbClr val="000000"/>
            </a:solidFill>
            <a:miter lim="400000"/>
            <a:tailEnd type="triangle"/>
          </a:ln>
        </p:spPr>
        <p:txBody>
          <a:bodyPr/>
          <a:lstStyle/>
          <a:p>
            <a:endParaRPr/>
          </a:p>
        </p:txBody>
      </p:sp>
      <p:grpSp>
        <p:nvGrpSpPr>
          <p:cNvPr id="1312" name="Group"/>
          <p:cNvGrpSpPr/>
          <p:nvPr/>
        </p:nvGrpSpPr>
        <p:grpSpPr>
          <a:xfrm>
            <a:off x="11952672" y="5510046"/>
            <a:ext cx="2556334" cy="1270001"/>
            <a:chOff x="0" y="0"/>
            <a:chExt cx="2556333" cy="1270000"/>
          </a:xfrm>
        </p:grpSpPr>
        <p:sp>
          <p:nvSpPr>
            <p:cNvPr id="1310" name="3"/>
            <p:cNvSpPr/>
            <p:nvPr/>
          </p:nvSpPr>
          <p:spPr>
            <a:xfrm>
              <a:off x="0" y="0"/>
              <a:ext cx="1270000" cy="1270000"/>
            </a:xfrm>
            <a:prstGeom prst="rect">
              <a:avLst/>
            </a:prstGeom>
            <a:solidFill>
              <a:srgbClr val="00A1FF"/>
            </a:solidFill>
            <a:ln w="254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825500">
                <a:defRPr sz="3200">
                  <a:solidFill>
                    <a:srgbClr val="000000"/>
                  </a:solidFill>
                  <a:latin typeface="Helvetica Neue Medium"/>
                  <a:ea typeface="Helvetica Neue Medium"/>
                  <a:cs typeface="Helvetica Neue Medium"/>
                  <a:sym typeface="Helvetica Neue Medium"/>
                </a:defRPr>
              </a:lvl1pPr>
            </a:lstStyle>
            <a:p>
              <a:r>
                <a:t>3</a:t>
              </a:r>
            </a:p>
          </p:txBody>
        </p:sp>
        <p:sp>
          <p:nvSpPr>
            <p:cNvPr id="1311" name="link"/>
            <p:cNvSpPr/>
            <p:nvPr/>
          </p:nvSpPr>
          <p:spPr>
            <a:xfrm>
              <a:off x="1286333" y="0"/>
              <a:ext cx="1270001" cy="1270000"/>
            </a:xfrm>
            <a:prstGeom prst="rect">
              <a:avLst/>
            </a:prstGeom>
            <a:solidFill>
              <a:schemeClr val="accent4">
                <a:hueOff val="-476017"/>
                <a:lumOff val="-10042"/>
              </a:schemeClr>
            </a:solidFill>
            <a:ln w="254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825500">
                <a:defRPr sz="3200">
                  <a:solidFill>
                    <a:srgbClr val="000000"/>
                  </a:solidFill>
                  <a:latin typeface="Helvetica Neue Medium"/>
                  <a:ea typeface="Helvetica Neue Medium"/>
                  <a:cs typeface="Helvetica Neue Medium"/>
                  <a:sym typeface="Helvetica Neue Medium"/>
                </a:defRPr>
              </a:lvl1pPr>
            </a:lstStyle>
            <a:p>
              <a:r>
                <a:t>link</a:t>
              </a:r>
            </a:p>
          </p:txBody>
        </p:sp>
      </p:grpSp>
      <p:sp>
        <p:nvSpPr>
          <p:cNvPr id="1314" name="addLast and removeLast"/>
          <p:cNvSpPr txBox="1"/>
          <p:nvPr/>
        </p:nvSpPr>
        <p:spPr>
          <a:xfrm>
            <a:off x="187129" y="1147402"/>
            <a:ext cx="11702041" cy="93477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ormAutofit/>
          </a:bodyPr>
          <a:lstStyle/>
          <a:p>
            <a:pPr algn="l" defTabSz="792479">
              <a:defRPr sz="5280" b="1">
                <a:solidFill>
                  <a:srgbClr val="000000"/>
                </a:solidFill>
              </a:defRPr>
            </a:pPr>
            <a:r>
              <a:rPr lang="en-US" dirty="0" err="1">
                <a:latin typeface="Courier New"/>
                <a:ea typeface="Courier New"/>
                <a:cs typeface="Courier New"/>
                <a:sym typeface="Courier New"/>
              </a:rPr>
              <a:t>a</a:t>
            </a:r>
            <a:r>
              <a:rPr dirty="0" err="1">
                <a:latin typeface="Courier New"/>
                <a:ea typeface="Courier New"/>
                <a:cs typeface="Courier New"/>
                <a:sym typeface="Courier New"/>
              </a:rPr>
              <a:t>dd</a:t>
            </a:r>
            <a:r>
              <a:rPr lang="en-US" dirty="0" err="1">
                <a:latin typeface="Courier New"/>
                <a:ea typeface="Courier New"/>
                <a:cs typeface="Courier New"/>
                <a:sym typeface="Courier New"/>
              </a:rPr>
              <a:t>_l</a:t>
            </a:r>
            <a:r>
              <a:rPr dirty="0" err="1">
                <a:latin typeface="Courier New"/>
                <a:ea typeface="Courier New"/>
                <a:cs typeface="Courier New"/>
                <a:sym typeface="Courier New"/>
              </a:rPr>
              <a:t>ast</a:t>
            </a:r>
            <a:r>
              <a:rPr dirty="0"/>
              <a:t> and </a:t>
            </a:r>
            <a:r>
              <a:rPr dirty="0" err="1">
                <a:latin typeface="Courier New"/>
                <a:ea typeface="Courier New"/>
                <a:cs typeface="Courier New"/>
                <a:sym typeface="Courier New"/>
              </a:rPr>
              <a:t>remove</a:t>
            </a:r>
            <a:r>
              <a:rPr lang="en-US" dirty="0" err="1">
                <a:latin typeface="Courier New"/>
                <a:ea typeface="Courier New"/>
                <a:cs typeface="Courier New"/>
                <a:sym typeface="Courier New"/>
              </a:rPr>
              <a:t>_l</a:t>
            </a:r>
            <a:r>
              <a:rPr dirty="0" err="1">
                <a:latin typeface="Courier New"/>
                <a:ea typeface="Courier New"/>
                <a:cs typeface="Courier New"/>
                <a:sym typeface="Courier New"/>
              </a:rPr>
              <a:t>ast</a:t>
            </a:r>
            <a:endParaRPr dirty="0">
              <a:latin typeface="Courier New"/>
              <a:ea typeface="Courier New"/>
              <a:cs typeface="Courier New"/>
              <a:sym typeface="Courier New"/>
            </a:endParaRPr>
          </a:p>
        </p:txBody>
      </p:sp>
      <p:grpSp>
        <p:nvGrpSpPr>
          <p:cNvPr id="5" name="Group 4">
            <a:extLst>
              <a:ext uri="{FF2B5EF4-FFF2-40B4-BE49-F238E27FC236}">
                <a16:creationId xmlns:a16="http://schemas.microsoft.com/office/drawing/2014/main" id="{3E320A78-EC60-DFB5-6648-BCE029134888}"/>
              </a:ext>
            </a:extLst>
          </p:cNvPr>
          <p:cNvGrpSpPr/>
          <p:nvPr/>
        </p:nvGrpSpPr>
        <p:grpSpPr>
          <a:xfrm>
            <a:off x="375486" y="4052440"/>
            <a:ext cx="10844871" cy="570363"/>
            <a:chOff x="375486" y="4052440"/>
            <a:chExt cx="10844871" cy="570363"/>
          </a:xfrm>
          <a:solidFill>
            <a:srgbClr val="002B36"/>
          </a:solidFill>
        </p:grpSpPr>
        <p:sp>
          <p:nvSpPr>
            <p:cNvPr id="1315" name="Triangle"/>
            <p:cNvSpPr/>
            <p:nvPr/>
          </p:nvSpPr>
          <p:spPr>
            <a:xfrm rot="10800000">
              <a:off x="375486" y="4052440"/>
              <a:ext cx="767169" cy="57036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grpFill/>
            <a:ln w="12700">
              <a:no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316" name="Triangle"/>
            <p:cNvSpPr/>
            <p:nvPr/>
          </p:nvSpPr>
          <p:spPr>
            <a:xfrm rot="10800000">
              <a:off x="1044832" y="4052440"/>
              <a:ext cx="767169" cy="57036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grpFill/>
            <a:ln w="12700">
              <a:no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317" name="Triangle"/>
            <p:cNvSpPr/>
            <p:nvPr/>
          </p:nvSpPr>
          <p:spPr>
            <a:xfrm rot="10800000">
              <a:off x="1732936" y="4052440"/>
              <a:ext cx="767169" cy="57036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grpFill/>
            <a:ln w="12700">
              <a:no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318" name="Triangle"/>
            <p:cNvSpPr/>
            <p:nvPr/>
          </p:nvSpPr>
          <p:spPr>
            <a:xfrm rot="10800000">
              <a:off x="2308489" y="4052440"/>
              <a:ext cx="767169" cy="57036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grpFill/>
            <a:ln w="12700">
              <a:no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319" name="Triangle"/>
            <p:cNvSpPr/>
            <p:nvPr/>
          </p:nvSpPr>
          <p:spPr>
            <a:xfrm rot="10800000">
              <a:off x="3090385" y="4052440"/>
              <a:ext cx="767169" cy="57036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grpFill/>
            <a:ln w="12700">
              <a:no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320" name="Triangle"/>
            <p:cNvSpPr/>
            <p:nvPr/>
          </p:nvSpPr>
          <p:spPr>
            <a:xfrm rot="10800000">
              <a:off x="3759731" y="4052440"/>
              <a:ext cx="767169" cy="57036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grpFill/>
            <a:ln w="12700">
              <a:no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321" name="Triangle"/>
            <p:cNvSpPr/>
            <p:nvPr/>
          </p:nvSpPr>
          <p:spPr>
            <a:xfrm rot="10800000">
              <a:off x="4447835" y="4052440"/>
              <a:ext cx="767169" cy="57036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grpFill/>
            <a:ln w="12700">
              <a:no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322" name="Triangle"/>
            <p:cNvSpPr/>
            <p:nvPr/>
          </p:nvSpPr>
          <p:spPr>
            <a:xfrm rot="10800000">
              <a:off x="5023388" y="4052440"/>
              <a:ext cx="767169" cy="57036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grpFill/>
            <a:ln w="12700">
              <a:no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323" name="Triangle"/>
            <p:cNvSpPr/>
            <p:nvPr/>
          </p:nvSpPr>
          <p:spPr>
            <a:xfrm rot="10800000">
              <a:off x="5790557" y="4052440"/>
              <a:ext cx="767169" cy="57036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grpFill/>
            <a:ln w="12700">
              <a:no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324" name="Triangle"/>
            <p:cNvSpPr/>
            <p:nvPr/>
          </p:nvSpPr>
          <p:spPr>
            <a:xfrm rot="10800000">
              <a:off x="6459902" y="4052440"/>
              <a:ext cx="767170" cy="57036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grpFill/>
            <a:ln w="12700">
              <a:no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325" name="Triangle"/>
            <p:cNvSpPr/>
            <p:nvPr/>
          </p:nvSpPr>
          <p:spPr>
            <a:xfrm rot="10800000">
              <a:off x="7148007" y="4052440"/>
              <a:ext cx="767169" cy="57036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grpFill/>
            <a:ln w="12700">
              <a:no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326" name="Triangle"/>
            <p:cNvSpPr/>
            <p:nvPr/>
          </p:nvSpPr>
          <p:spPr>
            <a:xfrm rot="10800000">
              <a:off x="7723560" y="4052440"/>
              <a:ext cx="767169" cy="57036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grpFill/>
            <a:ln w="12700">
              <a:no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327" name="Triangle"/>
            <p:cNvSpPr/>
            <p:nvPr/>
          </p:nvSpPr>
          <p:spPr>
            <a:xfrm rot="10800000">
              <a:off x="8520184" y="4052440"/>
              <a:ext cx="767169" cy="57036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grpFill/>
            <a:ln w="12700">
              <a:no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328" name="Triangle"/>
            <p:cNvSpPr/>
            <p:nvPr/>
          </p:nvSpPr>
          <p:spPr>
            <a:xfrm rot="10800000">
              <a:off x="9189530" y="4052440"/>
              <a:ext cx="767169" cy="57036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grpFill/>
            <a:ln w="12700">
              <a:no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329" name="Triangle"/>
            <p:cNvSpPr/>
            <p:nvPr/>
          </p:nvSpPr>
          <p:spPr>
            <a:xfrm rot="10800000">
              <a:off x="9877635" y="4052440"/>
              <a:ext cx="767169" cy="57036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grpFill/>
            <a:ln w="12700">
              <a:no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330" name="Triangle"/>
            <p:cNvSpPr/>
            <p:nvPr/>
          </p:nvSpPr>
          <p:spPr>
            <a:xfrm rot="10800000">
              <a:off x="10453188" y="4052440"/>
              <a:ext cx="767169" cy="57036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grpFill/>
            <a:ln w="12700">
              <a:no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grpSp>
      <p:grpSp>
        <p:nvGrpSpPr>
          <p:cNvPr id="6" name="Group 5">
            <a:extLst>
              <a:ext uri="{FF2B5EF4-FFF2-40B4-BE49-F238E27FC236}">
                <a16:creationId xmlns:a16="http://schemas.microsoft.com/office/drawing/2014/main" id="{DACAE412-E9A7-903D-0F3C-204EE545539E}"/>
              </a:ext>
            </a:extLst>
          </p:cNvPr>
          <p:cNvGrpSpPr/>
          <p:nvPr/>
        </p:nvGrpSpPr>
        <p:grpSpPr>
          <a:xfrm>
            <a:off x="797760" y="4410015"/>
            <a:ext cx="10175526" cy="570363"/>
            <a:chOff x="797760" y="4410015"/>
            <a:chExt cx="10175526" cy="570363"/>
          </a:xfrm>
          <a:solidFill>
            <a:srgbClr val="002B36"/>
          </a:solidFill>
        </p:grpSpPr>
        <p:sp>
          <p:nvSpPr>
            <p:cNvPr id="1331" name="Triangle"/>
            <p:cNvSpPr/>
            <p:nvPr/>
          </p:nvSpPr>
          <p:spPr>
            <a:xfrm>
              <a:off x="797760" y="4410015"/>
              <a:ext cx="767169" cy="57036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grpFill/>
            <a:ln w="12700">
              <a:no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332" name="Triangle"/>
            <p:cNvSpPr/>
            <p:nvPr/>
          </p:nvSpPr>
          <p:spPr>
            <a:xfrm>
              <a:off x="1485864" y="4410015"/>
              <a:ext cx="767170" cy="57036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grpFill/>
            <a:ln w="12700">
              <a:no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333" name="Triangle"/>
            <p:cNvSpPr/>
            <p:nvPr/>
          </p:nvSpPr>
          <p:spPr>
            <a:xfrm>
              <a:off x="2061418" y="4410015"/>
              <a:ext cx="767169" cy="57036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grpFill/>
            <a:ln w="12700">
              <a:no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334" name="Triangle"/>
            <p:cNvSpPr/>
            <p:nvPr/>
          </p:nvSpPr>
          <p:spPr>
            <a:xfrm>
              <a:off x="2843314" y="4410015"/>
              <a:ext cx="767169" cy="57036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grpFill/>
            <a:ln w="12700">
              <a:no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335" name="Triangle"/>
            <p:cNvSpPr/>
            <p:nvPr/>
          </p:nvSpPr>
          <p:spPr>
            <a:xfrm>
              <a:off x="3512660" y="4410015"/>
              <a:ext cx="767169" cy="57036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grpFill/>
            <a:ln w="12700">
              <a:no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336" name="Triangle"/>
            <p:cNvSpPr/>
            <p:nvPr/>
          </p:nvSpPr>
          <p:spPr>
            <a:xfrm>
              <a:off x="4200764" y="4410015"/>
              <a:ext cx="767169" cy="57036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grpFill/>
            <a:ln w="12700">
              <a:no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337" name="Triangle"/>
            <p:cNvSpPr/>
            <p:nvPr/>
          </p:nvSpPr>
          <p:spPr>
            <a:xfrm>
              <a:off x="4776317" y="4410015"/>
              <a:ext cx="767169" cy="57036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grpFill/>
            <a:ln w="12700">
              <a:no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338" name="Triangle"/>
            <p:cNvSpPr/>
            <p:nvPr/>
          </p:nvSpPr>
          <p:spPr>
            <a:xfrm>
              <a:off x="5543486" y="4410015"/>
              <a:ext cx="767169" cy="57036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grpFill/>
            <a:ln w="12700">
              <a:no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339" name="Triangle"/>
            <p:cNvSpPr/>
            <p:nvPr/>
          </p:nvSpPr>
          <p:spPr>
            <a:xfrm>
              <a:off x="6212831" y="4410015"/>
              <a:ext cx="767169" cy="57036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grpFill/>
            <a:ln w="12700">
              <a:no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340" name="Triangle"/>
            <p:cNvSpPr/>
            <p:nvPr/>
          </p:nvSpPr>
          <p:spPr>
            <a:xfrm>
              <a:off x="6900936" y="4410015"/>
              <a:ext cx="767169" cy="57036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grpFill/>
            <a:ln w="12700">
              <a:no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341" name="Triangle"/>
            <p:cNvSpPr/>
            <p:nvPr/>
          </p:nvSpPr>
          <p:spPr>
            <a:xfrm>
              <a:off x="7476489" y="4410015"/>
              <a:ext cx="767169" cy="57036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grpFill/>
            <a:ln w="12700">
              <a:no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342" name="Triangle"/>
            <p:cNvSpPr/>
            <p:nvPr/>
          </p:nvSpPr>
          <p:spPr>
            <a:xfrm>
              <a:off x="8273113" y="4410015"/>
              <a:ext cx="767169" cy="57036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grpFill/>
            <a:ln w="12700">
              <a:no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343" name="Triangle"/>
            <p:cNvSpPr/>
            <p:nvPr/>
          </p:nvSpPr>
          <p:spPr>
            <a:xfrm>
              <a:off x="8942459" y="4410015"/>
              <a:ext cx="767169" cy="57036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grpFill/>
            <a:ln w="12700">
              <a:no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344" name="Triangle"/>
            <p:cNvSpPr/>
            <p:nvPr/>
          </p:nvSpPr>
          <p:spPr>
            <a:xfrm>
              <a:off x="9630564" y="4410015"/>
              <a:ext cx="767169" cy="57036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grpFill/>
            <a:ln w="12700">
              <a:no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345" name="Triangle"/>
            <p:cNvSpPr/>
            <p:nvPr/>
          </p:nvSpPr>
          <p:spPr>
            <a:xfrm>
              <a:off x="10206117" y="4410015"/>
              <a:ext cx="767169" cy="57036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grpFill/>
            <a:ln w="12700">
              <a:no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grpSp>
      <p:grpSp>
        <p:nvGrpSpPr>
          <p:cNvPr id="1363" name="Rectangle"/>
          <p:cNvGrpSpPr/>
          <p:nvPr/>
        </p:nvGrpSpPr>
        <p:grpSpPr>
          <a:xfrm>
            <a:off x="1181344" y="5526930"/>
            <a:ext cx="10636564" cy="2850518"/>
            <a:chOff x="0" y="0"/>
            <a:chExt cx="7300673" cy="3035851"/>
          </a:xfrm>
        </p:grpSpPr>
        <p:sp>
          <p:nvSpPr>
            <p:cNvPr id="1362" name="Rectangle"/>
            <p:cNvSpPr/>
            <p:nvPr/>
          </p:nvSpPr>
          <p:spPr>
            <a:xfrm>
              <a:off x="38100" y="38099"/>
              <a:ext cx="7224474" cy="2959653"/>
            </a:xfrm>
            <a:prstGeom prst="rect">
              <a:avLst/>
            </a:prstGeom>
            <a:solidFill>
              <a:srgbClr val="282A35"/>
            </a:solidFill>
            <a:ln>
              <a:noFill/>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pic>
          <p:nvPicPr>
            <p:cNvPr id="1361" name="Rectangle Rectangle" descr="Rectangle Rectangle"/>
            <p:cNvPicPr>
              <a:picLocks/>
            </p:cNvPicPr>
            <p:nvPr/>
          </p:nvPicPr>
          <p:blipFill>
            <a:blip r:embed="rId2"/>
            <a:stretch>
              <a:fillRect/>
            </a:stretch>
          </p:blipFill>
          <p:spPr>
            <a:xfrm>
              <a:off x="0" y="-1"/>
              <a:ext cx="7300674" cy="3035853"/>
            </a:xfrm>
            <a:prstGeom prst="rect">
              <a:avLst/>
            </a:prstGeom>
            <a:effectLst/>
          </p:spPr>
        </p:pic>
      </p:grpSp>
      <p:sp>
        <p:nvSpPr>
          <p:cNvPr id="3" name="TextBox 2">
            <a:extLst>
              <a:ext uri="{FF2B5EF4-FFF2-40B4-BE49-F238E27FC236}">
                <a16:creationId xmlns:a16="http://schemas.microsoft.com/office/drawing/2014/main" id="{95BF8E7E-8242-EB55-DE22-9C8EC121B3F8}"/>
              </a:ext>
            </a:extLst>
          </p:cNvPr>
          <p:cNvSpPr txBox="1"/>
          <p:nvPr/>
        </p:nvSpPr>
        <p:spPr>
          <a:xfrm>
            <a:off x="1244220" y="2351787"/>
            <a:ext cx="7796062" cy="138499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2800" b="0" dirty="0">
                <a:solidFill>
                  <a:srgbClr val="569CD6"/>
                </a:solidFill>
                <a:effectLst/>
                <a:latin typeface="Consolas" panose="020B0609020204030204" pitchFamily="49" charset="0"/>
              </a:rPr>
              <a:t>class</a:t>
            </a:r>
            <a:r>
              <a:rPr lang="en-US" sz="2800" b="0" dirty="0">
                <a:solidFill>
                  <a:srgbClr val="D4D4D4"/>
                </a:solidFill>
                <a:effectLst/>
                <a:latin typeface="Consolas" panose="020B0609020204030204" pitchFamily="49" charset="0"/>
              </a:rPr>
              <a:t> </a:t>
            </a:r>
            <a:r>
              <a:rPr lang="en-US" sz="2800" b="0" dirty="0">
                <a:solidFill>
                  <a:srgbClr val="4EC9B0"/>
                </a:solidFill>
                <a:effectLst/>
                <a:latin typeface="Consolas" panose="020B0609020204030204" pitchFamily="49" charset="0"/>
              </a:rPr>
              <a:t>LinkedList</a:t>
            </a:r>
            <a:r>
              <a:rPr lang="en-US" sz="2800" b="0" dirty="0">
                <a:solidFill>
                  <a:srgbClr val="D4D4D4"/>
                </a:solidFill>
                <a:effectLst/>
                <a:latin typeface="Consolas" panose="020B0609020204030204" pitchFamily="49" charset="0"/>
              </a:rPr>
              <a:t>:</a:t>
            </a:r>
          </a:p>
          <a:p>
            <a:pPr algn="l"/>
            <a:r>
              <a:rPr lang="en-US" sz="2800" b="0" dirty="0">
                <a:solidFill>
                  <a:srgbClr val="D4D4D4"/>
                </a:solidFill>
                <a:effectLst/>
                <a:latin typeface="Consolas" panose="020B0609020204030204" pitchFamily="49" charset="0"/>
              </a:rPr>
              <a:t>    </a:t>
            </a:r>
            <a:r>
              <a:rPr lang="en-US" sz="2800" b="0" dirty="0">
                <a:solidFill>
                  <a:srgbClr val="569CD6"/>
                </a:solidFill>
                <a:effectLst/>
                <a:latin typeface="Consolas" panose="020B0609020204030204" pitchFamily="49" charset="0"/>
              </a:rPr>
              <a:t>def</a:t>
            </a:r>
            <a:r>
              <a:rPr lang="en-US" sz="2800" b="0" dirty="0">
                <a:solidFill>
                  <a:srgbClr val="D4D4D4"/>
                </a:solidFill>
                <a:effectLst/>
                <a:latin typeface="Consolas" panose="020B0609020204030204" pitchFamily="49" charset="0"/>
              </a:rPr>
              <a:t> </a:t>
            </a:r>
            <a:r>
              <a:rPr lang="en-US" sz="2800" b="0" dirty="0">
                <a:solidFill>
                  <a:srgbClr val="DCDCAA"/>
                </a:solidFill>
                <a:effectLst/>
                <a:latin typeface="Consolas" panose="020B0609020204030204" pitchFamily="49" charset="0"/>
              </a:rPr>
              <a:t>__</a:t>
            </a:r>
            <a:r>
              <a:rPr lang="en-US" sz="2800" b="0" dirty="0" err="1">
                <a:solidFill>
                  <a:srgbClr val="DCDCAA"/>
                </a:solidFill>
                <a:effectLst/>
                <a:latin typeface="Consolas" panose="020B0609020204030204" pitchFamily="49" charset="0"/>
              </a:rPr>
              <a:t>init</a:t>
            </a:r>
            <a:r>
              <a:rPr lang="en-US" sz="2800" b="0" dirty="0">
                <a:solidFill>
                  <a:srgbClr val="DCDCAA"/>
                </a:solidFill>
                <a:effectLst/>
                <a:latin typeface="Consolas" panose="020B0609020204030204" pitchFamily="49" charset="0"/>
              </a:rPr>
              <a:t>__</a:t>
            </a:r>
            <a:r>
              <a:rPr lang="en-US" sz="2800" b="0" dirty="0">
                <a:solidFill>
                  <a:srgbClr val="D4D4D4"/>
                </a:solidFill>
                <a:effectLst/>
                <a:latin typeface="Consolas" panose="020B0609020204030204" pitchFamily="49" charset="0"/>
              </a:rPr>
              <a:t>(</a:t>
            </a:r>
            <a:r>
              <a:rPr lang="en-US" sz="2800" b="0" dirty="0">
                <a:solidFill>
                  <a:srgbClr val="9CDCFE"/>
                </a:solidFill>
                <a:effectLst/>
                <a:latin typeface="Consolas" panose="020B0609020204030204" pitchFamily="49" charset="0"/>
              </a:rPr>
              <a:t>self</a:t>
            </a:r>
            <a:r>
              <a:rPr lang="en-US" sz="2800" b="0" dirty="0">
                <a:solidFill>
                  <a:srgbClr val="D4D4D4"/>
                </a:solidFill>
                <a:effectLst/>
                <a:latin typeface="Consolas" panose="020B0609020204030204" pitchFamily="49" charset="0"/>
              </a:rPr>
              <a:t>):</a:t>
            </a:r>
          </a:p>
          <a:p>
            <a:pPr algn="l"/>
            <a:r>
              <a:rPr lang="en-US" sz="2800" b="0" dirty="0">
                <a:solidFill>
                  <a:srgbClr val="D4D4D4"/>
                </a:solidFill>
                <a:effectLst/>
                <a:latin typeface="Consolas" panose="020B0609020204030204" pitchFamily="49" charset="0"/>
              </a:rPr>
              <a:t>        </a:t>
            </a:r>
            <a:r>
              <a:rPr lang="en-US" sz="2800" b="0" dirty="0" err="1">
                <a:solidFill>
                  <a:srgbClr val="9CDCFE"/>
                </a:solidFill>
                <a:effectLst/>
                <a:latin typeface="Consolas" panose="020B0609020204030204" pitchFamily="49" charset="0"/>
              </a:rPr>
              <a:t>self</a:t>
            </a:r>
            <a:r>
              <a:rPr lang="en-US" sz="2800" b="0" dirty="0" err="1">
                <a:solidFill>
                  <a:srgbClr val="D4D4D4"/>
                </a:solidFill>
                <a:effectLst/>
                <a:latin typeface="Consolas" panose="020B0609020204030204" pitchFamily="49" charset="0"/>
              </a:rPr>
              <a:t>.</a:t>
            </a:r>
            <a:r>
              <a:rPr lang="en-US" sz="2800" b="0" dirty="0" err="1">
                <a:solidFill>
                  <a:srgbClr val="9CDCFE"/>
                </a:solidFill>
                <a:effectLst/>
                <a:latin typeface="Consolas" panose="020B0609020204030204" pitchFamily="49" charset="0"/>
              </a:rPr>
              <a:t>_head</a:t>
            </a:r>
            <a:r>
              <a:rPr lang="en-US" sz="2800" b="0" dirty="0">
                <a:solidFill>
                  <a:srgbClr val="D4D4D4"/>
                </a:solidFill>
                <a:effectLst/>
                <a:latin typeface="Consolas" panose="020B0609020204030204" pitchFamily="49" charset="0"/>
              </a:rPr>
              <a:t> = </a:t>
            </a:r>
            <a:r>
              <a:rPr lang="en-US" sz="2800" b="0" dirty="0">
                <a:solidFill>
                  <a:srgbClr val="569CD6"/>
                </a:solidFill>
                <a:effectLst/>
                <a:latin typeface="Consolas" panose="020B0609020204030204" pitchFamily="49" charset="0"/>
              </a:rPr>
              <a:t>None</a:t>
            </a:r>
            <a:endParaRPr lang="en-US" sz="2800" b="0" dirty="0">
              <a:solidFill>
                <a:srgbClr val="D4D4D4"/>
              </a:solidFill>
              <a:effectLst/>
              <a:latin typeface="Consolas" panose="020B0609020204030204" pitchFamily="49" charset="0"/>
            </a:endParaRPr>
          </a:p>
        </p:txBody>
      </p:sp>
      <p:sp>
        <p:nvSpPr>
          <p:cNvPr id="7" name="TextBox 6">
            <a:extLst>
              <a:ext uri="{FF2B5EF4-FFF2-40B4-BE49-F238E27FC236}">
                <a16:creationId xmlns:a16="http://schemas.microsoft.com/office/drawing/2014/main" id="{3C425AF0-F498-480D-C364-81F902FA2423}"/>
              </a:ext>
            </a:extLst>
          </p:cNvPr>
          <p:cNvSpPr txBox="1"/>
          <p:nvPr/>
        </p:nvSpPr>
        <p:spPr>
          <a:xfrm>
            <a:off x="647190" y="2377299"/>
            <a:ext cx="971706" cy="138499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2800" dirty="0">
                <a:solidFill>
                  <a:srgbClr val="FDF6E3"/>
                </a:solidFill>
                <a:latin typeface="Consolas" panose="020B0609020204030204" pitchFamily="49" charset="0"/>
              </a:rPr>
              <a:t>01</a:t>
            </a:r>
          </a:p>
          <a:p>
            <a:pPr algn="l"/>
            <a:r>
              <a:rPr lang="en-US" sz="2800" b="0" dirty="0">
                <a:solidFill>
                  <a:srgbClr val="FDF6E3"/>
                </a:solidFill>
                <a:effectLst/>
                <a:latin typeface="Consolas" panose="020B0609020204030204" pitchFamily="49" charset="0"/>
              </a:rPr>
              <a:t>02</a:t>
            </a:r>
          </a:p>
          <a:p>
            <a:pPr algn="l"/>
            <a:r>
              <a:rPr lang="en-US" sz="2800" dirty="0">
                <a:solidFill>
                  <a:srgbClr val="FDF6E3"/>
                </a:solidFill>
                <a:latin typeface="Consolas" panose="020B0609020204030204" pitchFamily="49" charset="0"/>
              </a:rPr>
              <a:t>03</a:t>
            </a:r>
          </a:p>
        </p:txBody>
      </p:sp>
      <p:grpSp>
        <p:nvGrpSpPr>
          <p:cNvPr id="12" name="Rectangle"/>
          <p:cNvGrpSpPr/>
          <p:nvPr/>
        </p:nvGrpSpPr>
        <p:grpSpPr>
          <a:xfrm>
            <a:off x="1540136" y="9007045"/>
            <a:ext cx="9104668" cy="3490060"/>
            <a:chOff x="0" y="0"/>
            <a:chExt cx="8032977" cy="3935545"/>
          </a:xfrm>
        </p:grpSpPr>
        <p:sp>
          <p:nvSpPr>
            <p:cNvPr id="13" name="Rectangle"/>
            <p:cNvSpPr/>
            <p:nvPr/>
          </p:nvSpPr>
          <p:spPr>
            <a:xfrm>
              <a:off x="38100" y="38099"/>
              <a:ext cx="7956778" cy="3859347"/>
            </a:xfrm>
            <a:prstGeom prst="rect">
              <a:avLst/>
            </a:prstGeom>
            <a:solidFill>
              <a:srgbClr val="282A35"/>
            </a:solidFill>
            <a:ln>
              <a:noFill/>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pic>
          <p:nvPicPr>
            <p:cNvPr id="14" name="Rectangle Rectangle" descr="Rectangle Rectangle"/>
            <p:cNvPicPr>
              <a:picLocks/>
            </p:cNvPicPr>
            <p:nvPr/>
          </p:nvPicPr>
          <p:blipFill>
            <a:blip r:embed="rId3"/>
            <a:stretch>
              <a:fillRect/>
            </a:stretch>
          </p:blipFill>
          <p:spPr>
            <a:xfrm>
              <a:off x="0" y="-1"/>
              <a:ext cx="8032978" cy="3935547"/>
            </a:xfrm>
            <a:prstGeom prst="rect">
              <a:avLst/>
            </a:prstGeom>
            <a:effectLst/>
          </p:spPr>
        </p:pic>
      </p:gr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 name="The Stack ADT"/>
          <p:cNvSpPr txBox="1">
            <a:spLocks noGrp="1"/>
          </p:cNvSpPr>
          <p:nvPr>
            <p:ph type="title"/>
          </p:nvPr>
        </p:nvSpPr>
        <p:spPr>
          <a:prstGeom prst="rect">
            <a:avLst/>
          </a:prstGeom>
        </p:spPr>
        <p:txBody>
          <a:bodyPr/>
          <a:lstStyle/>
          <a:p>
            <a:r>
              <a:t>The Stack ADT</a:t>
            </a:r>
          </a:p>
        </p:txBody>
      </p:sp>
      <p:sp>
        <p:nvSpPr>
          <p:cNvPr id="183" name="Slide Number"/>
          <p:cNvSpPr txBox="1">
            <a:spLocks noGrp="1"/>
          </p:cNvSpPr>
          <p:nvPr>
            <p:ph type="sldNum" sz="quarter" idx="2"/>
          </p:nvPr>
        </p:nvSpPr>
        <p:spPr>
          <a:xfrm>
            <a:off x="12065050" y="13085233"/>
            <a:ext cx="241403" cy="37460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7</a:t>
            </a:fld>
            <a:endParaRPr/>
          </a:p>
        </p:txBody>
      </p:sp>
    </p:spTree>
  </p:cSld>
  <p:clrMapOvr>
    <a:masterClrMapping/>
  </p:clrMapOvr>
  <p:transition spd="me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DA855E-CF88-D0E4-C5EE-CB2241154A41}"/>
            </a:ext>
          </a:extLst>
        </p:cNvPr>
        <p:cNvGrpSpPr/>
        <p:nvPr/>
      </p:nvGrpSpPr>
      <p:grpSpPr>
        <a:xfrm>
          <a:off x="0" y="0"/>
          <a:ext cx="0" cy="0"/>
          <a:chOff x="0" y="0"/>
          <a:chExt cx="0" cy="0"/>
        </a:xfrm>
      </p:grpSpPr>
      <p:grpSp>
        <p:nvGrpSpPr>
          <p:cNvPr id="8" name="Group 7">
            <a:extLst>
              <a:ext uri="{FF2B5EF4-FFF2-40B4-BE49-F238E27FC236}">
                <a16:creationId xmlns:a16="http://schemas.microsoft.com/office/drawing/2014/main" id="{100EBB78-B5A8-A384-3CCD-404276583B4B}"/>
              </a:ext>
            </a:extLst>
          </p:cNvPr>
          <p:cNvGrpSpPr/>
          <p:nvPr/>
        </p:nvGrpSpPr>
        <p:grpSpPr>
          <a:xfrm>
            <a:off x="277829" y="5018478"/>
            <a:ext cx="12126145" cy="7911266"/>
            <a:chOff x="277829" y="5018478"/>
            <a:chExt cx="12126145" cy="7911266"/>
          </a:xfrm>
        </p:grpSpPr>
        <p:sp>
          <p:nvSpPr>
            <p:cNvPr id="9" name="Rectangle: Rounded Corners 8">
              <a:extLst>
                <a:ext uri="{FF2B5EF4-FFF2-40B4-BE49-F238E27FC236}">
                  <a16:creationId xmlns:a16="http://schemas.microsoft.com/office/drawing/2014/main" id="{DF08F490-7689-9EC9-3C27-74E700B49054}"/>
                </a:ext>
              </a:extLst>
            </p:cNvPr>
            <p:cNvSpPr/>
            <p:nvPr/>
          </p:nvSpPr>
          <p:spPr>
            <a:xfrm>
              <a:off x="410265" y="5018478"/>
              <a:ext cx="11407643" cy="7498080"/>
            </a:xfrm>
            <a:prstGeom prst="roundRect">
              <a:avLst>
                <a:gd name="adj" fmla="val 1613"/>
              </a:avLst>
            </a:prstGeom>
            <a:solidFill>
              <a:srgbClr val="002B3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sp>
          <p:nvSpPr>
            <p:cNvPr id="10" name="TextBox 9">
              <a:extLst>
                <a:ext uri="{FF2B5EF4-FFF2-40B4-BE49-F238E27FC236}">
                  <a16:creationId xmlns:a16="http://schemas.microsoft.com/office/drawing/2014/main" id="{F23A57E1-788A-549A-5415-08CD91A0EA40}"/>
                </a:ext>
              </a:extLst>
            </p:cNvPr>
            <p:cNvSpPr txBox="1"/>
            <p:nvPr/>
          </p:nvSpPr>
          <p:spPr>
            <a:xfrm>
              <a:off x="277829" y="5079689"/>
              <a:ext cx="12126145" cy="741741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2800" b="0" dirty="0">
                  <a:solidFill>
                    <a:srgbClr val="D4D4D4"/>
                  </a:solidFill>
                  <a:effectLst/>
                  <a:latin typeface="Consolas" panose="020B0609020204030204" pitchFamily="49" charset="0"/>
                </a:rPr>
                <a:t>    </a:t>
              </a:r>
              <a:r>
                <a:rPr lang="en-US" sz="2800" b="0" dirty="0">
                  <a:solidFill>
                    <a:srgbClr val="569CD6"/>
                  </a:solidFill>
                  <a:effectLst/>
                  <a:latin typeface="Consolas" panose="020B0609020204030204" pitchFamily="49" charset="0"/>
                </a:rPr>
                <a:t>def</a:t>
              </a:r>
              <a:r>
                <a:rPr lang="en-US" sz="2800" b="0" dirty="0">
                  <a:solidFill>
                    <a:srgbClr val="D4D4D4"/>
                  </a:solidFill>
                  <a:effectLst/>
                  <a:latin typeface="Consolas" panose="020B0609020204030204" pitchFamily="49" charset="0"/>
                </a:rPr>
                <a:t> </a:t>
              </a:r>
              <a:r>
                <a:rPr lang="en-US" sz="2800" b="0" dirty="0" err="1">
                  <a:solidFill>
                    <a:srgbClr val="DCDCAA"/>
                  </a:solidFill>
                  <a:effectLst/>
                  <a:latin typeface="Consolas" panose="020B0609020204030204" pitchFamily="49" charset="0"/>
                </a:rPr>
                <a:t>add_last</a:t>
              </a:r>
              <a:r>
                <a:rPr lang="en-US" sz="2800" b="0" dirty="0">
                  <a:solidFill>
                    <a:srgbClr val="D4D4D4"/>
                  </a:solidFill>
                  <a:effectLst/>
                  <a:latin typeface="Consolas" panose="020B0609020204030204" pitchFamily="49" charset="0"/>
                </a:rPr>
                <a:t>(</a:t>
              </a:r>
              <a:r>
                <a:rPr lang="en-US" sz="2800" b="0" dirty="0">
                  <a:solidFill>
                    <a:srgbClr val="9CDCFE"/>
                  </a:solidFill>
                  <a:effectLst/>
                  <a:latin typeface="Consolas" panose="020B0609020204030204" pitchFamily="49" charset="0"/>
                </a:rPr>
                <a:t>self</a:t>
              </a:r>
              <a:r>
                <a:rPr lang="en-US" sz="2800" b="0" dirty="0">
                  <a:solidFill>
                    <a:srgbClr val="D4D4D4"/>
                  </a:solidFill>
                  <a:effectLst/>
                  <a:latin typeface="Consolas" panose="020B0609020204030204" pitchFamily="49" charset="0"/>
                </a:rPr>
                <a:t>, </a:t>
              </a:r>
              <a:r>
                <a:rPr lang="en-US" sz="2800" b="0" dirty="0">
                  <a:solidFill>
                    <a:srgbClr val="9CDCFE"/>
                  </a:solidFill>
                  <a:effectLst/>
                  <a:latin typeface="Consolas" panose="020B0609020204030204" pitchFamily="49" charset="0"/>
                </a:rPr>
                <a:t>data</a:t>
              </a:r>
              <a:r>
                <a:rPr lang="en-US" sz="2800" b="0" dirty="0">
                  <a:solidFill>
                    <a:srgbClr val="D4D4D4"/>
                  </a:solidFill>
                  <a:effectLst/>
                  <a:latin typeface="Consolas" panose="020B0609020204030204" pitchFamily="49" charset="0"/>
                </a:rPr>
                <a:t>):</a:t>
              </a:r>
            </a:p>
            <a:p>
              <a:pPr algn="l"/>
              <a:r>
                <a:rPr lang="en-US" sz="2800" b="0" dirty="0">
                  <a:solidFill>
                    <a:srgbClr val="D4D4D4"/>
                  </a:solidFill>
                  <a:effectLst/>
                  <a:latin typeface="Consolas" panose="020B0609020204030204" pitchFamily="49" charset="0"/>
                </a:rPr>
                <a:t>        </a:t>
              </a:r>
              <a:r>
                <a:rPr lang="en-US" sz="2800" b="0" dirty="0">
                  <a:solidFill>
                    <a:srgbClr val="C586C0"/>
                  </a:solidFill>
                  <a:effectLst/>
                  <a:latin typeface="Consolas" panose="020B0609020204030204" pitchFamily="49" charset="0"/>
                </a:rPr>
                <a:t>if</a:t>
              </a:r>
              <a:r>
                <a:rPr lang="en-US" sz="2800" b="0" dirty="0">
                  <a:solidFill>
                    <a:srgbClr val="D4D4D4"/>
                  </a:solidFill>
                  <a:effectLst/>
                  <a:latin typeface="Consolas" panose="020B0609020204030204" pitchFamily="49" charset="0"/>
                </a:rPr>
                <a:t> </a:t>
              </a:r>
              <a:r>
                <a:rPr lang="en-US" sz="2800" b="0" dirty="0" err="1">
                  <a:solidFill>
                    <a:srgbClr val="9CDCFE"/>
                  </a:solidFill>
                  <a:effectLst/>
                  <a:latin typeface="Consolas" panose="020B0609020204030204" pitchFamily="49" charset="0"/>
                </a:rPr>
                <a:t>self</a:t>
              </a:r>
              <a:r>
                <a:rPr lang="en-US" sz="2800" b="0" dirty="0" err="1">
                  <a:solidFill>
                    <a:srgbClr val="D4D4D4"/>
                  </a:solidFill>
                  <a:effectLst/>
                  <a:latin typeface="Consolas" panose="020B0609020204030204" pitchFamily="49" charset="0"/>
                </a:rPr>
                <a:t>.</a:t>
              </a:r>
              <a:r>
                <a:rPr lang="en-US" sz="2800" b="0" dirty="0" err="1">
                  <a:solidFill>
                    <a:srgbClr val="9CDCFE"/>
                  </a:solidFill>
                  <a:effectLst/>
                  <a:latin typeface="Consolas" panose="020B0609020204030204" pitchFamily="49" charset="0"/>
                </a:rPr>
                <a:t>_head</a:t>
              </a:r>
              <a:r>
                <a:rPr lang="en-US" sz="2800" b="0" dirty="0">
                  <a:solidFill>
                    <a:srgbClr val="D4D4D4"/>
                  </a:solidFill>
                  <a:effectLst/>
                  <a:latin typeface="Consolas" panose="020B0609020204030204" pitchFamily="49" charset="0"/>
                </a:rPr>
                <a:t> </a:t>
              </a:r>
              <a:r>
                <a:rPr lang="en-US" sz="2800" b="0" dirty="0">
                  <a:solidFill>
                    <a:srgbClr val="569CD6"/>
                  </a:solidFill>
                  <a:effectLst/>
                  <a:latin typeface="Consolas" panose="020B0609020204030204" pitchFamily="49" charset="0"/>
                </a:rPr>
                <a:t>is</a:t>
              </a:r>
              <a:r>
                <a:rPr lang="en-US" sz="2800" b="0" dirty="0">
                  <a:solidFill>
                    <a:srgbClr val="D4D4D4"/>
                  </a:solidFill>
                  <a:effectLst/>
                  <a:latin typeface="Consolas" panose="020B0609020204030204" pitchFamily="49" charset="0"/>
                </a:rPr>
                <a:t> </a:t>
              </a:r>
              <a:r>
                <a:rPr lang="en-US" sz="2800" b="0" dirty="0">
                  <a:solidFill>
                    <a:srgbClr val="569CD6"/>
                  </a:solidFill>
                  <a:effectLst/>
                  <a:latin typeface="Consolas" panose="020B0609020204030204" pitchFamily="49" charset="0"/>
                </a:rPr>
                <a:t>None</a:t>
              </a:r>
              <a:r>
                <a:rPr lang="en-US" sz="2800" b="0" dirty="0">
                  <a:solidFill>
                    <a:srgbClr val="D4D4D4"/>
                  </a:solidFill>
                  <a:effectLst/>
                  <a:latin typeface="Consolas" panose="020B0609020204030204" pitchFamily="49" charset="0"/>
                </a:rPr>
                <a:t>: </a:t>
              </a:r>
              <a:r>
                <a:rPr lang="en-US" sz="2800" b="0" dirty="0">
                  <a:solidFill>
                    <a:srgbClr val="C586C0"/>
                  </a:solidFill>
                  <a:effectLst/>
                  <a:latin typeface="Consolas" panose="020B0609020204030204" pitchFamily="49" charset="0"/>
                </a:rPr>
                <a:t>return</a:t>
              </a:r>
              <a:r>
                <a:rPr lang="en-US" sz="2800" b="0" dirty="0">
                  <a:solidFill>
                    <a:srgbClr val="D4D4D4"/>
                  </a:solidFill>
                  <a:effectLst/>
                  <a:latin typeface="Consolas" panose="020B0609020204030204" pitchFamily="49" charset="0"/>
                </a:rPr>
                <a:t> </a:t>
              </a:r>
              <a:r>
                <a:rPr lang="en-US" sz="2800" b="0" dirty="0" err="1">
                  <a:solidFill>
                    <a:srgbClr val="9CDCFE"/>
                  </a:solidFill>
                  <a:effectLst/>
                  <a:latin typeface="Consolas" panose="020B0609020204030204" pitchFamily="49" charset="0"/>
                </a:rPr>
                <a:t>self</a:t>
              </a:r>
              <a:r>
                <a:rPr lang="en-US" sz="2800" b="0" dirty="0" err="1">
                  <a:solidFill>
                    <a:srgbClr val="D4D4D4"/>
                  </a:solidFill>
                  <a:effectLst/>
                  <a:latin typeface="Consolas" panose="020B0609020204030204" pitchFamily="49" charset="0"/>
                </a:rPr>
                <a:t>.</a:t>
              </a:r>
              <a:r>
                <a:rPr lang="en-US" sz="2800" b="0" dirty="0" err="1">
                  <a:solidFill>
                    <a:srgbClr val="DCDCAA"/>
                  </a:solidFill>
                  <a:effectLst/>
                  <a:latin typeface="Consolas" panose="020B0609020204030204" pitchFamily="49" charset="0"/>
                </a:rPr>
                <a:t>add_first</a:t>
              </a:r>
              <a:r>
                <a:rPr lang="en-US" sz="2800" b="0" dirty="0">
                  <a:solidFill>
                    <a:srgbClr val="D4D4D4"/>
                  </a:solidFill>
                  <a:effectLst/>
                  <a:latin typeface="Consolas" panose="020B0609020204030204" pitchFamily="49" charset="0"/>
                </a:rPr>
                <a:t>(</a:t>
              </a:r>
              <a:r>
                <a:rPr lang="en-US" sz="2800" b="0" dirty="0">
                  <a:solidFill>
                    <a:srgbClr val="9CDCFE"/>
                  </a:solidFill>
                  <a:effectLst/>
                  <a:latin typeface="Consolas" panose="020B0609020204030204" pitchFamily="49" charset="0"/>
                </a:rPr>
                <a:t>data</a:t>
              </a:r>
              <a:r>
                <a:rPr lang="en-US" sz="2800" b="0" dirty="0">
                  <a:solidFill>
                    <a:srgbClr val="D4D4D4"/>
                  </a:solidFill>
                  <a:effectLst/>
                  <a:latin typeface="Consolas" panose="020B0609020204030204" pitchFamily="49" charset="0"/>
                </a:rPr>
                <a:t>)</a:t>
              </a:r>
              <a:br>
                <a:rPr lang="en-US" sz="2800" b="0" dirty="0">
                  <a:solidFill>
                    <a:srgbClr val="D4D4D4"/>
                  </a:solidFill>
                  <a:effectLst/>
                  <a:latin typeface="Consolas" panose="020B0609020204030204" pitchFamily="49" charset="0"/>
                </a:rPr>
              </a:br>
              <a:r>
                <a:rPr lang="en-US" sz="2800" b="0" dirty="0">
                  <a:solidFill>
                    <a:srgbClr val="D4D4D4"/>
                  </a:solidFill>
                  <a:effectLst/>
                  <a:latin typeface="Consolas" panose="020B0609020204030204" pitchFamily="49" charset="0"/>
                </a:rPr>
                <a:t>        </a:t>
              </a:r>
              <a:r>
                <a:rPr lang="en-US" sz="2800" b="0" dirty="0" err="1">
                  <a:solidFill>
                    <a:srgbClr val="9CDCFE"/>
                  </a:solidFill>
                  <a:effectLst/>
                  <a:latin typeface="Consolas" panose="020B0609020204030204" pitchFamily="49" charset="0"/>
                </a:rPr>
                <a:t>current_node</a:t>
              </a:r>
              <a:r>
                <a:rPr lang="en-US" sz="2800" b="0" dirty="0">
                  <a:solidFill>
                    <a:srgbClr val="D4D4D4"/>
                  </a:solidFill>
                  <a:effectLst/>
                  <a:latin typeface="Consolas" panose="020B0609020204030204" pitchFamily="49" charset="0"/>
                </a:rPr>
                <a:t> = </a:t>
              </a:r>
              <a:r>
                <a:rPr lang="en-US" sz="2800" b="0" dirty="0" err="1">
                  <a:solidFill>
                    <a:srgbClr val="9CDCFE"/>
                  </a:solidFill>
                  <a:effectLst/>
                  <a:latin typeface="Consolas" panose="020B0609020204030204" pitchFamily="49" charset="0"/>
                </a:rPr>
                <a:t>self</a:t>
              </a:r>
              <a:r>
                <a:rPr lang="en-US" sz="2800" b="0" dirty="0" err="1">
                  <a:solidFill>
                    <a:srgbClr val="D4D4D4"/>
                  </a:solidFill>
                  <a:effectLst/>
                  <a:latin typeface="Consolas" panose="020B0609020204030204" pitchFamily="49" charset="0"/>
                </a:rPr>
                <a:t>.</a:t>
              </a:r>
              <a:r>
                <a:rPr lang="en-US" sz="2800" b="0" dirty="0" err="1">
                  <a:solidFill>
                    <a:srgbClr val="9CDCFE"/>
                  </a:solidFill>
                  <a:effectLst/>
                  <a:latin typeface="Consolas" panose="020B0609020204030204" pitchFamily="49" charset="0"/>
                </a:rPr>
                <a:t>_head</a:t>
              </a:r>
              <a:endParaRPr lang="en-US" sz="2800" b="0" dirty="0">
                <a:solidFill>
                  <a:srgbClr val="D4D4D4"/>
                </a:solidFill>
                <a:effectLst/>
                <a:latin typeface="Consolas" panose="020B0609020204030204" pitchFamily="49" charset="0"/>
              </a:endParaRPr>
            </a:p>
            <a:p>
              <a:pPr algn="l"/>
              <a:r>
                <a:rPr lang="en-US" sz="2800" b="0" dirty="0">
                  <a:solidFill>
                    <a:srgbClr val="D4D4D4"/>
                  </a:solidFill>
                  <a:effectLst/>
                  <a:latin typeface="Consolas" panose="020B0609020204030204" pitchFamily="49" charset="0"/>
                </a:rPr>
                <a:t>        </a:t>
              </a:r>
              <a:r>
                <a:rPr lang="en-US" sz="2800" b="0" dirty="0">
                  <a:solidFill>
                    <a:srgbClr val="C586C0"/>
                  </a:solidFill>
                  <a:effectLst/>
                  <a:latin typeface="Consolas" panose="020B0609020204030204" pitchFamily="49" charset="0"/>
                </a:rPr>
                <a:t>while</a:t>
              </a:r>
              <a:r>
                <a:rPr lang="en-US" sz="2800" b="0" dirty="0">
                  <a:solidFill>
                    <a:srgbClr val="D4D4D4"/>
                  </a:solidFill>
                  <a:effectLst/>
                  <a:latin typeface="Consolas" panose="020B0609020204030204" pitchFamily="49" charset="0"/>
                </a:rPr>
                <a:t> </a:t>
              </a:r>
              <a:r>
                <a:rPr lang="en-US" sz="2800" b="0" dirty="0" err="1">
                  <a:solidFill>
                    <a:srgbClr val="9CDCFE"/>
                  </a:solidFill>
                  <a:effectLst/>
                  <a:latin typeface="Consolas" panose="020B0609020204030204" pitchFamily="49" charset="0"/>
                </a:rPr>
                <a:t>current_node</a:t>
              </a:r>
              <a:r>
                <a:rPr lang="en-US" sz="2800" b="0" dirty="0" err="1">
                  <a:solidFill>
                    <a:srgbClr val="D4D4D4"/>
                  </a:solidFill>
                  <a:effectLst/>
                  <a:latin typeface="Consolas" panose="020B0609020204030204" pitchFamily="49" charset="0"/>
                </a:rPr>
                <a:t>.</a:t>
              </a:r>
              <a:r>
                <a:rPr lang="en-US" sz="2800" b="0" dirty="0" err="1">
                  <a:solidFill>
                    <a:srgbClr val="9CDCFE"/>
                  </a:solidFill>
                  <a:effectLst/>
                  <a:latin typeface="Consolas" panose="020B0609020204030204" pitchFamily="49" charset="0"/>
                </a:rPr>
                <a:t>link</a:t>
              </a:r>
              <a:r>
                <a:rPr lang="en-US" sz="2800" b="0" dirty="0">
                  <a:solidFill>
                    <a:srgbClr val="D4D4D4"/>
                  </a:solidFill>
                  <a:effectLst/>
                  <a:latin typeface="Consolas" panose="020B0609020204030204" pitchFamily="49" charset="0"/>
                </a:rPr>
                <a:t> </a:t>
              </a:r>
              <a:r>
                <a:rPr lang="en-US" sz="2800" b="0" dirty="0">
                  <a:solidFill>
                    <a:srgbClr val="569CD6"/>
                  </a:solidFill>
                  <a:effectLst/>
                  <a:latin typeface="Consolas" panose="020B0609020204030204" pitchFamily="49" charset="0"/>
                </a:rPr>
                <a:t>is</a:t>
              </a:r>
              <a:r>
                <a:rPr lang="en-US" sz="2800" b="0" dirty="0">
                  <a:solidFill>
                    <a:srgbClr val="D4D4D4"/>
                  </a:solidFill>
                  <a:effectLst/>
                  <a:latin typeface="Consolas" panose="020B0609020204030204" pitchFamily="49" charset="0"/>
                </a:rPr>
                <a:t> </a:t>
              </a:r>
              <a:r>
                <a:rPr lang="en-US" sz="2800" b="0" dirty="0">
                  <a:solidFill>
                    <a:srgbClr val="569CD6"/>
                  </a:solidFill>
                  <a:effectLst/>
                  <a:latin typeface="Consolas" panose="020B0609020204030204" pitchFamily="49" charset="0"/>
                </a:rPr>
                <a:t>not</a:t>
              </a:r>
              <a:r>
                <a:rPr lang="en-US" sz="2800" b="0" dirty="0">
                  <a:solidFill>
                    <a:srgbClr val="D4D4D4"/>
                  </a:solidFill>
                  <a:effectLst/>
                  <a:latin typeface="Consolas" panose="020B0609020204030204" pitchFamily="49" charset="0"/>
                </a:rPr>
                <a:t> </a:t>
              </a:r>
              <a:r>
                <a:rPr lang="en-US" sz="2800" b="0" dirty="0">
                  <a:solidFill>
                    <a:srgbClr val="569CD6"/>
                  </a:solidFill>
                  <a:effectLst/>
                  <a:latin typeface="Consolas" panose="020B0609020204030204" pitchFamily="49" charset="0"/>
                </a:rPr>
                <a:t>None</a:t>
              </a:r>
              <a:r>
                <a:rPr lang="en-US" sz="2800" b="0" dirty="0">
                  <a:solidFill>
                    <a:srgbClr val="D4D4D4"/>
                  </a:solidFill>
                  <a:effectLst/>
                  <a:latin typeface="Consolas" panose="020B0609020204030204" pitchFamily="49" charset="0"/>
                </a:rPr>
                <a:t>:</a:t>
              </a:r>
            </a:p>
            <a:p>
              <a:pPr algn="l"/>
              <a:r>
                <a:rPr lang="en-US" sz="2800" b="0" dirty="0">
                  <a:solidFill>
                    <a:srgbClr val="D4D4D4"/>
                  </a:solidFill>
                  <a:effectLst/>
                  <a:latin typeface="Consolas" panose="020B0609020204030204" pitchFamily="49" charset="0"/>
                </a:rPr>
                <a:t>            </a:t>
              </a:r>
              <a:r>
                <a:rPr lang="en-US" sz="2800" b="0" dirty="0" err="1">
                  <a:solidFill>
                    <a:srgbClr val="9CDCFE"/>
                  </a:solidFill>
                  <a:effectLst/>
                  <a:latin typeface="Consolas" panose="020B0609020204030204" pitchFamily="49" charset="0"/>
                </a:rPr>
                <a:t>current_node</a:t>
              </a:r>
              <a:r>
                <a:rPr lang="en-US" sz="2800" b="0" dirty="0">
                  <a:solidFill>
                    <a:srgbClr val="D4D4D4"/>
                  </a:solidFill>
                  <a:effectLst/>
                  <a:latin typeface="Consolas" panose="020B0609020204030204" pitchFamily="49" charset="0"/>
                </a:rPr>
                <a:t> = </a:t>
              </a:r>
              <a:r>
                <a:rPr lang="en-US" sz="2800" b="0" dirty="0" err="1">
                  <a:solidFill>
                    <a:srgbClr val="9CDCFE"/>
                  </a:solidFill>
                  <a:effectLst/>
                  <a:latin typeface="Consolas" panose="020B0609020204030204" pitchFamily="49" charset="0"/>
                </a:rPr>
                <a:t>current_node</a:t>
              </a:r>
              <a:r>
                <a:rPr lang="en-US" sz="2800" b="0" dirty="0" err="1">
                  <a:solidFill>
                    <a:srgbClr val="D4D4D4"/>
                  </a:solidFill>
                  <a:effectLst/>
                  <a:latin typeface="Consolas" panose="020B0609020204030204" pitchFamily="49" charset="0"/>
                </a:rPr>
                <a:t>.</a:t>
              </a:r>
              <a:r>
                <a:rPr lang="en-US" sz="2800" b="0" dirty="0" err="1">
                  <a:solidFill>
                    <a:srgbClr val="9CDCFE"/>
                  </a:solidFill>
                  <a:effectLst/>
                  <a:latin typeface="Consolas" panose="020B0609020204030204" pitchFamily="49" charset="0"/>
                </a:rPr>
                <a:t>link</a:t>
              </a:r>
              <a:br>
                <a:rPr lang="en-US" sz="2800" b="0" dirty="0">
                  <a:solidFill>
                    <a:srgbClr val="D4D4D4"/>
                  </a:solidFill>
                  <a:effectLst/>
                  <a:latin typeface="Consolas" panose="020B0609020204030204" pitchFamily="49" charset="0"/>
                </a:rPr>
              </a:br>
              <a:r>
                <a:rPr lang="en-US" sz="2800" b="0" dirty="0">
                  <a:solidFill>
                    <a:srgbClr val="D4D4D4"/>
                  </a:solidFill>
                  <a:effectLst/>
                  <a:latin typeface="Consolas" panose="020B0609020204030204" pitchFamily="49" charset="0"/>
                </a:rPr>
                <a:t>        </a:t>
              </a:r>
              <a:r>
                <a:rPr lang="en-US" sz="2800" b="0" dirty="0" err="1">
                  <a:solidFill>
                    <a:srgbClr val="9CDCFE"/>
                  </a:solidFill>
                  <a:effectLst/>
                  <a:latin typeface="Consolas" panose="020B0609020204030204" pitchFamily="49" charset="0"/>
                </a:rPr>
                <a:t>current_node</a:t>
              </a:r>
              <a:r>
                <a:rPr lang="en-US" sz="2800" b="0" dirty="0" err="1">
                  <a:solidFill>
                    <a:srgbClr val="D4D4D4"/>
                  </a:solidFill>
                  <a:effectLst/>
                  <a:latin typeface="Consolas" panose="020B0609020204030204" pitchFamily="49" charset="0"/>
                </a:rPr>
                <a:t>.</a:t>
              </a:r>
              <a:r>
                <a:rPr lang="en-US" sz="2800" b="0" dirty="0" err="1">
                  <a:solidFill>
                    <a:srgbClr val="9CDCFE"/>
                  </a:solidFill>
                  <a:effectLst/>
                  <a:latin typeface="Consolas" panose="020B0609020204030204" pitchFamily="49" charset="0"/>
                </a:rPr>
                <a:t>link</a:t>
              </a:r>
              <a:r>
                <a:rPr lang="en-US" sz="2800" b="0" dirty="0">
                  <a:solidFill>
                    <a:srgbClr val="D4D4D4"/>
                  </a:solidFill>
                  <a:effectLst/>
                  <a:latin typeface="Consolas" panose="020B0609020204030204" pitchFamily="49" charset="0"/>
                </a:rPr>
                <a:t> = </a:t>
              </a:r>
              <a:r>
                <a:rPr lang="en-US" sz="2800" b="0" dirty="0">
                  <a:solidFill>
                    <a:srgbClr val="4EC9B0"/>
                  </a:solidFill>
                  <a:effectLst/>
                  <a:latin typeface="Consolas" panose="020B0609020204030204" pitchFamily="49" charset="0"/>
                </a:rPr>
                <a:t>Node</a:t>
              </a:r>
              <a:r>
                <a:rPr lang="en-US" sz="2800" b="0" dirty="0">
                  <a:solidFill>
                    <a:srgbClr val="D4D4D4"/>
                  </a:solidFill>
                  <a:effectLst/>
                  <a:latin typeface="Consolas" panose="020B0609020204030204" pitchFamily="49" charset="0"/>
                </a:rPr>
                <a:t>(</a:t>
              </a:r>
              <a:r>
                <a:rPr lang="en-US" sz="2800" b="0" dirty="0">
                  <a:solidFill>
                    <a:srgbClr val="9CDCFE"/>
                  </a:solidFill>
                  <a:effectLst/>
                  <a:latin typeface="Consolas" panose="020B0609020204030204" pitchFamily="49" charset="0"/>
                </a:rPr>
                <a:t>data</a:t>
              </a:r>
              <a:r>
                <a:rPr lang="en-US" sz="2800" b="0" dirty="0">
                  <a:solidFill>
                    <a:srgbClr val="D4D4D4"/>
                  </a:solidFill>
                  <a:effectLst/>
                  <a:latin typeface="Consolas" panose="020B0609020204030204" pitchFamily="49" charset="0"/>
                </a:rPr>
                <a:t>, </a:t>
              </a:r>
              <a:r>
                <a:rPr lang="en-US" sz="2800" b="0" dirty="0">
                  <a:solidFill>
                    <a:srgbClr val="9CDCFE"/>
                  </a:solidFill>
                  <a:effectLst/>
                  <a:latin typeface="Consolas" panose="020B0609020204030204" pitchFamily="49" charset="0"/>
                </a:rPr>
                <a:t>link</a:t>
              </a:r>
              <a:r>
                <a:rPr lang="en-US" sz="2800" b="0" dirty="0">
                  <a:solidFill>
                    <a:srgbClr val="D4D4D4"/>
                  </a:solidFill>
                  <a:effectLst/>
                  <a:latin typeface="Consolas" panose="020B0609020204030204" pitchFamily="49" charset="0"/>
                </a:rPr>
                <a:t>=</a:t>
              </a:r>
              <a:r>
                <a:rPr lang="en-US" sz="2800" b="0" dirty="0">
                  <a:solidFill>
                    <a:srgbClr val="569CD6"/>
                  </a:solidFill>
                  <a:effectLst/>
                  <a:latin typeface="Consolas" panose="020B0609020204030204" pitchFamily="49" charset="0"/>
                </a:rPr>
                <a:t>None</a:t>
              </a:r>
              <a:r>
                <a:rPr lang="en-US" sz="2800" b="0" dirty="0">
                  <a:solidFill>
                    <a:srgbClr val="D4D4D4"/>
                  </a:solidFill>
                  <a:effectLst/>
                  <a:latin typeface="Consolas" panose="020B0609020204030204" pitchFamily="49" charset="0"/>
                </a:rPr>
                <a:t>)</a:t>
              </a:r>
            </a:p>
            <a:p>
              <a:pPr algn="l"/>
              <a:br>
                <a:rPr lang="en-US" sz="2800" b="0" dirty="0">
                  <a:solidFill>
                    <a:srgbClr val="D4D4D4"/>
                  </a:solidFill>
                  <a:effectLst/>
                  <a:latin typeface="Consolas" panose="020B0609020204030204" pitchFamily="49" charset="0"/>
                </a:rPr>
              </a:br>
              <a:br>
                <a:rPr lang="en-US" sz="2800" b="0" dirty="0">
                  <a:solidFill>
                    <a:srgbClr val="D4D4D4"/>
                  </a:solidFill>
                  <a:effectLst/>
                  <a:latin typeface="Consolas" panose="020B0609020204030204" pitchFamily="49" charset="0"/>
                </a:rPr>
              </a:br>
              <a:r>
                <a:rPr lang="en-US" sz="2800" b="0" dirty="0">
                  <a:solidFill>
                    <a:srgbClr val="D4D4D4"/>
                  </a:solidFill>
                  <a:effectLst/>
                  <a:latin typeface="Consolas" panose="020B0609020204030204" pitchFamily="49" charset="0"/>
                </a:rPr>
                <a:t>    </a:t>
              </a:r>
              <a:r>
                <a:rPr lang="en-US" sz="2800" b="0" dirty="0">
                  <a:solidFill>
                    <a:srgbClr val="569CD6"/>
                  </a:solidFill>
                  <a:effectLst/>
                  <a:latin typeface="Consolas" panose="020B0609020204030204" pitchFamily="49" charset="0"/>
                </a:rPr>
                <a:t>def</a:t>
              </a:r>
              <a:r>
                <a:rPr lang="en-US" sz="2800" b="0" dirty="0">
                  <a:solidFill>
                    <a:srgbClr val="D4D4D4"/>
                  </a:solidFill>
                  <a:effectLst/>
                  <a:latin typeface="Consolas" panose="020B0609020204030204" pitchFamily="49" charset="0"/>
                </a:rPr>
                <a:t> </a:t>
              </a:r>
              <a:r>
                <a:rPr lang="en-US" sz="2800" b="0" dirty="0" err="1">
                  <a:solidFill>
                    <a:srgbClr val="DCDCAA"/>
                  </a:solidFill>
                  <a:effectLst/>
                  <a:latin typeface="Consolas" panose="020B0609020204030204" pitchFamily="49" charset="0"/>
                </a:rPr>
                <a:t>remove_last</a:t>
              </a:r>
              <a:r>
                <a:rPr lang="en-US" sz="2800" b="0" dirty="0">
                  <a:solidFill>
                    <a:srgbClr val="D4D4D4"/>
                  </a:solidFill>
                  <a:effectLst/>
                  <a:latin typeface="Consolas" panose="020B0609020204030204" pitchFamily="49" charset="0"/>
                </a:rPr>
                <a:t>(</a:t>
              </a:r>
              <a:r>
                <a:rPr lang="en-US" sz="2800" b="0" dirty="0">
                  <a:solidFill>
                    <a:srgbClr val="9CDCFE"/>
                  </a:solidFill>
                  <a:effectLst/>
                  <a:latin typeface="Consolas" panose="020B0609020204030204" pitchFamily="49" charset="0"/>
                </a:rPr>
                <a:t>self</a:t>
              </a:r>
              <a:r>
                <a:rPr lang="en-US" sz="2800" b="0" dirty="0">
                  <a:solidFill>
                    <a:srgbClr val="D4D4D4"/>
                  </a:solidFill>
                  <a:effectLst/>
                  <a:latin typeface="Consolas" panose="020B0609020204030204" pitchFamily="49" charset="0"/>
                </a:rPr>
                <a:t>):        </a:t>
              </a:r>
            </a:p>
            <a:p>
              <a:pPr algn="l"/>
              <a:r>
                <a:rPr lang="en-US" sz="2800" b="0" dirty="0">
                  <a:solidFill>
                    <a:srgbClr val="D4D4D4"/>
                  </a:solidFill>
                  <a:effectLst/>
                  <a:latin typeface="Consolas" panose="020B0609020204030204" pitchFamily="49" charset="0"/>
                </a:rPr>
                <a:t>        </a:t>
              </a:r>
              <a:r>
                <a:rPr lang="en-US" sz="2800" b="0" dirty="0">
                  <a:solidFill>
                    <a:srgbClr val="C586C0"/>
                  </a:solidFill>
                  <a:effectLst/>
                  <a:latin typeface="Consolas" panose="020B0609020204030204" pitchFamily="49" charset="0"/>
                </a:rPr>
                <a:t>if</a:t>
              </a:r>
              <a:r>
                <a:rPr lang="en-US" sz="2800" b="0" dirty="0">
                  <a:solidFill>
                    <a:srgbClr val="D4D4D4"/>
                  </a:solidFill>
                  <a:effectLst/>
                  <a:latin typeface="Consolas" panose="020B0609020204030204" pitchFamily="49" charset="0"/>
                </a:rPr>
                <a:t> </a:t>
              </a:r>
              <a:r>
                <a:rPr lang="en-US" sz="2800" b="0" dirty="0">
                  <a:solidFill>
                    <a:srgbClr val="9CDCFE"/>
                  </a:solidFill>
                  <a:effectLst/>
                  <a:latin typeface="Consolas" panose="020B0609020204030204" pitchFamily="49" charset="0"/>
                </a:rPr>
                <a:t>self</a:t>
              </a:r>
              <a:r>
                <a:rPr lang="en-US" sz="2800" b="0" dirty="0">
                  <a:solidFill>
                    <a:srgbClr val="D4D4D4"/>
                  </a:solidFill>
                  <a:effectLst/>
                  <a:latin typeface="Consolas" panose="020B0609020204030204" pitchFamily="49" charset="0"/>
                </a:rPr>
                <a:t>.</a:t>
              </a:r>
              <a:r>
                <a:rPr lang="en-US" sz="2800" b="0" dirty="0">
                  <a:solidFill>
                    <a:srgbClr val="9CDCFE"/>
                  </a:solidFill>
                  <a:effectLst/>
                  <a:latin typeface="Consolas" panose="020B0609020204030204" pitchFamily="49" charset="0"/>
                </a:rPr>
                <a:t>_</a:t>
              </a:r>
              <a:r>
                <a:rPr lang="en-US" sz="2800" b="0" dirty="0" err="1">
                  <a:solidFill>
                    <a:srgbClr val="9CDCFE"/>
                  </a:solidFill>
                  <a:effectLst/>
                  <a:latin typeface="Consolas" panose="020B0609020204030204" pitchFamily="49" charset="0"/>
                </a:rPr>
                <a:t>head</a:t>
              </a:r>
              <a:r>
                <a:rPr lang="en-US" sz="2800" b="0" dirty="0" err="1">
                  <a:solidFill>
                    <a:srgbClr val="D4D4D4"/>
                  </a:solidFill>
                  <a:effectLst/>
                  <a:latin typeface="Consolas" panose="020B0609020204030204" pitchFamily="49" charset="0"/>
                </a:rPr>
                <a:t>.</a:t>
              </a:r>
              <a:r>
                <a:rPr lang="en-US" sz="2800" b="0" dirty="0" err="1">
                  <a:solidFill>
                    <a:srgbClr val="9CDCFE"/>
                  </a:solidFill>
                  <a:effectLst/>
                  <a:latin typeface="Consolas" panose="020B0609020204030204" pitchFamily="49" charset="0"/>
                </a:rPr>
                <a:t>link</a:t>
              </a:r>
              <a:r>
                <a:rPr lang="en-US" sz="2800" b="0" dirty="0">
                  <a:solidFill>
                    <a:srgbClr val="D4D4D4"/>
                  </a:solidFill>
                  <a:effectLst/>
                  <a:latin typeface="Consolas" panose="020B0609020204030204" pitchFamily="49" charset="0"/>
                </a:rPr>
                <a:t> </a:t>
              </a:r>
              <a:r>
                <a:rPr lang="en-US" sz="2800" b="0" dirty="0">
                  <a:solidFill>
                    <a:srgbClr val="569CD6"/>
                  </a:solidFill>
                  <a:effectLst/>
                  <a:latin typeface="Consolas" panose="020B0609020204030204" pitchFamily="49" charset="0"/>
                </a:rPr>
                <a:t>is</a:t>
              </a:r>
              <a:r>
                <a:rPr lang="en-US" sz="2800" b="0" dirty="0">
                  <a:solidFill>
                    <a:srgbClr val="D4D4D4"/>
                  </a:solidFill>
                  <a:effectLst/>
                  <a:latin typeface="Consolas" panose="020B0609020204030204" pitchFamily="49" charset="0"/>
                </a:rPr>
                <a:t> </a:t>
              </a:r>
              <a:r>
                <a:rPr lang="en-US" sz="2800" b="0" dirty="0">
                  <a:solidFill>
                    <a:srgbClr val="569CD6"/>
                  </a:solidFill>
                  <a:effectLst/>
                  <a:latin typeface="Consolas" panose="020B0609020204030204" pitchFamily="49" charset="0"/>
                </a:rPr>
                <a:t>None</a:t>
              </a:r>
              <a:r>
                <a:rPr lang="en-US" sz="2800" b="0" dirty="0">
                  <a:solidFill>
                    <a:srgbClr val="D4D4D4"/>
                  </a:solidFill>
                  <a:effectLst/>
                  <a:latin typeface="Consolas" panose="020B0609020204030204" pitchFamily="49" charset="0"/>
                </a:rPr>
                <a:t>:</a:t>
              </a:r>
            </a:p>
            <a:p>
              <a:pPr algn="l"/>
              <a:r>
                <a:rPr lang="en-US" sz="2800" b="0" dirty="0">
                  <a:solidFill>
                    <a:srgbClr val="D4D4D4"/>
                  </a:solidFill>
                  <a:effectLst/>
                  <a:latin typeface="Consolas" panose="020B0609020204030204" pitchFamily="49" charset="0"/>
                </a:rPr>
                <a:t>            </a:t>
              </a:r>
              <a:r>
                <a:rPr lang="en-US" sz="2800" b="0" dirty="0">
                  <a:solidFill>
                    <a:srgbClr val="C586C0"/>
                  </a:solidFill>
                  <a:effectLst/>
                  <a:latin typeface="Consolas" panose="020B0609020204030204" pitchFamily="49" charset="0"/>
                </a:rPr>
                <a:t>return</a:t>
              </a:r>
              <a:r>
                <a:rPr lang="en-US" sz="2800" b="0" dirty="0">
                  <a:solidFill>
                    <a:srgbClr val="D4D4D4"/>
                  </a:solidFill>
                  <a:effectLst/>
                  <a:latin typeface="Consolas" panose="020B0609020204030204" pitchFamily="49" charset="0"/>
                </a:rPr>
                <a:t> </a:t>
              </a:r>
              <a:r>
                <a:rPr lang="en-US" sz="2800" b="0" dirty="0" err="1">
                  <a:solidFill>
                    <a:srgbClr val="569CD6"/>
                  </a:solidFill>
                  <a:effectLst/>
                  <a:latin typeface="Consolas" panose="020B0609020204030204" pitchFamily="49" charset="0"/>
                </a:rPr>
                <a:t>self</a:t>
              </a:r>
              <a:r>
                <a:rPr lang="en-US" sz="2800" b="0" dirty="0" err="1">
                  <a:solidFill>
                    <a:srgbClr val="D4D4D4"/>
                  </a:solidFill>
                  <a:effectLst/>
                  <a:latin typeface="Consolas" panose="020B0609020204030204" pitchFamily="49" charset="0"/>
                </a:rPr>
                <a:t>.remove_first</a:t>
              </a:r>
              <a:r>
                <a:rPr lang="en-US" sz="2800" b="0" dirty="0">
                  <a:solidFill>
                    <a:srgbClr val="D4D4D4"/>
                  </a:solidFill>
                  <a:effectLst/>
                  <a:latin typeface="Consolas" panose="020B0609020204030204" pitchFamily="49" charset="0"/>
                </a:rPr>
                <a:t>()</a:t>
              </a:r>
            </a:p>
            <a:p>
              <a:pPr algn="l"/>
              <a:r>
                <a:rPr lang="en-US" sz="2800" b="0" dirty="0">
                  <a:solidFill>
                    <a:srgbClr val="D4D4D4"/>
                  </a:solidFill>
                  <a:effectLst/>
                  <a:latin typeface="Consolas" panose="020B0609020204030204" pitchFamily="49" charset="0"/>
                </a:rPr>
                <a:t>        </a:t>
              </a:r>
              <a:r>
                <a:rPr lang="en-US" sz="2800" b="0" dirty="0" err="1">
                  <a:solidFill>
                    <a:srgbClr val="9CDCFE"/>
                  </a:solidFill>
                  <a:effectLst/>
                  <a:latin typeface="Consolas" panose="020B0609020204030204" pitchFamily="49" charset="0"/>
                </a:rPr>
                <a:t>current_node</a:t>
              </a:r>
              <a:r>
                <a:rPr lang="en-US" sz="2800" b="0" dirty="0">
                  <a:solidFill>
                    <a:srgbClr val="D4D4D4"/>
                  </a:solidFill>
                  <a:effectLst/>
                  <a:latin typeface="Consolas" panose="020B0609020204030204" pitchFamily="49" charset="0"/>
                </a:rPr>
                <a:t> = </a:t>
              </a:r>
              <a:r>
                <a:rPr lang="en-US" sz="2800" b="0" dirty="0" err="1">
                  <a:solidFill>
                    <a:srgbClr val="9CDCFE"/>
                  </a:solidFill>
                  <a:effectLst/>
                  <a:latin typeface="Consolas" panose="020B0609020204030204" pitchFamily="49" charset="0"/>
                </a:rPr>
                <a:t>self</a:t>
              </a:r>
              <a:r>
                <a:rPr lang="en-US" sz="2800" b="0" dirty="0" err="1">
                  <a:solidFill>
                    <a:srgbClr val="D4D4D4"/>
                  </a:solidFill>
                  <a:effectLst/>
                  <a:latin typeface="Consolas" panose="020B0609020204030204" pitchFamily="49" charset="0"/>
                </a:rPr>
                <a:t>.</a:t>
              </a:r>
              <a:r>
                <a:rPr lang="en-US" sz="2800" b="0" dirty="0" err="1">
                  <a:solidFill>
                    <a:srgbClr val="9CDCFE"/>
                  </a:solidFill>
                  <a:effectLst/>
                  <a:latin typeface="Consolas" panose="020B0609020204030204" pitchFamily="49" charset="0"/>
                </a:rPr>
                <a:t>_head</a:t>
              </a:r>
              <a:endParaRPr lang="en-US" sz="2800" b="0" dirty="0">
                <a:solidFill>
                  <a:srgbClr val="D4D4D4"/>
                </a:solidFill>
                <a:effectLst/>
                <a:latin typeface="Consolas" panose="020B0609020204030204" pitchFamily="49" charset="0"/>
              </a:endParaRPr>
            </a:p>
            <a:p>
              <a:pPr algn="l"/>
              <a:r>
                <a:rPr lang="en-US" sz="2800" b="0" dirty="0">
                  <a:solidFill>
                    <a:srgbClr val="D4D4D4"/>
                  </a:solidFill>
                  <a:effectLst/>
                  <a:latin typeface="Consolas" panose="020B0609020204030204" pitchFamily="49" charset="0"/>
                </a:rPr>
                <a:t>        </a:t>
              </a:r>
              <a:r>
                <a:rPr lang="en-US" sz="2800" b="0" dirty="0">
                  <a:solidFill>
                    <a:srgbClr val="C586C0"/>
                  </a:solidFill>
                  <a:effectLst/>
                  <a:latin typeface="Consolas" panose="020B0609020204030204" pitchFamily="49" charset="0"/>
                </a:rPr>
                <a:t>while</a:t>
              </a:r>
              <a:r>
                <a:rPr lang="en-US" sz="2800" b="0" dirty="0">
                  <a:solidFill>
                    <a:srgbClr val="D4D4D4"/>
                  </a:solidFill>
                  <a:effectLst/>
                  <a:latin typeface="Consolas" panose="020B0609020204030204" pitchFamily="49" charset="0"/>
                </a:rPr>
                <a:t> </a:t>
              </a:r>
              <a:r>
                <a:rPr lang="en-US" sz="2800" b="0" dirty="0" err="1">
                  <a:solidFill>
                    <a:srgbClr val="9CDCFE"/>
                  </a:solidFill>
                  <a:effectLst/>
                  <a:latin typeface="Consolas" panose="020B0609020204030204" pitchFamily="49" charset="0"/>
                </a:rPr>
                <a:t>current_node</a:t>
              </a:r>
              <a:r>
                <a:rPr lang="en-US" sz="2800" b="0" dirty="0" err="1">
                  <a:solidFill>
                    <a:srgbClr val="D4D4D4"/>
                  </a:solidFill>
                  <a:effectLst/>
                  <a:latin typeface="Consolas" panose="020B0609020204030204" pitchFamily="49" charset="0"/>
                </a:rPr>
                <a:t>.</a:t>
              </a:r>
              <a:r>
                <a:rPr lang="en-US" sz="2800" b="0" dirty="0" err="1">
                  <a:solidFill>
                    <a:srgbClr val="9CDCFE"/>
                  </a:solidFill>
                  <a:effectLst/>
                  <a:latin typeface="Consolas" panose="020B0609020204030204" pitchFamily="49" charset="0"/>
                </a:rPr>
                <a:t>link</a:t>
              </a:r>
              <a:r>
                <a:rPr lang="en-US" sz="2800" b="0" dirty="0" err="1">
                  <a:solidFill>
                    <a:srgbClr val="D4D4D4"/>
                  </a:solidFill>
                  <a:effectLst/>
                  <a:latin typeface="Consolas" panose="020B0609020204030204" pitchFamily="49" charset="0"/>
                </a:rPr>
                <a:t>.link</a:t>
              </a:r>
              <a:r>
                <a:rPr lang="en-US" sz="2800" b="0" dirty="0">
                  <a:solidFill>
                    <a:srgbClr val="D4D4D4"/>
                  </a:solidFill>
                  <a:effectLst/>
                  <a:latin typeface="Consolas" panose="020B0609020204030204" pitchFamily="49" charset="0"/>
                </a:rPr>
                <a:t> </a:t>
              </a:r>
              <a:r>
                <a:rPr lang="en-US" sz="2800" b="0" dirty="0">
                  <a:solidFill>
                    <a:srgbClr val="569CD6"/>
                  </a:solidFill>
                  <a:effectLst/>
                  <a:latin typeface="Consolas" panose="020B0609020204030204" pitchFamily="49" charset="0"/>
                </a:rPr>
                <a:t>is</a:t>
              </a:r>
              <a:r>
                <a:rPr lang="en-US" sz="2800" b="0" dirty="0">
                  <a:solidFill>
                    <a:srgbClr val="D4D4D4"/>
                  </a:solidFill>
                  <a:effectLst/>
                  <a:latin typeface="Consolas" panose="020B0609020204030204" pitchFamily="49" charset="0"/>
                </a:rPr>
                <a:t> </a:t>
              </a:r>
              <a:r>
                <a:rPr lang="en-US" sz="2800" b="0" dirty="0">
                  <a:solidFill>
                    <a:srgbClr val="569CD6"/>
                  </a:solidFill>
                  <a:effectLst/>
                  <a:latin typeface="Consolas" panose="020B0609020204030204" pitchFamily="49" charset="0"/>
                </a:rPr>
                <a:t>not</a:t>
              </a:r>
              <a:r>
                <a:rPr lang="en-US" sz="2800" b="0" dirty="0">
                  <a:solidFill>
                    <a:srgbClr val="D4D4D4"/>
                  </a:solidFill>
                  <a:effectLst/>
                  <a:latin typeface="Consolas" panose="020B0609020204030204" pitchFamily="49" charset="0"/>
                </a:rPr>
                <a:t> </a:t>
              </a:r>
              <a:r>
                <a:rPr lang="en-US" sz="2800" b="0" dirty="0">
                  <a:solidFill>
                    <a:srgbClr val="569CD6"/>
                  </a:solidFill>
                  <a:effectLst/>
                  <a:latin typeface="Consolas" panose="020B0609020204030204" pitchFamily="49" charset="0"/>
                </a:rPr>
                <a:t>None</a:t>
              </a:r>
              <a:r>
                <a:rPr lang="en-US" sz="2800" b="0" dirty="0">
                  <a:solidFill>
                    <a:srgbClr val="D4D4D4"/>
                  </a:solidFill>
                  <a:effectLst/>
                  <a:latin typeface="Consolas" panose="020B0609020204030204" pitchFamily="49" charset="0"/>
                </a:rPr>
                <a:t>:</a:t>
              </a:r>
            </a:p>
            <a:p>
              <a:pPr algn="l"/>
              <a:r>
                <a:rPr lang="en-US" sz="2800" b="0" dirty="0">
                  <a:solidFill>
                    <a:srgbClr val="D4D4D4"/>
                  </a:solidFill>
                  <a:effectLst/>
                  <a:latin typeface="Consolas" panose="020B0609020204030204" pitchFamily="49" charset="0"/>
                </a:rPr>
                <a:t>            </a:t>
              </a:r>
              <a:r>
                <a:rPr lang="en-US" sz="2800" b="0" dirty="0" err="1">
                  <a:solidFill>
                    <a:srgbClr val="9CDCFE"/>
                  </a:solidFill>
                  <a:effectLst/>
                  <a:latin typeface="Consolas" panose="020B0609020204030204" pitchFamily="49" charset="0"/>
                </a:rPr>
                <a:t>current_node</a:t>
              </a:r>
              <a:r>
                <a:rPr lang="en-US" sz="2800" b="0" dirty="0">
                  <a:solidFill>
                    <a:srgbClr val="D4D4D4"/>
                  </a:solidFill>
                  <a:effectLst/>
                  <a:latin typeface="Consolas" panose="020B0609020204030204" pitchFamily="49" charset="0"/>
                </a:rPr>
                <a:t> = </a:t>
              </a:r>
              <a:r>
                <a:rPr lang="en-US" sz="2800" b="0" dirty="0" err="1">
                  <a:solidFill>
                    <a:srgbClr val="9CDCFE"/>
                  </a:solidFill>
                  <a:effectLst/>
                  <a:latin typeface="Consolas" panose="020B0609020204030204" pitchFamily="49" charset="0"/>
                </a:rPr>
                <a:t>current_node</a:t>
              </a:r>
              <a:r>
                <a:rPr lang="en-US" sz="2800" b="0" dirty="0" err="1">
                  <a:solidFill>
                    <a:srgbClr val="D4D4D4"/>
                  </a:solidFill>
                  <a:effectLst/>
                  <a:latin typeface="Consolas" panose="020B0609020204030204" pitchFamily="49" charset="0"/>
                </a:rPr>
                <a:t>.</a:t>
              </a:r>
              <a:r>
                <a:rPr lang="en-US" sz="2800" b="0" dirty="0" err="1">
                  <a:solidFill>
                    <a:srgbClr val="9CDCFE"/>
                  </a:solidFill>
                  <a:effectLst/>
                  <a:latin typeface="Consolas" panose="020B0609020204030204" pitchFamily="49" charset="0"/>
                </a:rPr>
                <a:t>link</a:t>
              </a:r>
              <a:br>
                <a:rPr lang="en-US" sz="2800" b="0" dirty="0">
                  <a:solidFill>
                    <a:srgbClr val="D4D4D4"/>
                  </a:solidFill>
                  <a:effectLst/>
                  <a:latin typeface="Consolas" panose="020B0609020204030204" pitchFamily="49" charset="0"/>
                </a:rPr>
              </a:br>
              <a:r>
                <a:rPr lang="en-US" sz="2800" b="0" dirty="0">
                  <a:solidFill>
                    <a:srgbClr val="D4D4D4"/>
                  </a:solidFill>
                  <a:effectLst/>
                  <a:latin typeface="Consolas" panose="020B0609020204030204" pitchFamily="49" charset="0"/>
                </a:rPr>
                <a:t>        </a:t>
              </a:r>
              <a:r>
                <a:rPr lang="en-US" sz="2800" b="0" dirty="0">
                  <a:solidFill>
                    <a:srgbClr val="9CDCFE"/>
                  </a:solidFill>
                  <a:effectLst/>
                  <a:latin typeface="Consolas" panose="020B0609020204030204" pitchFamily="49" charset="0"/>
                </a:rPr>
                <a:t>item</a:t>
              </a:r>
              <a:r>
                <a:rPr lang="en-US" sz="2800" b="0" dirty="0">
                  <a:solidFill>
                    <a:srgbClr val="D4D4D4"/>
                  </a:solidFill>
                  <a:effectLst/>
                  <a:latin typeface="Consolas" panose="020B0609020204030204" pitchFamily="49" charset="0"/>
                </a:rPr>
                <a:t> = </a:t>
              </a:r>
              <a:r>
                <a:rPr lang="en-US" sz="2800" b="0" dirty="0" err="1">
                  <a:solidFill>
                    <a:srgbClr val="9CDCFE"/>
                  </a:solidFill>
                  <a:effectLst/>
                  <a:latin typeface="Consolas" panose="020B0609020204030204" pitchFamily="49" charset="0"/>
                </a:rPr>
                <a:t>current_node</a:t>
              </a:r>
              <a:r>
                <a:rPr lang="en-US" sz="2800" b="0" dirty="0" err="1">
                  <a:solidFill>
                    <a:srgbClr val="D4D4D4"/>
                  </a:solidFill>
                  <a:effectLst/>
                  <a:latin typeface="Consolas" panose="020B0609020204030204" pitchFamily="49" charset="0"/>
                </a:rPr>
                <a:t>.</a:t>
              </a:r>
              <a:r>
                <a:rPr lang="en-US" sz="2800" b="0" dirty="0" err="1">
                  <a:solidFill>
                    <a:srgbClr val="9CDCFE"/>
                  </a:solidFill>
                  <a:effectLst/>
                  <a:latin typeface="Consolas" panose="020B0609020204030204" pitchFamily="49" charset="0"/>
                </a:rPr>
                <a:t>link</a:t>
              </a:r>
              <a:r>
                <a:rPr lang="en-US" sz="2800" b="0" dirty="0" err="1">
                  <a:solidFill>
                    <a:srgbClr val="D4D4D4"/>
                  </a:solidFill>
                  <a:effectLst/>
                  <a:latin typeface="Consolas" panose="020B0609020204030204" pitchFamily="49" charset="0"/>
                </a:rPr>
                <a:t>.data</a:t>
              </a:r>
              <a:r>
                <a:rPr lang="en-US" sz="2800" b="0" dirty="0">
                  <a:solidFill>
                    <a:srgbClr val="D4D4D4"/>
                  </a:solidFill>
                  <a:effectLst/>
                  <a:latin typeface="Consolas" panose="020B0609020204030204" pitchFamily="49" charset="0"/>
                </a:rPr>
                <a:t> </a:t>
              </a:r>
            </a:p>
            <a:p>
              <a:pPr algn="l"/>
              <a:r>
                <a:rPr lang="en-US" sz="2800" b="0" dirty="0">
                  <a:solidFill>
                    <a:srgbClr val="D4D4D4"/>
                  </a:solidFill>
                  <a:effectLst/>
                  <a:latin typeface="Consolas" panose="020B0609020204030204" pitchFamily="49" charset="0"/>
                </a:rPr>
                <a:t>        </a:t>
              </a:r>
              <a:r>
                <a:rPr lang="en-US" sz="2800" b="0" dirty="0" err="1">
                  <a:solidFill>
                    <a:srgbClr val="9CDCFE"/>
                  </a:solidFill>
                  <a:effectLst/>
                  <a:latin typeface="Consolas" panose="020B0609020204030204" pitchFamily="49" charset="0"/>
                </a:rPr>
                <a:t>current_node</a:t>
              </a:r>
              <a:r>
                <a:rPr lang="en-US" sz="2800" b="0" dirty="0" err="1">
                  <a:solidFill>
                    <a:srgbClr val="D4D4D4"/>
                  </a:solidFill>
                  <a:effectLst/>
                  <a:latin typeface="Consolas" panose="020B0609020204030204" pitchFamily="49" charset="0"/>
                </a:rPr>
                <a:t>.</a:t>
              </a:r>
              <a:r>
                <a:rPr lang="en-US" sz="2800" b="0" dirty="0" err="1">
                  <a:solidFill>
                    <a:srgbClr val="9CDCFE"/>
                  </a:solidFill>
                  <a:effectLst/>
                  <a:latin typeface="Consolas" panose="020B0609020204030204" pitchFamily="49" charset="0"/>
                </a:rPr>
                <a:t>link</a:t>
              </a:r>
              <a:r>
                <a:rPr lang="en-US" sz="2800" b="0" dirty="0">
                  <a:solidFill>
                    <a:srgbClr val="D4D4D4"/>
                  </a:solidFill>
                  <a:effectLst/>
                  <a:latin typeface="Consolas" panose="020B0609020204030204" pitchFamily="49" charset="0"/>
                </a:rPr>
                <a:t> = </a:t>
              </a:r>
              <a:r>
                <a:rPr lang="en-US" sz="2800" b="0" dirty="0">
                  <a:solidFill>
                    <a:srgbClr val="569CD6"/>
                  </a:solidFill>
                  <a:effectLst/>
                  <a:latin typeface="Consolas" panose="020B0609020204030204" pitchFamily="49" charset="0"/>
                </a:rPr>
                <a:t>None</a:t>
              </a:r>
              <a:endParaRPr lang="en-US" sz="2800" b="0" dirty="0">
                <a:solidFill>
                  <a:srgbClr val="D4D4D4"/>
                </a:solidFill>
                <a:effectLst/>
                <a:latin typeface="Consolas" panose="020B0609020204030204" pitchFamily="49" charset="0"/>
              </a:endParaRPr>
            </a:p>
            <a:p>
              <a:pPr algn="l"/>
              <a:r>
                <a:rPr lang="en-US" sz="2800" b="0" dirty="0">
                  <a:solidFill>
                    <a:srgbClr val="D4D4D4"/>
                  </a:solidFill>
                  <a:effectLst/>
                  <a:latin typeface="Consolas" panose="020B0609020204030204" pitchFamily="49" charset="0"/>
                </a:rPr>
                <a:t>        </a:t>
              </a:r>
              <a:r>
                <a:rPr lang="en-US" sz="2800" b="0" dirty="0">
                  <a:solidFill>
                    <a:srgbClr val="C586C0"/>
                  </a:solidFill>
                  <a:effectLst/>
                  <a:latin typeface="Consolas" panose="020B0609020204030204" pitchFamily="49" charset="0"/>
                </a:rPr>
                <a:t>return</a:t>
              </a:r>
              <a:r>
                <a:rPr lang="en-US" sz="2800" b="0" dirty="0">
                  <a:solidFill>
                    <a:srgbClr val="D4D4D4"/>
                  </a:solidFill>
                  <a:effectLst/>
                  <a:latin typeface="Consolas" panose="020B0609020204030204" pitchFamily="49" charset="0"/>
                </a:rPr>
                <a:t> </a:t>
              </a:r>
              <a:r>
                <a:rPr lang="en-US" sz="2800" b="0" dirty="0">
                  <a:solidFill>
                    <a:srgbClr val="9CDCFE"/>
                  </a:solidFill>
                  <a:effectLst/>
                  <a:latin typeface="Consolas" panose="020B0609020204030204" pitchFamily="49" charset="0"/>
                </a:rPr>
                <a:t>item</a:t>
              </a:r>
              <a:endParaRPr lang="en-US" sz="2800" b="0" dirty="0">
                <a:solidFill>
                  <a:srgbClr val="D4D4D4"/>
                </a:solidFill>
                <a:effectLst/>
                <a:latin typeface="Consolas" panose="020B0609020204030204" pitchFamily="49" charset="0"/>
              </a:endParaRPr>
            </a:p>
          </p:txBody>
        </p:sp>
        <p:sp>
          <p:nvSpPr>
            <p:cNvPr id="11" name="TextBox 10">
              <a:extLst>
                <a:ext uri="{FF2B5EF4-FFF2-40B4-BE49-F238E27FC236}">
                  <a16:creationId xmlns:a16="http://schemas.microsoft.com/office/drawing/2014/main" id="{9DDA7452-C559-0772-1EC8-8ED5FD23ACE7}"/>
                </a:ext>
              </a:extLst>
            </p:cNvPr>
            <p:cNvSpPr txBox="1"/>
            <p:nvPr/>
          </p:nvSpPr>
          <p:spPr>
            <a:xfrm>
              <a:off x="514158" y="5081442"/>
              <a:ext cx="971706" cy="784830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2800" b="0" dirty="0">
                  <a:solidFill>
                    <a:srgbClr val="FDF6E3"/>
                  </a:solidFill>
                  <a:effectLst/>
                  <a:latin typeface="Consolas" panose="020B0609020204030204" pitchFamily="49" charset="0"/>
                </a:rPr>
                <a:t>04</a:t>
              </a:r>
            </a:p>
            <a:p>
              <a:pPr algn="l"/>
              <a:r>
                <a:rPr lang="en-US" sz="2800" dirty="0">
                  <a:solidFill>
                    <a:srgbClr val="FDF6E3"/>
                  </a:solidFill>
                  <a:latin typeface="Consolas" panose="020B0609020204030204" pitchFamily="49" charset="0"/>
                </a:rPr>
                <a:t>05</a:t>
              </a:r>
            </a:p>
            <a:p>
              <a:pPr algn="l"/>
              <a:r>
                <a:rPr lang="en-US" sz="2800" b="0" dirty="0">
                  <a:solidFill>
                    <a:srgbClr val="FDF6E3"/>
                  </a:solidFill>
                  <a:effectLst/>
                  <a:latin typeface="Consolas" panose="020B0609020204030204" pitchFamily="49" charset="0"/>
                </a:rPr>
                <a:t>06</a:t>
              </a:r>
            </a:p>
            <a:p>
              <a:pPr algn="l"/>
              <a:r>
                <a:rPr lang="en-US" sz="2800" dirty="0">
                  <a:solidFill>
                    <a:srgbClr val="FDF6E3"/>
                  </a:solidFill>
                  <a:latin typeface="Consolas" panose="020B0609020204030204" pitchFamily="49" charset="0"/>
                </a:rPr>
                <a:t>07</a:t>
              </a:r>
            </a:p>
            <a:p>
              <a:pPr algn="l"/>
              <a:r>
                <a:rPr lang="en-US" sz="2800" b="0" dirty="0">
                  <a:solidFill>
                    <a:srgbClr val="FDF6E3"/>
                  </a:solidFill>
                  <a:effectLst/>
                  <a:latin typeface="Consolas" panose="020B0609020204030204" pitchFamily="49" charset="0"/>
                </a:rPr>
                <a:t>08</a:t>
              </a:r>
            </a:p>
            <a:p>
              <a:pPr algn="l"/>
              <a:r>
                <a:rPr lang="en-US" sz="2800" dirty="0">
                  <a:solidFill>
                    <a:srgbClr val="FDF6E3"/>
                  </a:solidFill>
                  <a:latin typeface="Consolas" panose="020B0609020204030204" pitchFamily="49" charset="0"/>
                </a:rPr>
                <a:t>09</a:t>
              </a:r>
            </a:p>
            <a:p>
              <a:pPr algn="l"/>
              <a:r>
                <a:rPr lang="en-US" sz="2800" dirty="0">
                  <a:solidFill>
                    <a:srgbClr val="FDF6E3"/>
                  </a:solidFill>
                  <a:latin typeface="Consolas" panose="020B0609020204030204" pitchFamily="49" charset="0"/>
                </a:rPr>
                <a:t>10</a:t>
              </a:r>
            </a:p>
            <a:p>
              <a:pPr algn="l"/>
              <a:r>
                <a:rPr lang="en-US" sz="2800" dirty="0">
                  <a:solidFill>
                    <a:srgbClr val="FDF6E3"/>
                  </a:solidFill>
                  <a:latin typeface="Consolas" panose="020B0609020204030204" pitchFamily="49" charset="0"/>
                </a:rPr>
                <a:t>11</a:t>
              </a:r>
            </a:p>
            <a:p>
              <a:pPr algn="l"/>
              <a:r>
                <a:rPr lang="en-US" sz="2800" dirty="0">
                  <a:solidFill>
                    <a:srgbClr val="FDF6E3"/>
                  </a:solidFill>
                  <a:latin typeface="Consolas" panose="020B0609020204030204" pitchFamily="49" charset="0"/>
                </a:rPr>
                <a:t>12</a:t>
              </a:r>
            </a:p>
            <a:p>
              <a:pPr algn="l"/>
              <a:r>
                <a:rPr lang="en-US" sz="2800" dirty="0">
                  <a:solidFill>
                    <a:srgbClr val="FDF6E3"/>
                  </a:solidFill>
                  <a:latin typeface="Consolas" panose="020B0609020204030204" pitchFamily="49" charset="0"/>
                </a:rPr>
                <a:t>13</a:t>
              </a:r>
            </a:p>
            <a:p>
              <a:pPr algn="l"/>
              <a:r>
                <a:rPr lang="en-US" sz="2800" dirty="0">
                  <a:solidFill>
                    <a:srgbClr val="FDF6E3"/>
                  </a:solidFill>
                  <a:latin typeface="Consolas" panose="020B0609020204030204" pitchFamily="49" charset="0"/>
                </a:rPr>
                <a:t>14</a:t>
              </a:r>
            </a:p>
            <a:p>
              <a:pPr algn="l"/>
              <a:r>
                <a:rPr lang="en-US" sz="2800" dirty="0">
                  <a:solidFill>
                    <a:srgbClr val="FDF6E3"/>
                  </a:solidFill>
                  <a:latin typeface="Consolas" panose="020B0609020204030204" pitchFamily="49" charset="0"/>
                </a:rPr>
                <a:t>15</a:t>
              </a:r>
            </a:p>
            <a:p>
              <a:pPr algn="l"/>
              <a:r>
                <a:rPr lang="en-US" sz="2800" dirty="0">
                  <a:solidFill>
                    <a:srgbClr val="FDF6E3"/>
                  </a:solidFill>
                  <a:latin typeface="Consolas" panose="020B0609020204030204" pitchFamily="49" charset="0"/>
                </a:rPr>
                <a:t>16</a:t>
              </a:r>
            </a:p>
            <a:p>
              <a:pPr algn="l"/>
              <a:r>
                <a:rPr lang="en-US" sz="2800" dirty="0">
                  <a:solidFill>
                    <a:srgbClr val="FDF6E3"/>
                  </a:solidFill>
                  <a:latin typeface="Consolas" panose="020B0609020204030204" pitchFamily="49" charset="0"/>
                </a:rPr>
                <a:t>17</a:t>
              </a:r>
            </a:p>
            <a:p>
              <a:pPr algn="l"/>
              <a:r>
                <a:rPr lang="en-US" sz="2800" dirty="0">
                  <a:solidFill>
                    <a:srgbClr val="FDF6E3"/>
                  </a:solidFill>
                  <a:latin typeface="Consolas" panose="020B0609020204030204" pitchFamily="49" charset="0"/>
                </a:rPr>
                <a:t>18</a:t>
              </a:r>
            </a:p>
            <a:p>
              <a:pPr algn="l"/>
              <a:r>
                <a:rPr lang="en-US" sz="2800" dirty="0">
                  <a:solidFill>
                    <a:srgbClr val="FDF6E3"/>
                  </a:solidFill>
                  <a:latin typeface="Consolas" panose="020B0609020204030204" pitchFamily="49" charset="0"/>
                </a:rPr>
                <a:t>19</a:t>
              </a:r>
            </a:p>
            <a:p>
              <a:pPr algn="l"/>
              <a:r>
                <a:rPr lang="en-US" sz="2800" dirty="0">
                  <a:solidFill>
                    <a:srgbClr val="FDF6E3"/>
                  </a:solidFill>
                  <a:latin typeface="Consolas" panose="020B0609020204030204" pitchFamily="49" charset="0"/>
                </a:rPr>
                <a:t>20</a:t>
              </a:r>
            </a:p>
            <a:p>
              <a:pPr algn="l"/>
              <a:endParaRPr lang="en-US" sz="2800" dirty="0">
                <a:solidFill>
                  <a:srgbClr val="FDF6E3"/>
                </a:solidFill>
                <a:latin typeface="Consolas" panose="020B0609020204030204" pitchFamily="49" charset="0"/>
              </a:endParaRPr>
            </a:p>
          </p:txBody>
        </p:sp>
      </p:grpSp>
      <p:sp>
        <p:nvSpPr>
          <p:cNvPr id="4" name="Rectangle: Rounded Corners 3">
            <a:extLst>
              <a:ext uri="{FF2B5EF4-FFF2-40B4-BE49-F238E27FC236}">
                <a16:creationId xmlns:a16="http://schemas.microsoft.com/office/drawing/2014/main" id="{D2E38B3C-22ED-D756-0CA0-AFF2F4BEF478}"/>
              </a:ext>
            </a:extLst>
          </p:cNvPr>
          <p:cNvSpPr/>
          <p:nvPr/>
        </p:nvSpPr>
        <p:spPr>
          <a:xfrm>
            <a:off x="375487" y="2127108"/>
            <a:ext cx="10844870" cy="1920240"/>
          </a:xfrm>
          <a:prstGeom prst="roundRect">
            <a:avLst>
              <a:gd name="adj" fmla="val 1613"/>
            </a:avLst>
          </a:prstGeom>
          <a:solidFill>
            <a:srgbClr val="002B3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sp>
        <p:nvSpPr>
          <p:cNvPr id="1298" name="Linked Lists">
            <a:extLst>
              <a:ext uri="{FF2B5EF4-FFF2-40B4-BE49-F238E27FC236}">
                <a16:creationId xmlns:a16="http://schemas.microsoft.com/office/drawing/2014/main" id="{DF692DD5-0692-F0E9-1C05-C869FE5A8D14}"/>
              </a:ext>
            </a:extLst>
          </p:cNvPr>
          <p:cNvSpPr txBox="1">
            <a:spLocks noGrp="1"/>
          </p:cNvSpPr>
          <p:nvPr>
            <p:ph type="title"/>
          </p:nvPr>
        </p:nvSpPr>
        <p:spPr>
          <a:prstGeom prst="rect">
            <a:avLst/>
          </a:prstGeom>
        </p:spPr>
        <p:txBody>
          <a:bodyPr/>
          <a:lstStyle/>
          <a:p>
            <a:r>
              <a:t>Linked Lists</a:t>
            </a:r>
          </a:p>
        </p:txBody>
      </p:sp>
      <p:sp>
        <p:nvSpPr>
          <p:cNvPr id="1299" name="Slide Number">
            <a:extLst>
              <a:ext uri="{FF2B5EF4-FFF2-40B4-BE49-F238E27FC236}">
                <a16:creationId xmlns:a16="http://schemas.microsoft.com/office/drawing/2014/main" id="{05A6BAC5-EAF1-5CE9-EF9C-BA3CC0301EB8}"/>
              </a:ext>
            </a:extLst>
          </p:cNvP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70</a:t>
            </a:fld>
            <a:endParaRPr/>
          </a:p>
        </p:txBody>
      </p:sp>
      <p:sp>
        <p:nvSpPr>
          <p:cNvPr id="1300" name="None">
            <a:extLst>
              <a:ext uri="{FF2B5EF4-FFF2-40B4-BE49-F238E27FC236}">
                <a16:creationId xmlns:a16="http://schemas.microsoft.com/office/drawing/2014/main" id="{82E5E597-A6D6-419E-255B-A72622772D12}"/>
              </a:ext>
            </a:extLst>
          </p:cNvPr>
          <p:cNvSpPr/>
          <p:nvPr/>
        </p:nvSpPr>
        <p:spPr>
          <a:xfrm>
            <a:off x="19058537" y="6030914"/>
            <a:ext cx="1418184" cy="570363"/>
          </a:xfrm>
          <a:prstGeom prst="rect">
            <a:avLst/>
          </a:prstGeom>
          <a:solidFill>
            <a:srgbClr val="000000"/>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defTabSz="825500">
              <a:defRPr sz="3200">
                <a:solidFill>
                  <a:srgbClr val="FFFFFF"/>
                </a:solidFill>
                <a:latin typeface="Helvetica Neue Medium"/>
                <a:ea typeface="Helvetica Neue Medium"/>
                <a:cs typeface="Helvetica Neue Medium"/>
                <a:sym typeface="Helvetica Neue Medium"/>
              </a:defRPr>
            </a:lvl1pPr>
          </a:lstStyle>
          <a:p>
            <a:r>
              <a:t>None</a:t>
            </a:r>
          </a:p>
        </p:txBody>
      </p:sp>
      <p:grpSp>
        <p:nvGrpSpPr>
          <p:cNvPr id="1303" name="Group">
            <a:extLst>
              <a:ext uri="{FF2B5EF4-FFF2-40B4-BE49-F238E27FC236}">
                <a16:creationId xmlns:a16="http://schemas.microsoft.com/office/drawing/2014/main" id="{417A5F89-9844-0459-25CB-71F5F1A0E46E}"/>
              </a:ext>
            </a:extLst>
          </p:cNvPr>
          <p:cNvGrpSpPr/>
          <p:nvPr/>
        </p:nvGrpSpPr>
        <p:grpSpPr>
          <a:xfrm>
            <a:off x="12456799" y="2603189"/>
            <a:ext cx="1548080" cy="2158900"/>
            <a:chOff x="0" y="0"/>
            <a:chExt cx="1548079" cy="2158898"/>
          </a:xfrm>
        </p:grpSpPr>
        <p:sp>
          <p:nvSpPr>
            <p:cNvPr id="1301" name="Line">
              <a:extLst>
                <a:ext uri="{FF2B5EF4-FFF2-40B4-BE49-F238E27FC236}">
                  <a16:creationId xmlns:a16="http://schemas.microsoft.com/office/drawing/2014/main" id="{2AE40B21-8059-55ED-1513-492A6841C61A}"/>
                </a:ext>
              </a:extLst>
            </p:cNvPr>
            <p:cNvSpPr/>
            <p:nvPr/>
          </p:nvSpPr>
          <p:spPr>
            <a:xfrm flipH="1">
              <a:off x="774040" y="888898"/>
              <a:ext cx="1" cy="1270001"/>
            </a:xfrm>
            <a:prstGeom prst="line">
              <a:avLst/>
            </a:prstGeom>
            <a:noFill/>
            <a:ln w="76200" cap="flat">
              <a:solidFill>
                <a:srgbClr val="000000"/>
              </a:solidFill>
              <a:prstDash val="solid"/>
              <a:miter lim="400000"/>
              <a:tailEnd type="triangle" w="med" len="med"/>
            </a:ln>
            <a:effectLst/>
          </p:spPr>
          <p:txBody>
            <a:bodyPr wrap="square" lIns="50800" tIns="50800" rIns="50800" bIns="50800" numCol="1" anchor="ctr">
              <a:noAutofit/>
            </a:bodyPr>
            <a:lstStyle/>
            <a:p>
              <a:endParaRPr/>
            </a:p>
          </p:txBody>
        </p:sp>
        <p:sp>
          <p:nvSpPr>
            <p:cNvPr id="1302" name="head">
              <a:extLst>
                <a:ext uri="{FF2B5EF4-FFF2-40B4-BE49-F238E27FC236}">
                  <a16:creationId xmlns:a16="http://schemas.microsoft.com/office/drawing/2014/main" id="{D4ED533E-A85F-6C24-C55C-F5A6A12FB907}"/>
                </a:ext>
              </a:extLst>
            </p:cNvPr>
            <p:cNvSpPr txBox="1"/>
            <p:nvPr/>
          </p:nvSpPr>
          <p:spPr>
            <a:xfrm>
              <a:off x="-1" y="-1"/>
              <a:ext cx="1548081" cy="82051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sz="4800" b="1">
                  <a:solidFill>
                    <a:srgbClr val="000000"/>
                  </a:solidFill>
                </a:defRPr>
              </a:lvl1pPr>
            </a:lstStyle>
            <a:p>
              <a:r>
                <a:t>head</a:t>
              </a:r>
            </a:p>
          </p:txBody>
        </p:sp>
      </p:grpSp>
      <p:sp>
        <p:nvSpPr>
          <p:cNvPr id="1304" name="addLast(8)">
            <a:extLst>
              <a:ext uri="{FF2B5EF4-FFF2-40B4-BE49-F238E27FC236}">
                <a16:creationId xmlns:a16="http://schemas.microsoft.com/office/drawing/2014/main" id="{E8322C68-208C-FF7E-A7F7-0D7CCC1E155D}"/>
              </a:ext>
            </a:extLst>
          </p:cNvPr>
          <p:cNvSpPr txBox="1"/>
          <p:nvPr/>
        </p:nvSpPr>
        <p:spPr>
          <a:xfrm>
            <a:off x="15445891" y="1248393"/>
            <a:ext cx="4158191" cy="8412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800" b="1">
                <a:solidFill>
                  <a:srgbClr val="000000"/>
                </a:solidFill>
                <a:latin typeface="Courier New"/>
                <a:ea typeface="Courier New"/>
                <a:cs typeface="Courier New"/>
                <a:sym typeface="Courier New"/>
              </a:defRPr>
            </a:lvl1pPr>
          </a:lstStyle>
          <a:p>
            <a:r>
              <a:rPr dirty="0" err="1"/>
              <a:t>add</a:t>
            </a:r>
            <a:r>
              <a:rPr lang="en-US" dirty="0" err="1"/>
              <a:t>_l</a:t>
            </a:r>
            <a:r>
              <a:rPr dirty="0" err="1"/>
              <a:t>ast</a:t>
            </a:r>
            <a:r>
              <a:rPr dirty="0"/>
              <a:t>(8)</a:t>
            </a:r>
          </a:p>
        </p:txBody>
      </p:sp>
      <p:sp>
        <p:nvSpPr>
          <p:cNvPr id="1364" name="Connection Line">
            <a:extLst>
              <a:ext uri="{FF2B5EF4-FFF2-40B4-BE49-F238E27FC236}">
                <a16:creationId xmlns:a16="http://schemas.microsoft.com/office/drawing/2014/main" id="{FB8D2202-E57A-7D11-0AB6-8ED90DF4B625}"/>
              </a:ext>
            </a:extLst>
          </p:cNvPr>
          <p:cNvSpPr/>
          <p:nvPr/>
        </p:nvSpPr>
        <p:spPr>
          <a:xfrm>
            <a:off x="17487786" y="6771600"/>
            <a:ext cx="1686117" cy="511147"/>
          </a:xfrm>
          <a:custGeom>
            <a:avLst/>
            <a:gdLst/>
            <a:ahLst/>
            <a:cxnLst>
              <a:cxn ang="0">
                <a:pos x="wd2" y="hd2"/>
              </a:cxn>
              <a:cxn ang="5400000">
                <a:pos x="wd2" y="hd2"/>
              </a:cxn>
              <a:cxn ang="10800000">
                <a:pos x="wd2" y="hd2"/>
              </a:cxn>
              <a:cxn ang="16200000">
                <a:pos x="wd2" y="hd2"/>
              </a:cxn>
            </a:cxnLst>
            <a:rect l="0" t="0" r="r" b="b"/>
            <a:pathLst>
              <a:path w="21600" h="16234" extrusionOk="0">
                <a:moveTo>
                  <a:pt x="0" y="0"/>
                </a:moveTo>
                <a:cubicBezTo>
                  <a:pt x="10987" y="20650"/>
                  <a:pt x="18187" y="21600"/>
                  <a:pt x="21600" y="2849"/>
                </a:cubicBezTo>
              </a:path>
            </a:pathLst>
          </a:custGeom>
          <a:ln w="63500">
            <a:solidFill>
              <a:srgbClr val="000000"/>
            </a:solidFill>
            <a:miter lim="400000"/>
            <a:tailEnd type="triangle"/>
          </a:ln>
        </p:spPr>
        <p:txBody>
          <a:bodyPr/>
          <a:lstStyle/>
          <a:p>
            <a:endParaRPr/>
          </a:p>
        </p:txBody>
      </p:sp>
      <p:grpSp>
        <p:nvGrpSpPr>
          <p:cNvPr id="1308" name="Group">
            <a:extLst>
              <a:ext uri="{FF2B5EF4-FFF2-40B4-BE49-F238E27FC236}">
                <a16:creationId xmlns:a16="http://schemas.microsoft.com/office/drawing/2014/main" id="{E260950B-3D86-CEF8-EB86-9494D485A6F0}"/>
              </a:ext>
            </a:extLst>
          </p:cNvPr>
          <p:cNvGrpSpPr/>
          <p:nvPr/>
        </p:nvGrpSpPr>
        <p:grpSpPr>
          <a:xfrm>
            <a:off x="15505605" y="5510046"/>
            <a:ext cx="2556334" cy="1270001"/>
            <a:chOff x="0" y="0"/>
            <a:chExt cx="2556333" cy="1270000"/>
          </a:xfrm>
        </p:grpSpPr>
        <p:sp>
          <p:nvSpPr>
            <p:cNvPr id="1306" name="1">
              <a:extLst>
                <a:ext uri="{FF2B5EF4-FFF2-40B4-BE49-F238E27FC236}">
                  <a16:creationId xmlns:a16="http://schemas.microsoft.com/office/drawing/2014/main" id="{7E6CED22-5397-7561-9EB5-CD854C6E3D6A}"/>
                </a:ext>
              </a:extLst>
            </p:cNvPr>
            <p:cNvSpPr/>
            <p:nvPr/>
          </p:nvSpPr>
          <p:spPr>
            <a:xfrm>
              <a:off x="0" y="0"/>
              <a:ext cx="1270000" cy="1270000"/>
            </a:xfrm>
            <a:prstGeom prst="rect">
              <a:avLst/>
            </a:prstGeom>
            <a:solidFill>
              <a:srgbClr val="00A1FF"/>
            </a:solidFill>
            <a:ln w="254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defTabSz="825500">
                <a:defRPr sz="3200">
                  <a:solidFill>
                    <a:srgbClr val="000000"/>
                  </a:solidFill>
                  <a:latin typeface="Helvetica Neue Medium"/>
                  <a:ea typeface="Helvetica Neue Medium"/>
                  <a:cs typeface="Helvetica Neue Medium"/>
                  <a:sym typeface="Helvetica Neue Medium"/>
                </a:defRPr>
              </a:lvl1pPr>
            </a:lstStyle>
            <a:p>
              <a:r>
                <a:t>1</a:t>
              </a:r>
            </a:p>
          </p:txBody>
        </p:sp>
        <p:sp>
          <p:nvSpPr>
            <p:cNvPr id="1307" name="link">
              <a:extLst>
                <a:ext uri="{FF2B5EF4-FFF2-40B4-BE49-F238E27FC236}">
                  <a16:creationId xmlns:a16="http://schemas.microsoft.com/office/drawing/2014/main" id="{8BAFCDE6-C5E7-5F75-31AD-727F7BE7713E}"/>
                </a:ext>
              </a:extLst>
            </p:cNvPr>
            <p:cNvSpPr/>
            <p:nvPr/>
          </p:nvSpPr>
          <p:spPr>
            <a:xfrm>
              <a:off x="1286333" y="0"/>
              <a:ext cx="1270001" cy="1270000"/>
            </a:xfrm>
            <a:prstGeom prst="rect">
              <a:avLst/>
            </a:prstGeom>
            <a:solidFill>
              <a:schemeClr val="accent4">
                <a:hueOff val="-476017"/>
                <a:lumOff val="-10042"/>
              </a:schemeClr>
            </a:solidFill>
            <a:ln w="254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defTabSz="825500">
                <a:defRPr sz="3200">
                  <a:solidFill>
                    <a:srgbClr val="000000"/>
                  </a:solidFill>
                  <a:latin typeface="Helvetica Neue Medium"/>
                  <a:ea typeface="Helvetica Neue Medium"/>
                  <a:cs typeface="Helvetica Neue Medium"/>
                  <a:sym typeface="Helvetica Neue Medium"/>
                </a:defRPr>
              </a:lvl1pPr>
            </a:lstStyle>
            <a:p>
              <a:r>
                <a:t>link</a:t>
              </a:r>
            </a:p>
          </p:txBody>
        </p:sp>
      </p:grpSp>
      <p:sp>
        <p:nvSpPr>
          <p:cNvPr id="1365" name="Connection Line">
            <a:extLst>
              <a:ext uri="{FF2B5EF4-FFF2-40B4-BE49-F238E27FC236}">
                <a16:creationId xmlns:a16="http://schemas.microsoft.com/office/drawing/2014/main" id="{A22BF52B-1DA4-01BA-EF32-856B2956BC52}"/>
              </a:ext>
            </a:extLst>
          </p:cNvPr>
          <p:cNvSpPr/>
          <p:nvPr/>
        </p:nvSpPr>
        <p:spPr>
          <a:xfrm>
            <a:off x="13984744" y="6771600"/>
            <a:ext cx="1686117" cy="511147"/>
          </a:xfrm>
          <a:custGeom>
            <a:avLst/>
            <a:gdLst/>
            <a:ahLst/>
            <a:cxnLst>
              <a:cxn ang="0">
                <a:pos x="wd2" y="hd2"/>
              </a:cxn>
              <a:cxn ang="5400000">
                <a:pos x="wd2" y="hd2"/>
              </a:cxn>
              <a:cxn ang="10800000">
                <a:pos x="wd2" y="hd2"/>
              </a:cxn>
              <a:cxn ang="16200000">
                <a:pos x="wd2" y="hd2"/>
              </a:cxn>
            </a:cxnLst>
            <a:rect l="0" t="0" r="r" b="b"/>
            <a:pathLst>
              <a:path w="21600" h="16234" extrusionOk="0">
                <a:moveTo>
                  <a:pt x="0" y="0"/>
                </a:moveTo>
                <a:cubicBezTo>
                  <a:pt x="10987" y="20650"/>
                  <a:pt x="18187" y="21600"/>
                  <a:pt x="21600" y="2849"/>
                </a:cubicBezTo>
              </a:path>
            </a:pathLst>
          </a:custGeom>
          <a:ln w="63500">
            <a:solidFill>
              <a:srgbClr val="000000"/>
            </a:solidFill>
            <a:miter lim="400000"/>
            <a:tailEnd type="triangle"/>
          </a:ln>
        </p:spPr>
        <p:txBody>
          <a:bodyPr/>
          <a:lstStyle/>
          <a:p>
            <a:endParaRPr/>
          </a:p>
        </p:txBody>
      </p:sp>
      <p:grpSp>
        <p:nvGrpSpPr>
          <p:cNvPr id="1312" name="Group">
            <a:extLst>
              <a:ext uri="{FF2B5EF4-FFF2-40B4-BE49-F238E27FC236}">
                <a16:creationId xmlns:a16="http://schemas.microsoft.com/office/drawing/2014/main" id="{CF7F12CB-CD15-4FDD-CE71-890A06617B14}"/>
              </a:ext>
            </a:extLst>
          </p:cNvPr>
          <p:cNvGrpSpPr/>
          <p:nvPr/>
        </p:nvGrpSpPr>
        <p:grpSpPr>
          <a:xfrm>
            <a:off x="11952672" y="5510046"/>
            <a:ext cx="2556334" cy="1270001"/>
            <a:chOff x="0" y="0"/>
            <a:chExt cx="2556333" cy="1270000"/>
          </a:xfrm>
        </p:grpSpPr>
        <p:sp>
          <p:nvSpPr>
            <p:cNvPr id="1310" name="3">
              <a:extLst>
                <a:ext uri="{FF2B5EF4-FFF2-40B4-BE49-F238E27FC236}">
                  <a16:creationId xmlns:a16="http://schemas.microsoft.com/office/drawing/2014/main" id="{3F87F5DD-B808-50E0-9924-826F18FD6855}"/>
                </a:ext>
              </a:extLst>
            </p:cNvPr>
            <p:cNvSpPr/>
            <p:nvPr/>
          </p:nvSpPr>
          <p:spPr>
            <a:xfrm>
              <a:off x="0" y="0"/>
              <a:ext cx="1270000" cy="1270000"/>
            </a:xfrm>
            <a:prstGeom prst="rect">
              <a:avLst/>
            </a:prstGeom>
            <a:solidFill>
              <a:srgbClr val="00A1FF"/>
            </a:solidFill>
            <a:ln w="254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defTabSz="825500">
                <a:defRPr sz="3200">
                  <a:solidFill>
                    <a:srgbClr val="000000"/>
                  </a:solidFill>
                  <a:latin typeface="Helvetica Neue Medium"/>
                  <a:ea typeface="Helvetica Neue Medium"/>
                  <a:cs typeface="Helvetica Neue Medium"/>
                  <a:sym typeface="Helvetica Neue Medium"/>
                </a:defRPr>
              </a:lvl1pPr>
            </a:lstStyle>
            <a:p>
              <a:r>
                <a:t>3</a:t>
              </a:r>
            </a:p>
          </p:txBody>
        </p:sp>
        <p:sp>
          <p:nvSpPr>
            <p:cNvPr id="1311" name="link">
              <a:extLst>
                <a:ext uri="{FF2B5EF4-FFF2-40B4-BE49-F238E27FC236}">
                  <a16:creationId xmlns:a16="http://schemas.microsoft.com/office/drawing/2014/main" id="{0CDC4F54-3E9D-3721-EC0F-4CAD1156FC70}"/>
                </a:ext>
              </a:extLst>
            </p:cNvPr>
            <p:cNvSpPr/>
            <p:nvPr/>
          </p:nvSpPr>
          <p:spPr>
            <a:xfrm>
              <a:off x="1286333" y="0"/>
              <a:ext cx="1270001" cy="1270000"/>
            </a:xfrm>
            <a:prstGeom prst="rect">
              <a:avLst/>
            </a:prstGeom>
            <a:solidFill>
              <a:schemeClr val="accent4">
                <a:hueOff val="-476017"/>
                <a:lumOff val="-10042"/>
              </a:schemeClr>
            </a:solidFill>
            <a:ln w="254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defTabSz="825500">
                <a:defRPr sz="3200">
                  <a:solidFill>
                    <a:srgbClr val="000000"/>
                  </a:solidFill>
                  <a:latin typeface="Helvetica Neue Medium"/>
                  <a:ea typeface="Helvetica Neue Medium"/>
                  <a:cs typeface="Helvetica Neue Medium"/>
                  <a:sym typeface="Helvetica Neue Medium"/>
                </a:defRPr>
              </a:lvl1pPr>
            </a:lstStyle>
            <a:p>
              <a:r>
                <a:t>link</a:t>
              </a:r>
            </a:p>
          </p:txBody>
        </p:sp>
      </p:grpSp>
      <p:sp>
        <p:nvSpPr>
          <p:cNvPr id="1314" name="addLast and removeLast">
            <a:extLst>
              <a:ext uri="{FF2B5EF4-FFF2-40B4-BE49-F238E27FC236}">
                <a16:creationId xmlns:a16="http://schemas.microsoft.com/office/drawing/2014/main" id="{FDD54E0A-7218-BA40-2865-936790A5A4DA}"/>
              </a:ext>
            </a:extLst>
          </p:cNvPr>
          <p:cNvSpPr txBox="1"/>
          <p:nvPr/>
        </p:nvSpPr>
        <p:spPr>
          <a:xfrm>
            <a:off x="187129" y="1147402"/>
            <a:ext cx="11702041" cy="93477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ormAutofit/>
          </a:bodyPr>
          <a:lstStyle/>
          <a:p>
            <a:pPr algn="l" defTabSz="792479">
              <a:defRPr sz="5280" b="1">
                <a:solidFill>
                  <a:srgbClr val="000000"/>
                </a:solidFill>
              </a:defRPr>
            </a:pPr>
            <a:r>
              <a:rPr lang="en-US" dirty="0" err="1">
                <a:latin typeface="Courier New"/>
                <a:ea typeface="Courier New"/>
                <a:cs typeface="Courier New"/>
                <a:sym typeface="Courier New"/>
              </a:rPr>
              <a:t>a</a:t>
            </a:r>
            <a:r>
              <a:rPr dirty="0" err="1">
                <a:latin typeface="Courier New"/>
                <a:ea typeface="Courier New"/>
                <a:cs typeface="Courier New"/>
                <a:sym typeface="Courier New"/>
              </a:rPr>
              <a:t>dd</a:t>
            </a:r>
            <a:r>
              <a:rPr lang="en-US" dirty="0" err="1">
                <a:latin typeface="Courier New"/>
                <a:ea typeface="Courier New"/>
                <a:cs typeface="Courier New"/>
                <a:sym typeface="Courier New"/>
              </a:rPr>
              <a:t>_l</a:t>
            </a:r>
            <a:r>
              <a:rPr dirty="0" err="1">
                <a:latin typeface="Courier New"/>
                <a:ea typeface="Courier New"/>
                <a:cs typeface="Courier New"/>
                <a:sym typeface="Courier New"/>
              </a:rPr>
              <a:t>ast</a:t>
            </a:r>
            <a:r>
              <a:rPr dirty="0"/>
              <a:t> and </a:t>
            </a:r>
            <a:r>
              <a:rPr dirty="0" err="1">
                <a:latin typeface="Courier New"/>
                <a:ea typeface="Courier New"/>
                <a:cs typeface="Courier New"/>
                <a:sym typeface="Courier New"/>
              </a:rPr>
              <a:t>remove</a:t>
            </a:r>
            <a:r>
              <a:rPr lang="en-US" dirty="0" err="1">
                <a:latin typeface="Courier New"/>
                <a:ea typeface="Courier New"/>
                <a:cs typeface="Courier New"/>
                <a:sym typeface="Courier New"/>
              </a:rPr>
              <a:t>_l</a:t>
            </a:r>
            <a:r>
              <a:rPr dirty="0" err="1">
                <a:latin typeface="Courier New"/>
                <a:ea typeface="Courier New"/>
                <a:cs typeface="Courier New"/>
                <a:sym typeface="Courier New"/>
              </a:rPr>
              <a:t>ast</a:t>
            </a:r>
            <a:endParaRPr dirty="0">
              <a:latin typeface="Courier New"/>
              <a:ea typeface="Courier New"/>
              <a:cs typeface="Courier New"/>
              <a:sym typeface="Courier New"/>
            </a:endParaRPr>
          </a:p>
        </p:txBody>
      </p:sp>
      <p:grpSp>
        <p:nvGrpSpPr>
          <p:cNvPr id="5" name="Group 4">
            <a:extLst>
              <a:ext uri="{FF2B5EF4-FFF2-40B4-BE49-F238E27FC236}">
                <a16:creationId xmlns:a16="http://schemas.microsoft.com/office/drawing/2014/main" id="{8A722DBD-2D4B-9850-188F-9013624DD603}"/>
              </a:ext>
            </a:extLst>
          </p:cNvPr>
          <p:cNvGrpSpPr/>
          <p:nvPr/>
        </p:nvGrpSpPr>
        <p:grpSpPr>
          <a:xfrm>
            <a:off x="375486" y="4052440"/>
            <a:ext cx="10844871" cy="570363"/>
            <a:chOff x="375486" y="4052440"/>
            <a:chExt cx="10844871" cy="570363"/>
          </a:xfrm>
          <a:solidFill>
            <a:srgbClr val="002B36"/>
          </a:solidFill>
        </p:grpSpPr>
        <p:sp>
          <p:nvSpPr>
            <p:cNvPr id="1315" name="Triangle">
              <a:extLst>
                <a:ext uri="{FF2B5EF4-FFF2-40B4-BE49-F238E27FC236}">
                  <a16:creationId xmlns:a16="http://schemas.microsoft.com/office/drawing/2014/main" id="{D2151875-DD29-4225-C9B3-E5B4578D9B57}"/>
                </a:ext>
              </a:extLst>
            </p:cNvPr>
            <p:cNvSpPr/>
            <p:nvPr/>
          </p:nvSpPr>
          <p:spPr>
            <a:xfrm rot="10800000">
              <a:off x="375486" y="4052440"/>
              <a:ext cx="767169" cy="57036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grpFill/>
            <a:ln w="12700">
              <a:no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316" name="Triangle">
              <a:extLst>
                <a:ext uri="{FF2B5EF4-FFF2-40B4-BE49-F238E27FC236}">
                  <a16:creationId xmlns:a16="http://schemas.microsoft.com/office/drawing/2014/main" id="{3443EF21-58EA-8280-10E5-33E1E9649540}"/>
                </a:ext>
              </a:extLst>
            </p:cNvPr>
            <p:cNvSpPr/>
            <p:nvPr/>
          </p:nvSpPr>
          <p:spPr>
            <a:xfrm rot="10800000">
              <a:off x="1044832" y="4052440"/>
              <a:ext cx="767169" cy="57036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grpFill/>
            <a:ln w="12700">
              <a:no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317" name="Triangle">
              <a:extLst>
                <a:ext uri="{FF2B5EF4-FFF2-40B4-BE49-F238E27FC236}">
                  <a16:creationId xmlns:a16="http://schemas.microsoft.com/office/drawing/2014/main" id="{F45E3DE7-2A96-5FB5-2A82-70DC9671BF72}"/>
                </a:ext>
              </a:extLst>
            </p:cNvPr>
            <p:cNvSpPr/>
            <p:nvPr/>
          </p:nvSpPr>
          <p:spPr>
            <a:xfrm rot="10800000">
              <a:off x="1732936" y="4052440"/>
              <a:ext cx="767169" cy="57036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grpFill/>
            <a:ln w="12700">
              <a:no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318" name="Triangle">
              <a:extLst>
                <a:ext uri="{FF2B5EF4-FFF2-40B4-BE49-F238E27FC236}">
                  <a16:creationId xmlns:a16="http://schemas.microsoft.com/office/drawing/2014/main" id="{9758928A-1E81-D36B-452E-6426CC0E49F6}"/>
                </a:ext>
              </a:extLst>
            </p:cNvPr>
            <p:cNvSpPr/>
            <p:nvPr/>
          </p:nvSpPr>
          <p:spPr>
            <a:xfrm rot="10800000">
              <a:off x="2308489" y="4052440"/>
              <a:ext cx="767169" cy="57036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grpFill/>
            <a:ln w="12700">
              <a:no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319" name="Triangle">
              <a:extLst>
                <a:ext uri="{FF2B5EF4-FFF2-40B4-BE49-F238E27FC236}">
                  <a16:creationId xmlns:a16="http://schemas.microsoft.com/office/drawing/2014/main" id="{707755FA-1AB8-667F-E4FB-AC1F31E678EB}"/>
                </a:ext>
              </a:extLst>
            </p:cNvPr>
            <p:cNvSpPr/>
            <p:nvPr/>
          </p:nvSpPr>
          <p:spPr>
            <a:xfrm rot="10800000">
              <a:off x="3090385" y="4052440"/>
              <a:ext cx="767169" cy="57036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grpFill/>
            <a:ln w="12700">
              <a:no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320" name="Triangle">
              <a:extLst>
                <a:ext uri="{FF2B5EF4-FFF2-40B4-BE49-F238E27FC236}">
                  <a16:creationId xmlns:a16="http://schemas.microsoft.com/office/drawing/2014/main" id="{E728CF06-5BD0-4092-C319-39DE75E713C6}"/>
                </a:ext>
              </a:extLst>
            </p:cNvPr>
            <p:cNvSpPr/>
            <p:nvPr/>
          </p:nvSpPr>
          <p:spPr>
            <a:xfrm rot="10800000">
              <a:off x="3759731" y="4052440"/>
              <a:ext cx="767169" cy="57036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grpFill/>
            <a:ln w="12700">
              <a:no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321" name="Triangle">
              <a:extLst>
                <a:ext uri="{FF2B5EF4-FFF2-40B4-BE49-F238E27FC236}">
                  <a16:creationId xmlns:a16="http://schemas.microsoft.com/office/drawing/2014/main" id="{E6842188-AF22-0383-A11E-8F1D576D04CF}"/>
                </a:ext>
              </a:extLst>
            </p:cNvPr>
            <p:cNvSpPr/>
            <p:nvPr/>
          </p:nvSpPr>
          <p:spPr>
            <a:xfrm rot="10800000">
              <a:off x="4447835" y="4052440"/>
              <a:ext cx="767169" cy="57036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grpFill/>
            <a:ln w="12700">
              <a:no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322" name="Triangle">
              <a:extLst>
                <a:ext uri="{FF2B5EF4-FFF2-40B4-BE49-F238E27FC236}">
                  <a16:creationId xmlns:a16="http://schemas.microsoft.com/office/drawing/2014/main" id="{AC2AD49A-DB48-03E8-E953-4E6A44A4B377}"/>
                </a:ext>
              </a:extLst>
            </p:cNvPr>
            <p:cNvSpPr/>
            <p:nvPr/>
          </p:nvSpPr>
          <p:spPr>
            <a:xfrm rot="10800000">
              <a:off x="5023388" y="4052440"/>
              <a:ext cx="767169" cy="57036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grpFill/>
            <a:ln w="12700">
              <a:no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323" name="Triangle">
              <a:extLst>
                <a:ext uri="{FF2B5EF4-FFF2-40B4-BE49-F238E27FC236}">
                  <a16:creationId xmlns:a16="http://schemas.microsoft.com/office/drawing/2014/main" id="{E7C0AE4A-5501-F179-834B-8AA49C898030}"/>
                </a:ext>
              </a:extLst>
            </p:cNvPr>
            <p:cNvSpPr/>
            <p:nvPr/>
          </p:nvSpPr>
          <p:spPr>
            <a:xfrm rot="10800000">
              <a:off x="5790557" y="4052440"/>
              <a:ext cx="767169" cy="57036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grpFill/>
            <a:ln w="12700">
              <a:no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324" name="Triangle">
              <a:extLst>
                <a:ext uri="{FF2B5EF4-FFF2-40B4-BE49-F238E27FC236}">
                  <a16:creationId xmlns:a16="http://schemas.microsoft.com/office/drawing/2014/main" id="{F48C5338-93FC-8D93-CD83-321DB4C44413}"/>
                </a:ext>
              </a:extLst>
            </p:cNvPr>
            <p:cNvSpPr/>
            <p:nvPr/>
          </p:nvSpPr>
          <p:spPr>
            <a:xfrm rot="10800000">
              <a:off x="6459902" y="4052440"/>
              <a:ext cx="767170" cy="57036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grpFill/>
            <a:ln w="12700">
              <a:no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325" name="Triangle">
              <a:extLst>
                <a:ext uri="{FF2B5EF4-FFF2-40B4-BE49-F238E27FC236}">
                  <a16:creationId xmlns:a16="http://schemas.microsoft.com/office/drawing/2014/main" id="{39E48771-5E2F-6E1C-B73E-060A2F3BA336}"/>
                </a:ext>
              </a:extLst>
            </p:cNvPr>
            <p:cNvSpPr/>
            <p:nvPr/>
          </p:nvSpPr>
          <p:spPr>
            <a:xfrm rot="10800000">
              <a:off x="7148007" y="4052440"/>
              <a:ext cx="767169" cy="57036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grpFill/>
            <a:ln w="12700">
              <a:no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326" name="Triangle">
              <a:extLst>
                <a:ext uri="{FF2B5EF4-FFF2-40B4-BE49-F238E27FC236}">
                  <a16:creationId xmlns:a16="http://schemas.microsoft.com/office/drawing/2014/main" id="{43746DC0-13CE-314A-3B6E-2A30B4250855}"/>
                </a:ext>
              </a:extLst>
            </p:cNvPr>
            <p:cNvSpPr/>
            <p:nvPr/>
          </p:nvSpPr>
          <p:spPr>
            <a:xfrm rot="10800000">
              <a:off x="7723560" y="4052440"/>
              <a:ext cx="767169" cy="57036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grpFill/>
            <a:ln w="12700">
              <a:no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327" name="Triangle">
              <a:extLst>
                <a:ext uri="{FF2B5EF4-FFF2-40B4-BE49-F238E27FC236}">
                  <a16:creationId xmlns:a16="http://schemas.microsoft.com/office/drawing/2014/main" id="{56C05E6B-7FA9-545C-074D-A4398DB20AB7}"/>
                </a:ext>
              </a:extLst>
            </p:cNvPr>
            <p:cNvSpPr/>
            <p:nvPr/>
          </p:nvSpPr>
          <p:spPr>
            <a:xfrm rot="10800000">
              <a:off x="8520184" y="4052440"/>
              <a:ext cx="767169" cy="57036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grpFill/>
            <a:ln w="12700">
              <a:no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328" name="Triangle">
              <a:extLst>
                <a:ext uri="{FF2B5EF4-FFF2-40B4-BE49-F238E27FC236}">
                  <a16:creationId xmlns:a16="http://schemas.microsoft.com/office/drawing/2014/main" id="{ACA4C243-DF78-E361-9A8D-210F4FD98917}"/>
                </a:ext>
              </a:extLst>
            </p:cNvPr>
            <p:cNvSpPr/>
            <p:nvPr/>
          </p:nvSpPr>
          <p:spPr>
            <a:xfrm rot="10800000">
              <a:off x="9189530" y="4052440"/>
              <a:ext cx="767169" cy="57036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grpFill/>
            <a:ln w="12700">
              <a:no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329" name="Triangle">
              <a:extLst>
                <a:ext uri="{FF2B5EF4-FFF2-40B4-BE49-F238E27FC236}">
                  <a16:creationId xmlns:a16="http://schemas.microsoft.com/office/drawing/2014/main" id="{94DE38C7-41FD-6FF7-ACD4-7CF705D0B660}"/>
                </a:ext>
              </a:extLst>
            </p:cNvPr>
            <p:cNvSpPr/>
            <p:nvPr/>
          </p:nvSpPr>
          <p:spPr>
            <a:xfrm rot="10800000">
              <a:off x="9877635" y="4052440"/>
              <a:ext cx="767169" cy="57036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grpFill/>
            <a:ln w="12700">
              <a:no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330" name="Triangle">
              <a:extLst>
                <a:ext uri="{FF2B5EF4-FFF2-40B4-BE49-F238E27FC236}">
                  <a16:creationId xmlns:a16="http://schemas.microsoft.com/office/drawing/2014/main" id="{38184BF6-478C-2C1D-43C8-94BC69C59316}"/>
                </a:ext>
              </a:extLst>
            </p:cNvPr>
            <p:cNvSpPr/>
            <p:nvPr/>
          </p:nvSpPr>
          <p:spPr>
            <a:xfrm rot="10800000">
              <a:off x="10453188" y="4052440"/>
              <a:ext cx="767169" cy="57036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grpFill/>
            <a:ln w="12700">
              <a:no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grpSp>
      <p:grpSp>
        <p:nvGrpSpPr>
          <p:cNvPr id="6" name="Group 5">
            <a:extLst>
              <a:ext uri="{FF2B5EF4-FFF2-40B4-BE49-F238E27FC236}">
                <a16:creationId xmlns:a16="http://schemas.microsoft.com/office/drawing/2014/main" id="{1C35CE72-77CD-9B1F-CBA0-24998A86060D}"/>
              </a:ext>
            </a:extLst>
          </p:cNvPr>
          <p:cNvGrpSpPr/>
          <p:nvPr/>
        </p:nvGrpSpPr>
        <p:grpSpPr>
          <a:xfrm>
            <a:off x="797760" y="4410015"/>
            <a:ext cx="10175526" cy="570363"/>
            <a:chOff x="797760" y="4410015"/>
            <a:chExt cx="10175526" cy="570363"/>
          </a:xfrm>
          <a:solidFill>
            <a:srgbClr val="002B36"/>
          </a:solidFill>
        </p:grpSpPr>
        <p:sp>
          <p:nvSpPr>
            <p:cNvPr id="1331" name="Triangle">
              <a:extLst>
                <a:ext uri="{FF2B5EF4-FFF2-40B4-BE49-F238E27FC236}">
                  <a16:creationId xmlns:a16="http://schemas.microsoft.com/office/drawing/2014/main" id="{BF3B4AE7-B3A0-E9B0-3E0F-ABE0DF596557}"/>
                </a:ext>
              </a:extLst>
            </p:cNvPr>
            <p:cNvSpPr/>
            <p:nvPr/>
          </p:nvSpPr>
          <p:spPr>
            <a:xfrm>
              <a:off x="797760" y="4410015"/>
              <a:ext cx="767169" cy="57036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grpFill/>
            <a:ln w="12700">
              <a:no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332" name="Triangle">
              <a:extLst>
                <a:ext uri="{FF2B5EF4-FFF2-40B4-BE49-F238E27FC236}">
                  <a16:creationId xmlns:a16="http://schemas.microsoft.com/office/drawing/2014/main" id="{0A38F5F1-F886-2AFF-28B7-61B9268A1C3C}"/>
                </a:ext>
              </a:extLst>
            </p:cNvPr>
            <p:cNvSpPr/>
            <p:nvPr/>
          </p:nvSpPr>
          <p:spPr>
            <a:xfrm>
              <a:off x="1485864" y="4410015"/>
              <a:ext cx="767170" cy="57036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grpFill/>
            <a:ln w="12700">
              <a:no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333" name="Triangle">
              <a:extLst>
                <a:ext uri="{FF2B5EF4-FFF2-40B4-BE49-F238E27FC236}">
                  <a16:creationId xmlns:a16="http://schemas.microsoft.com/office/drawing/2014/main" id="{A29E24E2-1583-FDD3-8C0A-E6C0E6C8579D}"/>
                </a:ext>
              </a:extLst>
            </p:cNvPr>
            <p:cNvSpPr/>
            <p:nvPr/>
          </p:nvSpPr>
          <p:spPr>
            <a:xfrm>
              <a:off x="2061418" y="4410015"/>
              <a:ext cx="767169" cy="57036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grpFill/>
            <a:ln w="12700">
              <a:no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334" name="Triangle">
              <a:extLst>
                <a:ext uri="{FF2B5EF4-FFF2-40B4-BE49-F238E27FC236}">
                  <a16:creationId xmlns:a16="http://schemas.microsoft.com/office/drawing/2014/main" id="{D3F97AE2-E5D3-5549-EEDA-F1E58691D35B}"/>
                </a:ext>
              </a:extLst>
            </p:cNvPr>
            <p:cNvSpPr/>
            <p:nvPr/>
          </p:nvSpPr>
          <p:spPr>
            <a:xfrm>
              <a:off x="2843314" y="4410015"/>
              <a:ext cx="767169" cy="57036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grpFill/>
            <a:ln w="12700">
              <a:no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335" name="Triangle">
              <a:extLst>
                <a:ext uri="{FF2B5EF4-FFF2-40B4-BE49-F238E27FC236}">
                  <a16:creationId xmlns:a16="http://schemas.microsoft.com/office/drawing/2014/main" id="{C9B86384-C468-FD9A-A654-210568D1925B}"/>
                </a:ext>
              </a:extLst>
            </p:cNvPr>
            <p:cNvSpPr/>
            <p:nvPr/>
          </p:nvSpPr>
          <p:spPr>
            <a:xfrm>
              <a:off x="3512660" y="4410015"/>
              <a:ext cx="767169" cy="57036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grpFill/>
            <a:ln w="12700">
              <a:no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336" name="Triangle">
              <a:extLst>
                <a:ext uri="{FF2B5EF4-FFF2-40B4-BE49-F238E27FC236}">
                  <a16:creationId xmlns:a16="http://schemas.microsoft.com/office/drawing/2014/main" id="{E503D743-FAF1-8C41-8FC3-121B05BE7853}"/>
                </a:ext>
              </a:extLst>
            </p:cNvPr>
            <p:cNvSpPr/>
            <p:nvPr/>
          </p:nvSpPr>
          <p:spPr>
            <a:xfrm>
              <a:off x="4200764" y="4410015"/>
              <a:ext cx="767169" cy="57036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grpFill/>
            <a:ln w="12700">
              <a:no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337" name="Triangle">
              <a:extLst>
                <a:ext uri="{FF2B5EF4-FFF2-40B4-BE49-F238E27FC236}">
                  <a16:creationId xmlns:a16="http://schemas.microsoft.com/office/drawing/2014/main" id="{42BFDAA0-F5F8-550A-40B8-78745C0796E0}"/>
                </a:ext>
              </a:extLst>
            </p:cNvPr>
            <p:cNvSpPr/>
            <p:nvPr/>
          </p:nvSpPr>
          <p:spPr>
            <a:xfrm>
              <a:off x="4776317" y="4410015"/>
              <a:ext cx="767169" cy="57036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grpFill/>
            <a:ln w="12700">
              <a:no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338" name="Triangle">
              <a:extLst>
                <a:ext uri="{FF2B5EF4-FFF2-40B4-BE49-F238E27FC236}">
                  <a16:creationId xmlns:a16="http://schemas.microsoft.com/office/drawing/2014/main" id="{F9B243CF-97F2-8EE0-D162-443692A2D73C}"/>
                </a:ext>
              </a:extLst>
            </p:cNvPr>
            <p:cNvSpPr/>
            <p:nvPr/>
          </p:nvSpPr>
          <p:spPr>
            <a:xfrm>
              <a:off x="5543486" y="4410015"/>
              <a:ext cx="767169" cy="57036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grpFill/>
            <a:ln w="12700">
              <a:no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339" name="Triangle">
              <a:extLst>
                <a:ext uri="{FF2B5EF4-FFF2-40B4-BE49-F238E27FC236}">
                  <a16:creationId xmlns:a16="http://schemas.microsoft.com/office/drawing/2014/main" id="{15293B7C-7F15-A3C5-623D-2AAA8646499A}"/>
                </a:ext>
              </a:extLst>
            </p:cNvPr>
            <p:cNvSpPr/>
            <p:nvPr/>
          </p:nvSpPr>
          <p:spPr>
            <a:xfrm>
              <a:off x="6212831" y="4410015"/>
              <a:ext cx="767169" cy="57036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grpFill/>
            <a:ln w="12700">
              <a:no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340" name="Triangle">
              <a:extLst>
                <a:ext uri="{FF2B5EF4-FFF2-40B4-BE49-F238E27FC236}">
                  <a16:creationId xmlns:a16="http://schemas.microsoft.com/office/drawing/2014/main" id="{8E2E96B2-A645-3140-C731-15B131176897}"/>
                </a:ext>
              </a:extLst>
            </p:cNvPr>
            <p:cNvSpPr/>
            <p:nvPr/>
          </p:nvSpPr>
          <p:spPr>
            <a:xfrm>
              <a:off x="6900936" y="4410015"/>
              <a:ext cx="767169" cy="57036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grpFill/>
            <a:ln w="12700">
              <a:no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341" name="Triangle">
              <a:extLst>
                <a:ext uri="{FF2B5EF4-FFF2-40B4-BE49-F238E27FC236}">
                  <a16:creationId xmlns:a16="http://schemas.microsoft.com/office/drawing/2014/main" id="{0F89B880-7656-7C75-5C73-C53CF29F1775}"/>
                </a:ext>
              </a:extLst>
            </p:cNvPr>
            <p:cNvSpPr/>
            <p:nvPr/>
          </p:nvSpPr>
          <p:spPr>
            <a:xfrm>
              <a:off x="7476489" y="4410015"/>
              <a:ext cx="767169" cy="57036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grpFill/>
            <a:ln w="12700">
              <a:no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342" name="Triangle">
              <a:extLst>
                <a:ext uri="{FF2B5EF4-FFF2-40B4-BE49-F238E27FC236}">
                  <a16:creationId xmlns:a16="http://schemas.microsoft.com/office/drawing/2014/main" id="{17B5E74E-945C-162B-67F7-AA4BBF2A9ABD}"/>
                </a:ext>
              </a:extLst>
            </p:cNvPr>
            <p:cNvSpPr/>
            <p:nvPr/>
          </p:nvSpPr>
          <p:spPr>
            <a:xfrm>
              <a:off x="8273113" y="4410015"/>
              <a:ext cx="767169" cy="57036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grpFill/>
            <a:ln w="12700">
              <a:no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343" name="Triangle">
              <a:extLst>
                <a:ext uri="{FF2B5EF4-FFF2-40B4-BE49-F238E27FC236}">
                  <a16:creationId xmlns:a16="http://schemas.microsoft.com/office/drawing/2014/main" id="{56FFEC43-9F70-3A6D-FD04-310867F8EA32}"/>
                </a:ext>
              </a:extLst>
            </p:cNvPr>
            <p:cNvSpPr/>
            <p:nvPr/>
          </p:nvSpPr>
          <p:spPr>
            <a:xfrm>
              <a:off x="8942459" y="4410015"/>
              <a:ext cx="767169" cy="57036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grpFill/>
            <a:ln w="12700">
              <a:no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344" name="Triangle">
              <a:extLst>
                <a:ext uri="{FF2B5EF4-FFF2-40B4-BE49-F238E27FC236}">
                  <a16:creationId xmlns:a16="http://schemas.microsoft.com/office/drawing/2014/main" id="{026CD237-524A-4593-22BA-7268B207486D}"/>
                </a:ext>
              </a:extLst>
            </p:cNvPr>
            <p:cNvSpPr/>
            <p:nvPr/>
          </p:nvSpPr>
          <p:spPr>
            <a:xfrm>
              <a:off x="9630564" y="4410015"/>
              <a:ext cx="767169" cy="57036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grpFill/>
            <a:ln w="12700">
              <a:no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345" name="Triangle">
              <a:extLst>
                <a:ext uri="{FF2B5EF4-FFF2-40B4-BE49-F238E27FC236}">
                  <a16:creationId xmlns:a16="http://schemas.microsoft.com/office/drawing/2014/main" id="{D49AD8D1-1190-2881-8EA1-CACDECC4CBBE}"/>
                </a:ext>
              </a:extLst>
            </p:cNvPr>
            <p:cNvSpPr/>
            <p:nvPr/>
          </p:nvSpPr>
          <p:spPr>
            <a:xfrm>
              <a:off x="10206117" y="4410015"/>
              <a:ext cx="767169" cy="57036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grpFill/>
            <a:ln w="12700">
              <a:no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grpSp>
      <p:grpSp>
        <p:nvGrpSpPr>
          <p:cNvPr id="1363" name="Rectangle">
            <a:extLst>
              <a:ext uri="{FF2B5EF4-FFF2-40B4-BE49-F238E27FC236}">
                <a16:creationId xmlns:a16="http://schemas.microsoft.com/office/drawing/2014/main" id="{CC32CDC6-BEAF-2EF3-A2C0-3E53DCDE7BFE}"/>
              </a:ext>
            </a:extLst>
          </p:cNvPr>
          <p:cNvGrpSpPr/>
          <p:nvPr/>
        </p:nvGrpSpPr>
        <p:grpSpPr>
          <a:xfrm>
            <a:off x="1181344" y="6012718"/>
            <a:ext cx="10636564" cy="2364729"/>
            <a:chOff x="0" y="0"/>
            <a:chExt cx="7300673" cy="3035851"/>
          </a:xfrm>
        </p:grpSpPr>
        <p:sp>
          <p:nvSpPr>
            <p:cNvPr id="1362" name="Rectangle">
              <a:extLst>
                <a:ext uri="{FF2B5EF4-FFF2-40B4-BE49-F238E27FC236}">
                  <a16:creationId xmlns:a16="http://schemas.microsoft.com/office/drawing/2014/main" id="{0990F60E-B64F-8548-E24B-F2A811D5A82F}"/>
                </a:ext>
              </a:extLst>
            </p:cNvPr>
            <p:cNvSpPr/>
            <p:nvPr/>
          </p:nvSpPr>
          <p:spPr>
            <a:xfrm>
              <a:off x="38100" y="38099"/>
              <a:ext cx="7224474" cy="2959653"/>
            </a:xfrm>
            <a:prstGeom prst="rect">
              <a:avLst/>
            </a:prstGeom>
            <a:solidFill>
              <a:srgbClr val="282A35"/>
            </a:solidFill>
            <a:ln>
              <a:noFill/>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pic>
          <p:nvPicPr>
            <p:cNvPr id="1361" name="Rectangle Rectangle" descr="Rectangle Rectangle">
              <a:extLst>
                <a:ext uri="{FF2B5EF4-FFF2-40B4-BE49-F238E27FC236}">
                  <a16:creationId xmlns:a16="http://schemas.microsoft.com/office/drawing/2014/main" id="{C77D769E-78CD-2066-D2C8-94F755D109FC}"/>
                </a:ext>
              </a:extLst>
            </p:cNvPr>
            <p:cNvPicPr>
              <a:picLocks/>
            </p:cNvPicPr>
            <p:nvPr/>
          </p:nvPicPr>
          <p:blipFill>
            <a:blip r:embed="rId2"/>
            <a:stretch>
              <a:fillRect/>
            </a:stretch>
          </p:blipFill>
          <p:spPr>
            <a:xfrm>
              <a:off x="0" y="-1"/>
              <a:ext cx="7300674" cy="3035853"/>
            </a:xfrm>
            <a:prstGeom prst="rect">
              <a:avLst/>
            </a:prstGeom>
            <a:effectLst/>
          </p:spPr>
        </p:pic>
      </p:grpSp>
      <p:sp>
        <p:nvSpPr>
          <p:cNvPr id="3" name="TextBox 2">
            <a:extLst>
              <a:ext uri="{FF2B5EF4-FFF2-40B4-BE49-F238E27FC236}">
                <a16:creationId xmlns:a16="http://schemas.microsoft.com/office/drawing/2014/main" id="{AE0DF611-6AB2-D7C7-FBB6-B764BAFD2658}"/>
              </a:ext>
            </a:extLst>
          </p:cNvPr>
          <p:cNvSpPr txBox="1"/>
          <p:nvPr/>
        </p:nvSpPr>
        <p:spPr>
          <a:xfrm>
            <a:off x="1244220" y="2351787"/>
            <a:ext cx="7796062" cy="138499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2800" b="0" dirty="0">
                <a:solidFill>
                  <a:srgbClr val="569CD6"/>
                </a:solidFill>
                <a:effectLst/>
                <a:latin typeface="Consolas" panose="020B0609020204030204" pitchFamily="49" charset="0"/>
              </a:rPr>
              <a:t>class</a:t>
            </a:r>
            <a:r>
              <a:rPr lang="en-US" sz="2800" b="0" dirty="0">
                <a:solidFill>
                  <a:srgbClr val="D4D4D4"/>
                </a:solidFill>
                <a:effectLst/>
                <a:latin typeface="Consolas" panose="020B0609020204030204" pitchFamily="49" charset="0"/>
              </a:rPr>
              <a:t> </a:t>
            </a:r>
            <a:r>
              <a:rPr lang="en-US" sz="2800" b="0" dirty="0">
                <a:solidFill>
                  <a:srgbClr val="4EC9B0"/>
                </a:solidFill>
                <a:effectLst/>
                <a:latin typeface="Consolas" panose="020B0609020204030204" pitchFamily="49" charset="0"/>
              </a:rPr>
              <a:t>LinkedList</a:t>
            </a:r>
            <a:r>
              <a:rPr lang="en-US" sz="2800" b="0" dirty="0">
                <a:solidFill>
                  <a:srgbClr val="D4D4D4"/>
                </a:solidFill>
                <a:effectLst/>
                <a:latin typeface="Consolas" panose="020B0609020204030204" pitchFamily="49" charset="0"/>
              </a:rPr>
              <a:t>:</a:t>
            </a:r>
          </a:p>
          <a:p>
            <a:pPr algn="l"/>
            <a:r>
              <a:rPr lang="en-US" sz="2800" b="0" dirty="0">
                <a:solidFill>
                  <a:srgbClr val="D4D4D4"/>
                </a:solidFill>
                <a:effectLst/>
                <a:latin typeface="Consolas" panose="020B0609020204030204" pitchFamily="49" charset="0"/>
              </a:rPr>
              <a:t>    </a:t>
            </a:r>
            <a:r>
              <a:rPr lang="en-US" sz="2800" b="0" dirty="0">
                <a:solidFill>
                  <a:srgbClr val="569CD6"/>
                </a:solidFill>
                <a:effectLst/>
                <a:latin typeface="Consolas" panose="020B0609020204030204" pitchFamily="49" charset="0"/>
              </a:rPr>
              <a:t>def</a:t>
            </a:r>
            <a:r>
              <a:rPr lang="en-US" sz="2800" b="0" dirty="0">
                <a:solidFill>
                  <a:srgbClr val="D4D4D4"/>
                </a:solidFill>
                <a:effectLst/>
                <a:latin typeface="Consolas" panose="020B0609020204030204" pitchFamily="49" charset="0"/>
              </a:rPr>
              <a:t> </a:t>
            </a:r>
            <a:r>
              <a:rPr lang="en-US" sz="2800" b="0" dirty="0">
                <a:solidFill>
                  <a:srgbClr val="DCDCAA"/>
                </a:solidFill>
                <a:effectLst/>
                <a:latin typeface="Consolas" panose="020B0609020204030204" pitchFamily="49" charset="0"/>
              </a:rPr>
              <a:t>__</a:t>
            </a:r>
            <a:r>
              <a:rPr lang="en-US" sz="2800" b="0" dirty="0" err="1">
                <a:solidFill>
                  <a:srgbClr val="DCDCAA"/>
                </a:solidFill>
                <a:effectLst/>
                <a:latin typeface="Consolas" panose="020B0609020204030204" pitchFamily="49" charset="0"/>
              </a:rPr>
              <a:t>init</a:t>
            </a:r>
            <a:r>
              <a:rPr lang="en-US" sz="2800" b="0" dirty="0">
                <a:solidFill>
                  <a:srgbClr val="DCDCAA"/>
                </a:solidFill>
                <a:effectLst/>
                <a:latin typeface="Consolas" panose="020B0609020204030204" pitchFamily="49" charset="0"/>
              </a:rPr>
              <a:t>__</a:t>
            </a:r>
            <a:r>
              <a:rPr lang="en-US" sz="2800" b="0" dirty="0">
                <a:solidFill>
                  <a:srgbClr val="D4D4D4"/>
                </a:solidFill>
                <a:effectLst/>
                <a:latin typeface="Consolas" panose="020B0609020204030204" pitchFamily="49" charset="0"/>
              </a:rPr>
              <a:t>(</a:t>
            </a:r>
            <a:r>
              <a:rPr lang="en-US" sz="2800" b="0" dirty="0">
                <a:solidFill>
                  <a:srgbClr val="9CDCFE"/>
                </a:solidFill>
                <a:effectLst/>
                <a:latin typeface="Consolas" panose="020B0609020204030204" pitchFamily="49" charset="0"/>
              </a:rPr>
              <a:t>self</a:t>
            </a:r>
            <a:r>
              <a:rPr lang="en-US" sz="2800" b="0" dirty="0">
                <a:solidFill>
                  <a:srgbClr val="D4D4D4"/>
                </a:solidFill>
                <a:effectLst/>
                <a:latin typeface="Consolas" panose="020B0609020204030204" pitchFamily="49" charset="0"/>
              </a:rPr>
              <a:t>):</a:t>
            </a:r>
          </a:p>
          <a:p>
            <a:pPr algn="l"/>
            <a:r>
              <a:rPr lang="en-US" sz="2800" b="0" dirty="0">
                <a:solidFill>
                  <a:srgbClr val="D4D4D4"/>
                </a:solidFill>
                <a:effectLst/>
                <a:latin typeface="Consolas" panose="020B0609020204030204" pitchFamily="49" charset="0"/>
              </a:rPr>
              <a:t>        </a:t>
            </a:r>
            <a:r>
              <a:rPr lang="en-US" sz="2800" b="0" dirty="0" err="1">
                <a:solidFill>
                  <a:srgbClr val="9CDCFE"/>
                </a:solidFill>
                <a:effectLst/>
                <a:latin typeface="Consolas" panose="020B0609020204030204" pitchFamily="49" charset="0"/>
              </a:rPr>
              <a:t>self</a:t>
            </a:r>
            <a:r>
              <a:rPr lang="en-US" sz="2800" b="0" dirty="0" err="1">
                <a:solidFill>
                  <a:srgbClr val="D4D4D4"/>
                </a:solidFill>
                <a:effectLst/>
                <a:latin typeface="Consolas" panose="020B0609020204030204" pitchFamily="49" charset="0"/>
              </a:rPr>
              <a:t>.</a:t>
            </a:r>
            <a:r>
              <a:rPr lang="en-US" sz="2800" b="0" dirty="0" err="1">
                <a:solidFill>
                  <a:srgbClr val="9CDCFE"/>
                </a:solidFill>
                <a:effectLst/>
                <a:latin typeface="Consolas" panose="020B0609020204030204" pitchFamily="49" charset="0"/>
              </a:rPr>
              <a:t>_head</a:t>
            </a:r>
            <a:r>
              <a:rPr lang="en-US" sz="2800" b="0" dirty="0">
                <a:solidFill>
                  <a:srgbClr val="D4D4D4"/>
                </a:solidFill>
                <a:effectLst/>
                <a:latin typeface="Consolas" panose="020B0609020204030204" pitchFamily="49" charset="0"/>
              </a:rPr>
              <a:t> = </a:t>
            </a:r>
            <a:r>
              <a:rPr lang="en-US" sz="2800" b="0" dirty="0">
                <a:solidFill>
                  <a:srgbClr val="569CD6"/>
                </a:solidFill>
                <a:effectLst/>
                <a:latin typeface="Consolas" panose="020B0609020204030204" pitchFamily="49" charset="0"/>
              </a:rPr>
              <a:t>None</a:t>
            </a:r>
            <a:endParaRPr lang="en-US" sz="2800" b="0" dirty="0">
              <a:solidFill>
                <a:srgbClr val="D4D4D4"/>
              </a:solidFill>
              <a:effectLst/>
              <a:latin typeface="Consolas" panose="020B0609020204030204" pitchFamily="49" charset="0"/>
            </a:endParaRPr>
          </a:p>
        </p:txBody>
      </p:sp>
      <p:sp>
        <p:nvSpPr>
          <p:cNvPr id="7" name="TextBox 6">
            <a:extLst>
              <a:ext uri="{FF2B5EF4-FFF2-40B4-BE49-F238E27FC236}">
                <a16:creationId xmlns:a16="http://schemas.microsoft.com/office/drawing/2014/main" id="{B2DEB5DA-E8A3-F6C5-2946-CB80200B4569}"/>
              </a:ext>
            </a:extLst>
          </p:cNvPr>
          <p:cNvSpPr txBox="1"/>
          <p:nvPr/>
        </p:nvSpPr>
        <p:spPr>
          <a:xfrm>
            <a:off x="647190" y="2377299"/>
            <a:ext cx="971706" cy="138499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2800" dirty="0">
                <a:solidFill>
                  <a:srgbClr val="FDF6E3"/>
                </a:solidFill>
                <a:latin typeface="Consolas" panose="020B0609020204030204" pitchFamily="49" charset="0"/>
              </a:rPr>
              <a:t>01</a:t>
            </a:r>
          </a:p>
          <a:p>
            <a:pPr algn="l"/>
            <a:r>
              <a:rPr lang="en-US" sz="2800" b="0" dirty="0">
                <a:solidFill>
                  <a:srgbClr val="FDF6E3"/>
                </a:solidFill>
                <a:effectLst/>
                <a:latin typeface="Consolas" panose="020B0609020204030204" pitchFamily="49" charset="0"/>
              </a:rPr>
              <a:t>02</a:t>
            </a:r>
          </a:p>
          <a:p>
            <a:pPr algn="l"/>
            <a:r>
              <a:rPr lang="en-US" sz="2800" dirty="0">
                <a:solidFill>
                  <a:srgbClr val="FDF6E3"/>
                </a:solidFill>
                <a:latin typeface="Consolas" panose="020B0609020204030204" pitchFamily="49" charset="0"/>
              </a:rPr>
              <a:t>03</a:t>
            </a:r>
          </a:p>
        </p:txBody>
      </p:sp>
      <p:grpSp>
        <p:nvGrpSpPr>
          <p:cNvPr id="12" name="Rectangle">
            <a:extLst>
              <a:ext uri="{FF2B5EF4-FFF2-40B4-BE49-F238E27FC236}">
                <a16:creationId xmlns:a16="http://schemas.microsoft.com/office/drawing/2014/main" id="{BC04E25C-9753-39EB-4EE9-D25B668B3C35}"/>
              </a:ext>
            </a:extLst>
          </p:cNvPr>
          <p:cNvGrpSpPr/>
          <p:nvPr/>
        </p:nvGrpSpPr>
        <p:grpSpPr>
          <a:xfrm>
            <a:off x="1540136" y="9007045"/>
            <a:ext cx="9104668" cy="3490060"/>
            <a:chOff x="0" y="0"/>
            <a:chExt cx="8032977" cy="3935545"/>
          </a:xfrm>
        </p:grpSpPr>
        <p:sp>
          <p:nvSpPr>
            <p:cNvPr id="13" name="Rectangle">
              <a:extLst>
                <a:ext uri="{FF2B5EF4-FFF2-40B4-BE49-F238E27FC236}">
                  <a16:creationId xmlns:a16="http://schemas.microsoft.com/office/drawing/2014/main" id="{A22F9655-EFA5-80A3-CD15-F1B9A074E4D9}"/>
                </a:ext>
              </a:extLst>
            </p:cNvPr>
            <p:cNvSpPr/>
            <p:nvPr/>
          </p:nvSpPr>
          <p:spPr>
            <a:xfrm>
              <a:off x="38100" y="38099"/>
              <a:ext cx="7956778" cy="3859347"/>
            </a:xfrm>
            <a:prstGeom prst="rect">
              <a:avLst/>
            </a:prstGeom>
            <a:solidFill>
              <a:srgbClr val="282A35"/>
            </a:solidFill>
            <a:ln>
              <a:noFill/>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pic>
          <p:nvPicPr>
            <p:cNvPr id="14" name="Rectangle Rectangle" descr="Rectangle Rectangle">
              <a:extLst>
                <a:ext uri="{FF2B5EF4-FFF2-40B4-BE49-F238E27FC236}">
                  <a16:creationId xmlns:a16="http://schemas.microsoft.com/office/drawing/2014/main" id="{F809429F-4FAA-B3E7-88DA-4A37651D0970}"/>
                </a:ext>
              </a:extLst>
            </p:cNvPr>
            <p:cNvPicPr>
              <a:picLocks/>
            </p:cNvPicPr>
            <p:nvPr/>
          </p:nvPicPr>
          <p:blipFill>
            <a:blip r:embed="rId3"/>
            <a:stretch>
              <a:fillRect/>
            </a:stretch>
          </p:blipFill>
          <p:spPr>
            <a:xfrm>
              <a:off x="0" y="-1"/>
              <a:ext cx="8032978" cy="3935547"/>
            </a:xfrm>
            <a:prstGeom prst="rect">
              <a:avLst/>
            </a:prstGeom>
            <a:effectLst/>
          </p:spPr>
        </p:pic>
      </p:grpSp>
    </p:spTree>
    <p:extLst>
      <p:ext uri="{BB962C8B-B14F-4D97-AF65-F5344CB8AC3E}">
        <p14:creationId xmlns:p14="http://schemas.microsoft.com/office/powerpoint/2010/main" val="2983447297"/>
      </p:ext>
    </p:extLst>
  </p:cSld>
  <p:clrMapOvr>
    <a:masterClrMapping/>
  </p:clrMapOvr>
  <p:transition spd="me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697DC8-C3DA-4DCB-803E-7D3838329471}"/>
            </a:ext>
          </a:extLst>
        </p:cNvPr>
        <p:cNvGrpSpPr/>
        <p:nvPr/>
      </p:nvGrpSpPr>
      <p:grpSpPr>
        <a:xfrm>
          <a:off x="0" y="0"/>
          <a:ext cx="0" cy="0"/>
          <a:chOff x="0" y="0"/>
          <a:chExt cx="0" cy="0"/>
        </a:xfrm>
      </p:grpSpPr>
      <p:grpSp>
        <p:nvGrpSpPr>
          <p:cNvPr id="8" name="Group 7">
            <a:extLst>
              <a:ext uri="{FF2B5EF4-FFF2-40B4-BE49-F238E27FC236}">
                <a16:creationId xmlns:a16="http://schemas.microsoft.com/office/drawing/2014/main" id="{44EB8CAD-2391-9AF4-26AB-F10C8C99E475}"/>
              </a:ext>
            </a:extLst>
          </p:cNvPr>
          <p:cNvGrpSpPr/>
          <p:nvPr/>
        </p:nvGrpSpPr>
        <p:grpSpPr>
          <a:xfrm>
            <a:off x="277829" y="5018478"/>
            <a:ext cx="12126145" cy="7911266"/>
            <a:chOff x="277829" y="5018478"/>
            <a:chExt cx="12126145" cy="7911266"/>
          </a:xfrm>
        </p:grpSpPr>
        <p:sp>
          <p:nvSpPr>
            <p:cNvPr id="9" name="Rectangle: Rounded Corners 8">
              <a:extLst>
                <a:ext uri="{FF2B5EF4-FFF2-40B4-BE49-F238E27FC236}">
                  <a16:creationId xmlns:a16="http://schemas.microsoft.com/office/drawing/2014/main" id="{6102B2EC-ABFC-A516-65E5-8A8E88179EBD}"/>
                </a:ext>
              </a:extLst>
            </p:cNvPr>
            <p:cNvSpPr/>
            <p:nvPr/>
          </p:nvSpPr>
          <p:spPr>
            <a:xfrm>
              <a:off x="410265" y="5018478"/>
              <a:ext cx="11407643" cy="7498080"/>
            </a:xfrm>
            <a:prstGeom prst="roundRect">
              <a:avLst>
                <a:gd name="adj" fmla="val 1613"/>
              </a:avLst>
            </a:prstGeom>
            <a:solidFill>
              <a:srgbClr val="002B3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sp>
          <p:nvSpPr>
            <p:cNvPr id="10" name="TextBox 9">
              <a:extLst>
                <a:ext uri="{FF2B5EF4-FFF2-40B4-BE49-F238E27FC236}">
                  <a16:creationId xmlns:a16="http://schemas.microsoft.com/office/drawing/2014/main" id="{44171925-6290-B41B-1817-A750320C2FCC}"/>
                </a:ext>
              </a:extLst>
            </p:cNvPr>
            <p:cNvSpPr txBox="1"/>
            <p:nvPr/>
          </p:nvSpPr>
          <p:spPr>
            <a:xfrm>
              <a:off x="277829" y="5079689"/>
              <a:ext cx="12126145" cy="741741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2800" b="0" dirty="0">
                  <a:solidFill>
                    <a:srgbClr val="D4D4D4"/>
                  </a:solidFill>
                  <a:effectLst/>
                  <a:latin typeface="Consolas" panose="020B0609020204030204" pitchFamily="49" charset="0"/>
                </a:rPr>
                <a:t>    </a:t>
              </a:r>
              <a:r>
                <a:rPr lang="en-US" sz="2800" b="0" dirty="0">
                  <a:solidFill>
                    <a:srgbClr val="569CD6"/>
                  </a:solidFill>
                  <a:effectLst/>
                  <a:latin typeface="Consolas" panose="020B0609020204030204" pitchFamily="49" charset="0"/>
                </a:rPr>
                <a:t>def</a:t>
              </a:r>
              <a:r>
                <a:rPr lang="en-US" sz="2800" b="0" dirty="0">
                  <a:solidFill>
                    <a:srgbClr val="D4D4D4"/>
                  </a:solidFill>
                  <a:effectLst/>
                  <a:latin typeface="Consolas" panose="020B0609020204030204" pitchFamily="49" charset="0"/>
                </a:rPr>
                <a:t> </a:t>
              </a:r>
              <a:r>
                <a:rPr lang="en-US" sz="2800" b="0" dirty="0" err="1">
                  <a:solidFill>
                    <a:srgbClr val="DCDCAA"/>
                  </a:solidFill>
                  <a:effectLst/>
                  <a:latin typeface="Consolas" panose="020B0609020204030204" pitchFamily="49" charset="0"/>
                </a:rPr>
                <a:t>add_last</a:t>
              </a:r>
              <a:r>
                <a:rPr lang="en-US" sz="2800" b="0" dirty="0">
                  <a:solidFill>
                    <a:srgbClr val="D4D4D4"/>
                  </a:solidFill>
                  <a:effectLst/>
                  <a:latin typeface="Consolas" panose="020B0609020204030204" pitchFamily="49" charset="0"/>
                </a:rPr>
                <a:t>(</a:t>
              </a:r>
              <a:r>
                <a:rPr lang="en-US" sz="2800" b="0" dirty="0">
                  <a:solidFill>
                    <a:srgbClr val="9CDCFE"/>
                  </a:solidFill>
                  <a:effectLst/>
                  <a:latin typeface="Consolas" panose="020B0609020204030204" pitchFamily="49" charset="0"/>
                </a:rPr>
                <a:t>self</a:t>
              </a:r>
              <a:r>
                <a:rPr lang="en-US" sz="2800" b="0" dirty="0">
                  <a:solidFill>
                    <a:srgbClr val="D4D4D4"/>
                  </a:solidFill>
                  <a:effectLst/>
                  <a:latin typeface="Consolas" panose="020B0609020204030204" pitchFamily="49" charset="0"/>
                </a:rPr>
                <a:t>, </a:t>
              </a:r>
              <a:r>
                <a:rPr lang="en-US" sz="2800" b="0" dirty="0">
                  <a:solidFill>
                    <a:srgbClr val="9CDCFE"/>
                  </a:solidFill>
                  <a:effectLst/>
                  <a:latin typeface="Consolas" panose="020B0609020204030204" pitchFamily="49" charset="0"/>
                </a:rPr>
                <a:t>data</a:t>
              </a:r>
              <a:r>
                <a:rPr lang="en-US" sz="2800" b="0" dirty="0">
                  <a:solidFill>
                    <a:srgbClr val="D4D4D4"/>
                  </a:solidFill>
                  <a:effectLst/>
                  <a:latin typeface="Consolas" panose="020B0609020204030204" pitchFamily="49" charset="0"/>
                </a:rPr>
                <a:t>):</a:t>
              </a:r>
            </a:p>
            <a:p>
              <a:pPr algn="l"/>
              <a:r>
                <a:rPr lang="en-US" sz="2800" b="0" dirty="0">
                  <a:solidFill>
                    <a:srgbClr val="D4D4D4"/>
                  </a:solidFill>
                  <a:effectLst/>
                  <a:latin typeface="Consolas" panose="020B0609020204030204" pitchFamily="49" charset="0"/>
                </a:rPr>
                <a:t>        </a:t>
              </a:r>
              <a:r>
                <a:rPr lang="en-US" sz="2800" b="0" dirty="0">
                  <a:solidFill>
                    <a:srgbClr val="C586C0"/>
                  </a:solidFill>
                  <a:effectLst/>
                  <a:latin typeface="Consolas" panose="020B0609020204030204" pitchFamily="49" charset="0"/>
                </a:rPr>
                <a:t>if</a:t>
              </a:r>
              <a:r>
                <a:rPr lang="en-US" sz="2800" b="0" dirty="0">
                  <a:solidFill>
                    <a:srgbClr val="D4D4D4"/>
                  </a:solidFill>
                  <a:effectLst/>
                  <a:latin typeface="Consolas" panose="020B0609020204030204" pitchFamily="49" charset="0"/>
                </a:rPr>
                <a:t> </a:t>
              </a:r>
              <a:r>
                <a:rPr lang="en-US" sz="2800" b="0" dirty="0" err="1">
                  <a:solidFill>
                    <a:srgbClr val="9CDCFE"/>
                  </a:solidFill>
                  <a:effectLst/>
                  <a:latin typeface="Consolas" panose="020B0609020204030204" pitchFamily="49" charset="0"/>
                </a:rPr>
                <a:t>self</a:t>
              </a:r>
              <a:r>
                <a:rPr lang="en-US" sz="2800" b="0" dirty="0" err="1">
                  <a:solidFill>
                    <a:srgbClr val="D4D4D4"/>
                  </a:solidFill>
                  <a:effectLst/>
                  <a:latin typeface="Consolas" panose="020B0609020204030204" pitchFamily="49" charset="0"/>
                </a:rPr>
                <a:t>.</a:t>
              </a:r>
              <a:r>
                <a:rPr lang="en-US" sz="2800" b="0" dirty="0" err="1">
                  <a:solidFill>
                    <a:srgbClr val="9CDCFE"/>
                  </a:solidFill>
                  <a:effectLst/>
                  <a:latin typeface="Consolas" panose="020B0609020204030204" pitchFamily="49" charset="0"/>
                </a:rPr>
                <a:t>_head</a:t>
              </a:r>
              <a:r>
                <a:rPr lang="en-US" sz="2800" b="0" dirty="0">
                  <a:solidFill>
                    <a:srgbClr val="D4D4D4"/>
                  </a:solidFill>
                  <a:effectLst/>
                  <a:latin typeface="Consolas" panose="020B0609020204030204" pitchFamily="49" charset="0"/>
                </a:rPr>
                <a:t> </a:t>
              </a:r>
              <a:r>
                <a:rPr lang="en-US" sz="2800" b="0" dirty="0">
                  <a:solidFill>
                    <a:srgbClr val="569CD6"/>
                  </a:solidFill>
                  <a:effectLst/>
                  <a:latin typeface="Consolas" panose="020B0609020204030204" pitchFamily="49" charset="0"/>
                </a:rPr>
                <a:t>is</a:t>
              </a:r>
              <a:r>
                <a:rPr lang="en-US" sz="2800" b="0" dirty="0">
                  <a:solidFill>
                    <a:srgbClr val="D4D4D4"/>
                  </a:solidFill>
                  <a:effectLst/>
                  <a:latin typeface="Consolas" panose="020B0609020204030204" pitchFamily="49" charset="0"/>
                </a:rPr>
                <a:t> </a:t>
              </a:r>
              <a:r>
                <a:rPr lang="en-US" sz="2800" b="0" dirty="0">
                  <a:solidFill>
                    <a:srgbClr val="569CD6"/>
                  </a:solidFill>
                  <a:effectLst/>
                  <a:latin typeface="Consolas" panose="020B0609020204030204" pitchFamily="49" charset="0"/>
                </a:rPr>
                <a:t>None</a:t>
              </a:r>
              <a:r>
                <a:rPr lang="en-US" sz="2800" b="0" dirty="0">
                  <a:solidFill>
                    <a:srgbClr val="D4D4D4"/>
                  </a:solidFill>
                  <a:effectLst/>
                  <a:latin typeface="Consolas" panose="020B0609020204030204" pitchFamily="49" charset="0"/>
                </a:rPr>
                <a:t>: </a:t>
              </a:r>
              <a:r>
                <a:rPr lang="en-US" sz="2800" b="0" dirty="0">
                  <a:solidFill>
                    <a:srgbClr val="C586C0"/>
                  </a:solidFill>
                  <a:effectLst/>
                  <a:latin typeface="Consolas" panose="020B0609020204030204" pitchFamily="49" charset="0"/>
                </a:rPr>
                <a:t>return</a:t>
              </a:r>
              <a:r>
                <a:rPr lang="en-US" sz="2800" b="0" dirty="0">
                  <a:solidFill>
                    <a:srgbClr val="D4D4D4"/>
                  </a:solidFill>
                  <a:effectLst/>
                  <a:latin typeface="Consolas" panose="020B0609020204030204" pitchFamily="49" charset="0"/>
                </a:rPr>
                <a:t> </a:t>
              </a:r>
              <a:r>
                <a:rPr lang="en-US" sz="2800" b="0" dirty="0" err="1">
                  <a:solidFill>
                    <a:srgbClr val="9CDCFE"/>
                  </a:solidFill>
                  <a:effectLst/>
                  <a:latin typeface="Consolas" panose="020B0609020204030204" pitchFamily="49" charset="0"/>
                </a:rPr>
                <a:t>self</a:t>
              </a:r>
              <a:r>
                <a:rPr lang="en-US" sz="2800" b="0" dirty="0" err="1">
                  <a:solidFill>
                    <a:srgbClr val="D4D4D4"/>
                  </a:solidFill>
                  <a:effectLst/>
                  <a:latin typeface="Consolas" panose="020B0609020204030204" pitchFamily="49" charset="0"/>
                </a:rPr>
                <a:t>.</a:t>
              </a:r>
              <a:r>
                <a:rPr lang="en-US" sz="2800" b="0" dirty="0" err="1">
                  <a:solidFill>
                    <a:srgbClr val="DCDCAA"/>
                  </a:solidFill>
                  <a:effectLst/>
                  <a:latin typeface="Consolas" panose="020B0609020204030204" pitchFamily="49" charset="0"/>
                </a:rPr>
                <a:t>add_first</a:t>
              </a:r>
              <a:r>
                <a:rPr lang="en-US" sz="2800" b="0" dirty="0">
                  <a:solidFill>
                    <a:srgbClr val="D4D4D4"/>
                  </a:solidFill>
                  <a:effectLst/>
                  <a:latin typeface="Consolas" panose="020B0609020204030204" pitchFamily="49" charset="0"/>
                </a:rPr>
                <a:t>(</a:t>
              </a:r>
              <a:r>
                <a:rPr lang="en-US" sz="2800" b="0" dirty="0">
                  <a:solidFill>
                    <a:srgbClr val="9CDCFE"/>
                  </a:solidFill>
                  <a:effectLst/>
                  <a:latin typeface="Consolas" panose="020B0609020204030204" pitchFamily="49" charset="0"/>
                </a:rPr>
                <a:t>data</a:t>
              </a:r>
              <a:r>
                <a:rPr lang="en-US" sz="2800" b="0" dirty="0">
                  <a:solidFill>
                    <a:srgbClr val="D4D4D4"/>
                  </a:solidFill>
                  <a:effectLst/>
                  <a:latin typeface="Consolas" panose="020B0609020204030204" pitchFamily="49" charset="0"/>
                </a:rPr>
                <a:t>)</a:t>
              </a:r>
              <a:br>
                <a:rPr lang="en-US" sz="2800" b="0" dirty="0">
                  <a:solidFill>
                    <a:srgbClr val="D4D4D4"/>
                  </a:solidFill>
                  <a:effectLst/>
                  <a:latin typeface="Consolas" panose="020B0609020204030204" pitchFamily="49" charset="0"/>
                </a:rPr>
              </a:br>
              <a:r>
                <a:rPr lang="en-US" sz="2800" b="0" dirty="0">
                  <a:solidFill>
                    <a:srgbClr val="D4D4D4"/>
                  </a:solidFill>
                  <a:effectLst/>
                  <a:latin typeface="Consolas" panose="020B0609020204030204" pitchFamily="49" charset="0"/>
                </a:rPr>
                <a:t>        </a:t>
              </a:r>
              <a:r>
                <a:rPr lang="en-US" sz="2800" b="0" dirty="0" err="1">
                  <a:solidFill>
                    <a:srgbClr val="9CDCFE"/>
                  </a:solidFill>
                  <a:effectLst/>
                  <a:latin typeface="Consolas" panose="020B0609020204030204" pitchFamily="49" charset="0"/>
                </a:rPr>
                <a:t>current_node</a:t>
              </a:r>
              <a:r>
                <a:rPr lang="en-US" sz="2800" b="0" dirty="0">
                  <a:solidFill>
                    <a:srgbClr val="D4D4D4"/>
                  </a:solidFill>
                  <a:effectLst/>
                  <a:latin typeface="Consolas" panose="020B0609020204030204" pitchFamily="49" charset="0"/>
                </a:rPr>
                <a:t> = </a:t>
              </a:r>
              <a:r>
                <a:rPr lang="en-US" sz="2800" b="0" dirty="0" err="1">
                  <a:solidFill>
                    <a:srgbClr val="9CDCFE"/>
                  </a:solidFill>
                  <a:effectLst/>
                  <a:latin typeface="Consolas" panose="020B0609020204030204" pitchFamily="49" charset="0"/>
                </a:rPr>
                <a:t>self</a:t>
              </a:r>
              <a:r>
                <a:rPr lang="en-US" sz="2800" b="0" dirty="0" err="1">
                  <a:solidFill>
                    <a:srgbClr val="D4D4D4"/>
                  </a:solidFill>
                  <a:effectLst/>
                  <a:latin typeface="Consolas" panose="020B0609020204030204" pitchFamily="49" charset="0"/>
                </a:rPr>
                <a:t>.</a:t>
              </a:r>
              <a:r>
                <a:rPr lang="en-US" sz="2800" b="0" dirty="0" err="1">
                  <a:solidFill>
                    <a:srgbClr val="9CDCFE"/>
                  </a:solidFill>
                  <a:effectLst/>
                  <a:latin typeface="Consolas" panose="020B0609020204030204" pitchFamily="49" charset="0"/>
                </a:rPr>
                <a:t>_head</a:t>
              </a:r>
              <a:endParaRPr lang="en-US" sz="2800" b="0" dirty="0">
                <a:solidFill>
                  <a:srgbClr val="D4D4D4"/>
                </a:solidFill>
                <a:effectLst/>
                <a:latin typeface="Consolas" panose="020B0609020204030204" pitchFamily="49" charset="0"/>
              </a:endParaRPr>
            </a:p>
            <a:p>
              <a:pPr algn="l"/>
              <a:r>
                <a:rPr lang="en-US" sz="2800" b="0" dirty="0">
                  <a:solidFill>
                    <a:srgbClr val="D4D4D4"/>
                  </a:solidFill>
                  <a:effectLst/>
                  <a:latin typeface="Consolas" panose="020B0609020204030204" pitchFamily="49" charset="0"/>
                </a:rPr>
                <a:t>        </a:t>
              </a:r>
              <a:r>
                <a:rPr lang="en-US" sz="2800" b="0" dirty="0">
                  <a:solidFill>
                    <a:srgbClr val="C586C0"/>
                  </a:solidFill>
                  <a:effectLst/>
                  <a:latin typeface="Consolas" panose="020B0609020204030204" pitchFamily="49" charset="0"/>
                </a:rPr>
                <a:t>while</a:t>
              </a:r>
              <a:r>
                <a:rPr lang="en-US" sz="2800" b="0" dirty="0">
                  <a:solidFill>
                    <a:srgbClr val="D4D4D4"/>
                  </a:solidFill>
                  <a:effectLst/>
                  <a:latin typeface="Consolas" panose="020B0609020204030204" pitchFamily="49" charset="0"/>
                </a:rPr>
                <a:t> </a:t>
              </a:r>
              <a:r>
                <a:rPr lang="en-US" sz="2800" b="0" dirty="0" err="1">
                  <a:solidFill>
                    <a:srgbClr val="9CDCFE"/>
                  </a:solidFill>
                  <a:effectLst/>
                  <a:latin typeface="Consolas" panose="020B0609020204030204" pitchFamily="49" charset="0"/>
                </a:rPr>
                <a:t>current_node</a:t>
              </a:r>
              <a:r>
                <a:rPr lang="en-US" sz="2800" b="0" dirty="0" err="1">
                  <a:solidFill>
                    <a:srgbClr val="D4D4D4"/>
                  </a:solidFill>
                  <a:effectLst/>
                  <a:latin typeface="Consolas" panose="020B0609020204030204" pitchFamily="49" charset="0"/>
                </a:rPr>
                <a:t>.</a:t>
              </a:r>
              <a:r>
                <a:rPr lang="en-US" sz="2800" b="0" dirty="0" err="1">
                  <a:solidFill>
                    <a:srgbClr val="9CDCFE"/>
                  </a:solidFill>
                  <a:effectLst/>
                  <a:latin typeface="Consolas" panose="020B0609020204030204" pitchFamily="49" charset="0"/>
                </a:rPr>
                <a:t>link</a:t>
              </a:r>
              <a:r>
                <a:rPr lang="en-US" sz="2800" b="0" dirty="0">
                  <a:solidFill>
                    <a:srgbClr val="D4D4D4"/>
                  </a:solidFill>
                  <a:effectLst/>
                  <a:latin typeface="Consolas" panose="020B0609020204030204" pitchFamily="49" charset="0"/>
                </a:rPr>
                <a:t> </a:t>
              </a:r>
              <a:r>
                <a:rPr lang="en-US" sz="2800" b="0" dirty="0">
                  <a:solidFill>
                    <a:srgbClr val="569CD6"/>
                  </a:solidFill>
                  <a:effectLst/>
                  <a:latin typeface="Consolas" panose="020B0609020204030204" pitchFamily="49" charset="0"/>
                </a:rPr>
                <a:t>is</a:t>
              </a:r>
              <a:r>
                <a:rPr lang="en-US" sz="2800" b="0" dirty="0">
                  <a:solidFill>
                    <a:srgbClr val="D4D4D4"/>
                  </a:solidFill>
                  <a:effectLst/>
                  <a:latin typeface="Consolas" panose="020B0609020204030204" pitchFamily="49" charset="0"/>
                </a:rPr>
                <a:t> </a:t>
              </a:r>
              <a:r>
                <a:rPr lang="en-US" sz="2800" b="0" dirty="0">
                  <a:solidFill>
                    <a:srgbClr val="569CD6"/>
                  </a:solidFill>
                  <a:effectLst/>
                  <a:latin typeface="Consolas" panose="020B0609020204030204" pitchFamily="49" charset="0"/>
                </a:rPr>
                <a:t>not</a:t>
              </a:r>
              <a:r>
                <a:rPr lang="en-US" sz="2800" b="0" dirty="0">
                  <a:solidFill>
                    <a:srgbClr val="D4D4D4"/>
                  </a:solidFill>
                  <a:effectLst/>
                  <a:latin typeface="Consolas" panose="020B0609020204030204" pitchFamily="49" charset="0"/>
                </a:rPr>
                <a:t> </a:t>
              </a:r>
              <a:r>
                <a:rPr lang="en-US" sz="2800" b="0" dirty="0">
                  <a:solidFill>
                    <a:srgbClr val="569CD6"/>
                  </a:solidFill>
                  <a:effectLst/>
                  <a:latin typeface="Consolas" panose="020B0609020204030204" pitchFamily="49" charset="0"/>
                </a:rPr>
                <a:t>None</a:t>
              </a:r>
              <a:r>
                <a:rPr lang="en-US" sz="2800" b="0" dirty="0">
                  <a:solidFill>
                    <a:srgbClr val="D4D4D4"/>
                  </a:solidFill>
                  <a:effectLst/>
                  <a:latin typeface="Consolas" panose="020B0609020204030204" pitchFamily="49" charset="0"/>
                </a:rPr>
                <a:t>:</a:t>
              </a:r>
            </a:p>
            <a:p>
              <a:pPr algn="l"/>
              <a:r>
                <a:rPr lang="en-US" sz="2800" b="0" dirty="0">
                  <a:solidFill>
                    <a:srgbClr val="D4D4D4"/>
                  </a:solidFill>
                  <a:effectLst/>
                  <a:latin typeface="Consolas" panose="020B0609020204030204" pitchFamily="49" charset="0"/>
                </a:rPr>
                <a:t>            </a:t>
              </a:r>
              <a:r>
                <a:rPr lang="en-US" sz="2800" b="0" dirty="0" err="1">
                  <a:solidFill>
                    <a:srgbClr val="9CDCFE"/>
                  </a:solidFill>
                  <a:effectLst/>
                  <a:latin typeface="Consolas" panose="020B0609020204030204" pitchFamily="49" charset="0"/>
                </a:rPr>
                <a:t>current_node</a:t>
              </a:r>
              <a:r>
                <a:rPr lang="en-US" sz="2800" b="0" dirty="0">
                  <a:solidFill>
                    <a:srgbClr val="D4D4D4"/>
                  </a:solidFill>
                  <a:effectLst/>
                  <a:latin typeface="Consolas" panose="020B0609020204030204" pitchFamily="49" charset="0"/>
                </a:rPr>
                <a:t> = </a:t>
              </a:r>
              <a:r>
                <a:rPr lang="en-US" sz="2800" b="0" dirty="0" err="1">
                  <a:solidFill>
                    <a:srgbClr val="9CDCFE"/>
                  </a:solidFill>
                  <a:effectLst/>
                  <a:latin typeface="Consolas" panose="020B0609020204030204" pitchFamily="49" charset="0"/>
                </a:rPr>
                <a:t>current_node</a:t>
              </a:r>
              <a:r>
                <a:rPr lang="en-US" sz="2800" b="0" dirty="0" err="1">
                  <a:solidFill>
                    <a:srgbClr val="D4D4D4"/>
                  </a:solidFill>
                  <a:effectLst/>
                  <a:latin typeface="Consolas" panose="020B0609020204030204" pitchFamily="49" charset="0"/>
                </a:rPr>
                <a:t>.</a:t>
              </a:r>
              <a:r>
                <a:rPr lang="en-US" sz="2800" b="0" dirty="0" err="1">
                  <a:solidFill>
                    <a:srgbClr val="9CDCFE"/>
                  </a:solidFill>
                  <a:effectLst/>
                  <a:latin typeface="Consolas" panose="020B0609020204030204" pitchFamily="49" charset="0"/>
                </a:rPr>
                <a:t>link</a:t>
              </a:r>
              <a:br>
                <a:rPr lang="en-US" sz="2800" b="0" dirty="0">
                  <a:solidFill>
                    <a:srgbClr val="D4D4D4"/>
                  </a:solidFill>
                  <a:effectLst/>
                  <a:latin typeface="Consolas" panose="020B0609020204030204" pitchFamily="49" charset="0"/>
                </a:rPr>
              </a:br>
              <a:r>
                <a:rPr lang="en-US" sz="2800" b="0" dirty="0">
                  <a:solidFill>
                    <a:srgbClr val="D4D4D4"/>
                  </a:solidFill>
                  <a:effectLst/>
                  <a:latin typeface="Consolas" panose="020B0609020204030204" pitchFamily="49" charset="0"/>
                </a:rPr>
                <a:t>        </a:t>
              </a:r>
              <a:r>
                <a:rPr lang="en-US" sz="2800" b="0" dirty="0" err="1">
                  <a:solidFill>
                    <a:srgbClr val="9CDCFE"/>
                  </a:solidFill>
                  <a:effectLst/>
                  <a:latin typeface="Consolas" panose="020B0609020204030204" pitchFamily="49" charset="0"/>
                </a:rPr>
                <a:t>current_node</a:t>
              </a:r>
              <a:r>
                <a:rPr lang="en-US" sz="2800" b="0" dirty="0" err="1">
                  <a:solidFill>
                    <a:srgbClr val="D4D4D4"/>
                  </a:solidFill>
                  <a:effectLst/>
                  <a:latin typeface="Consolas" panose="020B0609020204030204" pitchFamily="49" charset="0"/>
                </a:rPr>
                <a:t>.</a:t>
              </a:r>
              <a:r>
                <a:rPr lang="en-US" sz="2800" b="0" dirty="0" err="1">
                  <a:solidFill>
                    <a:srgbClr val="9CDCFE"/>
                  </a:solidFill>
                  <a:effectLst/>
                  <a:latin typeface="Consolas" panose="020B0609020204030204" pitchFamily="49" charset="0"/>
                </a:rPr>
                <a:t>link</a:t>
              </a:r>
              <a:r>
                <a:rPr lang="en-US" sz="2800" b="0" dirty="0">
                  <a:solidFill>
                    <a:srgbClr val="D4D4D4"/>
                  </a:solidFill>
                  <a:effectLst/>
                  <a:latin typeface="Consolas" panose="020B0609020204030204" pitchFamily="49" charset="0"/>
                </a:rPr>
                <a:t> = </a:t>
              </a:r>
              <a:r>
                <a:rPr lang="en-US" sz="2800" b="0" dirty="0">
                  <a:solidFill>
                    <a:srgbClr val="4EC9B0"/>
                  </a:solidFill>
                  <a:effectLst/>
                  <a:latin typeface="Consolas" panose="020B0609020204030204" pitchFamily="49" charset="0"/>
                </a:rPr>
                <a:t>Node</a:t>
              </a:r>
              <a:r>
                <a:rPr lang="en-US" sz="2800" b="0" dirty="0">
                  <a:solidFill>
                    <a:srgbClr val="D4D4D4"/>
                  </a:solidFill>
                  <a:effectLst/>
                  <a:latin typeface="Consolas" panose="020B0609020204030204" pitchFamily="49" charset="0"/>
                </a:rPr>
                <a:t>(</a:t>
              </a:r>
              <a:r>
                <a:rPr lang="en-US" sz="2800" b="0" dirty="0">
                  <a:solidFill>
                    <a:srgbClr val="9CDCFE"/>
                  </a:solidFill>
                  <a:effectLst/>
                  <a:latin typeface="Consolas" panose="020B0609020204030204" pitchFamily="49" charset="0"/>
                </a:rPr>
                <a:t>data</a:t>
              </a:r>
              <a:r>
                <a:rPr lang="en-US" sz="2800" b="0" dirty="0">
                  <a:solidFill>
                    <a:srgbClr val="D4D4D4"/>
                  </a:solidFill>
                  <a:effectLst/>
                  <a:latin typeface="Consolas" panose="020B0609020204030204" pitchFamily="49" charset="0"/>
                </a:rPr>
                <a:t>, </a:t>
              </a:r>
              <a:r>
                <a:rPr lang="en-US" sz="2800" b="0" dirty="0">
                  <a:solidFill>
                    <a:srgbClr val="9CDCFE"/>
                  </a:solidFill>
                  <a:effectLst/>
                  <a:latin typeface="Consolas" panose="020B0609020204030204" pitchFamily="49" charset="0"/>
                </a:rPr>
                <a:t>link</a:t>
              </a:r>
              <a:r>
                <a:rPr lang="en-US" sz="2800" b="0" dirty="0">
                  <a:solidFill>
                    <a:srgbClr val="D4D4D4"/>
                  </a:solidFill>
                  <a:effectLst/>
                  <a:latin typeface="Consolas" panose="020B0609020204030204" pitchFamily="49" charset="0"/>
                </a:rPr>
                <a:t>=</a:t>
              </a:r>
              <a:r>
                <a:rPr lang="en-US" sz="2800" b="0" dirty="0">
                  <a:solidFill>
                    <a:srgbClr val="569CD6"/>
                  </a:solidFill>
                  <a:effectLst/>
                  <a:latin typeface="Consolas" panose="020B0609020204030204" pitchFamily="49" charset="0"/>
                </a:rPr>
                <a:t>None</a:t>
              </a:r>
              <a:r>
                <a:rPr lang="en-US" sz="2800" b="0" dirty="0">
                  <a:solidFill>
                    <a:srgbClr val="D4D4D4"/>
                  </a:solidFill>
                  <a:effectLst/>
                  <a:latin typeface="Consolas" panose="020B0609020204030204" pitchFamily="49" charset="0"/>
                </a:rPr>
                <a:t>)</a:t>
              </a:r>
            </a:p>
            <a:p>
              <a:pPr algn="l"/>
              <a:br>
                <a:rPr lang="en-US" sz="2800" b="0" dirty="0">
                  <a:solidFill>
                    <a:srgbClr val="D4D4D4"/>
                  </a:solidFill>
                  <a:effectLst/>
                  <a:latin typeface="Consolas" panose="020B0609020204030204" pitchFamily="49" charset="0"/>
                </a:rPr>
              </a:br>
              <a:br>
                <a:rPr lang="en-US" sz="2800" b="0" dirty="0">
                  <a:solidFill>
                    <a:srgbClr val="D4D4D4"/>
                  </a:solidFill>
                  <a:effectLst/>
                  <a:latin typeface="Consolas" panose="020B0609020204030204" pitchFamily="49" charset="0"/>
                </a:rPr>
              </a:br>
              <a:r>
                <a:rPr lang="en-US" sz="2800" b="0" dirty="0">
                  <a:solidFill>
                    <a:srgbClr val="D4D4D4"/>
                  </a:solidFill>
                  <a:effectLst/>
                  <a:latin typeface="Consolas" panose="020B0609020204030204" pitchFamily="49" charset="0"/>
                </a:rPr>
                <a:t>    </a:t>
              </a:r>
              <a:r>
                <a:rPr lang="en-US" sz="2800" b="0" dirty="0">
                  <a:solidFill>
                    <a:srgbClr val="569CD6"/>
                  </a:solidFill>
                  <a:effectLst/>
                  <a:latin typeface="Consolas" panose="020B0609020204030204" pitchFamily="49" charset="0"/>
                </a:rPr>
                <a:t>def</a:t>
              </a:r>
              <a:r>
                <a:rPr lang="en-US" sz="2800" b="0" dirty="0">
                  <a:solidFill>
                    <a:srgbClr val="D4D4D4"/>
                  </a:solidFill>
                  <a:effectLst/>
                  <a:latin typeface="Consolas" panose="020B0609020204030204" pitchFamily="49" charset="0"/>
                </a:rPr>
                <a:t> </a:t>
              </a:r>
              <a:r>
                <a:rPr lang="en-US" sz="2800" b="0" dirty="0" err="1">
                  <a:solidFill>
                    <a:srgbClr val="DCDCAA"/>
                  </a:solidFill>
                  <a:effectLst/>
                  <a:latin typeface="Consolas" panose="020B0609020204030204" pitchFamily="49" charset="0"/>
                </a:rPr>
                <a:t>remove_last</a:t>
              </a:r>
              <a:r>
                <a:rPr lang="en-US" sz="2800" b="0" dirty="0">
                  <a:solidFill>
                    <a:srgbClr val="D4D4D4"/>
                  </a:solidFill>
                  <a:effectLst/>
                  <a:latin typeface="Consolas" panose="020B0609020204030204" pitchFamily="49" charset="0"/>
                </a:rPr>
                <a:t>(</a:t>
              </a:r>
              <a:r>
                <a:rPr lang="en-US" sz="2800" b="0" dirty="0">
                  <a:solidFill>
                    <a:srgbClr val="9CDCFE"/>
                  </a:solidFill>
                  <a:effectLst/>
                  <a:latin typeface="Consolas" panose="020B0609020204030204" pitchFamily="49" charset="0"/>
                </a:rPr>
                <a:t>self</a:t>
              </a:r>
              <a:r>
                <a:rPr lang="en-US" sz="2800" b="0" dirty="0">
                  <a:solidFill>
                    <a:srgbClr val="D4D4D4"/>
                  </a:solidFill>
                  <a:effectLst/>
                  <a:latin typeface="Consolas" panose="020B0609020204030204" pitchFamily="49" charset="0"/>
                </a:rPr>
                <a:t>):        </a:t>
              </a:r>
            </a:p>
            <a:p>
              <a:pPr algn="l"/>
              <a:r>
                <a:rPr lang="en-US" sz="2800" b="0" dirty="0">
                  <a:solidFill>
                    <a:srgbClr val="D4D4D4"/>
                  </a:solidFill>
                  <a:effectLst/>
                  <a:latin typeface="Consolas" panose="020B0609020204030204" pitchFamily="49" charset="0"/>
                </a:rPr>
                <a:t>        </a:t>
              </a:r>
              <a:r>
                <a:rPr lang="en-US" sz="2800" b="0" dirty="0">
                  <a:solidFill>
                    <a:srgbClr val="C586C0"/>
                  </a:solidFill>
                  <a:effectLst/>
                  <a:latin typeface="Consolas" panose="020B0609020204030204" pitchFamily="49" charset="0"/>
                </a:rPr>
                <a:t>if</a:t>
              </a:r>
              <a:r>
                <a:rPr lang="en-US" sz="2800" b="0" dirty="0">
                  <a:solidFill>
                    <a:srgbClr val="D4D4D4"/>
                  </a:solidFill>
                  <a:effectLst/>
                  <a:latin typeface="Consolas" panose="020B0609020204030204" pitchFamily="49" charset="0"/>
                </a:rPr>
                <a:t> </a:t>
              </a:r>
              <a:r>
                <a:rPr lang="en-US" sz="2800" b="0" dirty="0">
                  <a:solidFill>
                    <a:srgbClr val="9CDCFE"/>
                  </a:solidFill>
                  <a:effectLst/>
                  <a:latin typeface="Consolas" panose="020B0609020204030204" pitchFamily="49" charset="0"/>
                </a:rPr>
                <a:t>self</a:t>
              </a:r>
              <a:r>
                <a:rPr lang="en-US" sz="2800" b="0" dirty="0">
                  <a:solidFill>
                    <a:srgbClr val="D4D4D4"/>
                  </a:solidFill>
                  <a:effectLst/>
                  <a:latin typeface="Consolas" panose="020B0609020204030204" pitchFamily="49" charset="0"/>
                </a:rPr>
                <a:t>.</a:t>
              </a:r>
              <a:r>
                <a:rPr lang="en-US" sz="2800" b="0" dirty="0">
                  <a:solidFill>
                    <a:srgbClr val="9CDCFE"/>
                  </a:solidFill>
                  <a:effectLst/>
                  <a:latin typeface="Consolas" panose="020B0609020204030204" pitchFamily="49" charset="0"/>
                </a:rPr>
                <a:t>_</a:t>
              </a:r>
              <a:r>
                <a:rPr lang="en-US" sz="2800" b="0" dirty="0" err="1">
                  <a:solidFill>
                    <a:srgbClr val="9CDCFE"/>
                  </a:solidFill>
                  <a:effectLst/>
                  <a:latin typeface="Consolas" panose="020B0609020204030204" pitchFamily="49" charset="0"/>
                </a:rPr>
                <a:t>head</a:t>
              </a:r>
              <a:r>
                <a:rPr lang="en-US" sz="2800" b="0" dirty="0" err="1">
                  <a:solidFill>
                    <a:srgbClr val="D4D4D4"/>
                  </a:solidFill>
                  <a:effectLst/>
                  <a:latin typeface="Consolas" panose="020B0609020204030204" pitchFamily="49" charset="0"/>
                </a:rPr>
                <a:t>.</a:t>
              </a:r>
              <a:r>
                <a:rPr lang="en-US" sz="2800" b="0" dirty="0" err="1">
                  <a:solidFill>
                    <a:srgbClr val="9CDCFE"/>
                  </a:solidFill>
                  <a:effectLst/>
                  <a:latin typeface="Consolas" panose="020B0609020204030204" pitchFamily="49" charset="0"/>
                </a:rPr>
                <a:t>link</a:t>
              </a:r>
              <a:r>
                <a:rPr lang="en-US" sz="2800" b="0" dirty="0">
                  <a:solidFill>
                    <a:srgbClr val="D4D4D4"/>
                  </a:solidFill>
                  <a:effectLst/>
                  <a:latin typeface="Consolas" panose="020B0609020204030204" pitchFamily="49" charset="0"/>
                </a:rPr>
                <a:t> </a:t>
              </a:r>
              <a:r>
                <a:rPr lang="en-US" sz="2800" b="0" dirty="0">
                  <a:solidFill>
                    <a:srgbClr val="569CD6"/>
                  </a:solidFill>
                  <a:effectLst/>
                  <a:latin typeface="Consolas" panose="020B0609020204030204" pitchFamily="49" charset="0"/>
                </a:rPr>
                <a:t>is</a:t>
              </a:r>
              <a:r>
                <a:rPr lang="en-US" sz="2800" b="0" dirty="0">
                  <a:solidFill>
                    <a:srgbClr val="D4D4D4"/>
                  </a:solidFill>
                  <a:effectLst/>
                  <a:latin typeface="Consolas" panose="020B0609020204030204" pitchFamily="49" charset="0"/>
                </a:rPr>
                <a:t> </a:t>
              </a:r>
              <a:r>
                <a:rPr lang="en-US" sz="2800" b="0" dirty="0">
                  <a:solidFill>
                    <a:srgbClr val="569CD6"/>
                  </a:solidFill>
                  <a:effectLst/>
                  <a:latin typeface="Consolas" panose="020B0609020204030204" pitchFamily="49" charset="0"/>
                </a:rPr>
                <a:t>None</a:t>
              </a:r>
              <a:r>
                <a:rPr lang="en-US" sz="2800" b="0" dirty="0">
                  <a:solidFill>
                    <a:srgbClr val="D4D4D4"/>
                  </a:solidFill>
                  <a:effectLst/>
                  <a:latin typeface="Consolas" panose="020B0609020204030204" pitchFamily="49" charset="0"/>
                </a:rPr>
                <a:t>:</a:t>
              </a:r>
            </a:p>
            <a:p>
              <a:pPr algn="l"/>
              <a:r>
                <a:rPr lang="en-US" sz="2800" b="0" dirty="0">
                  <a:solidFill>
                    <a:srgbClr val="D4D4D4"/>
                  </a:solidFill>
                  <a:effectLst/>
                  <a:latin typeface="Consolas" panose="020B0609020204030204" pitchFamily="49" charset="0"/>
                </a:rPr>
                <a:t>            </a:t>
              </a:r>
              <a:r>
                <a:rPr lang="en-US" sz="2800" b="0" dirty="0">
                  <a:solidFill>
                    <a:srgbClr val="C586C0"/>
                  </a:solidFill>
                  <a:effectLst/>
                  <a:latin typeface="Consolas" panose="020B0609020204030204" pitchFamily="49" charset="0"/>
                </a:rPr>
                <a:t>return</a:t>
              </a:r>
              <a:r>
                <a:rPr lang="en-US" sz="2800" b="0" dirty="0">
                  <a:solidFill>
                    <a:srgbClr val="D4D4D4"/>
                  </a:solidFill>
                  <a:effectLst/>
                  <a:latin typeface="Consolas" panose="020B0609020204030204" pitchFamily="49" charset="0"/>
                </a:rPr>
                <a:t> </a:t>
              </a:r>
              <a:r>
                <a:rPr lang="en-US" sz="2800" b="0" dirty="0" err="1">
                  <a:solidFill>
                    <a:srgbClr val="569CD6"/>
                  </a:solidFill>
                  <a:effectLst/>
                  <a:latin typeface="Consolas" panose="020B0609020204030204" pitchFamily="49" charset="0"/>
                </a:rPr>
                <a:t>self</a:t>
              </a:r>
              <a:r>
                <a:rPr lang="en-US" sz="2800" b="0" dirty="0" err="1">
                  <a:solidFill>
                    <a:srgbClr val="D4D4D4"/>
                  </a:solidFill>
                  <a:effectLst/>
                  <a:latin typeface="Consolas" panose="020B0609020204030204" pitchFamily="49" charset="0"/>
                </a:rPr>
                <a:t>.remove_first</a:t>
              </a:r>
              <a:r>
                <a:rPr lang="en-US" sz="2800" b="0" dirty="0">
                  <a:solidFill>
                    <a:srgbClr val="D4D4D4"/>
                  </a:solidFill>
                  <a:effectLst/>
                  <a:latin typeface="Consolas" panose="020B0609020204030204" pitchFamily="49" charset="0"/>
                </a:rPr>
                <a:t>()</a:t>
              </a:r>
            </a:p>
            <a:p>
              <a:pPr algn="l"/>
              <a:r>
                <a:rPr lang="en-US" sz="2800" b="0" dirty="0">
                  <a:solidFill>
                    <a:srgbClr val="D4D4D4"/>
                  </a:solidFill>
                  <a:effectLst/>
                  <a:latin typeface="Consolas" panose="020B0609020204030204" pitchFamily="49" charset="0"/>
                </a:rPr>
                <a:t>        </a:t>
              </a:r>
              <a:r>
                <a:rPr lang="en-US" sz="2800" b="0" dirty="0" err="1">
                  <a:solidFill>
                    <a:srgbClr val="9CDCFE"/>
                  </a:solidFill>
                  <a:effectLst/>
                  <a:latin typeface="Consolas" panose="020B0609020204030204" pitchFamily="49" charset="0"/>
                </a:rPr>
                <a:t>current_node</a:t>
              </a:r>
              <a:r>
                <a:rPr lang="en-US" sz="2800" b="0" dirty="0">
                  <a:solidFill>
                    <a:srgbClr val="D4D4D4"/>
                  </a:solidFill>
                  <a:effectLst/>
                  <a:latin typeface="Consolas" panose="020B0609020204030204" pitchFamily="49" charset="0"/>
                </a:rPr>
                <a:t> = </a:t>
              </a:r>
              <a:r>
                <a:rPr lang="en-US" sz="2800" b="0" dirty="0" err="1">
                  <a:solidFill>
                    <a:srgbClr val="9CDCFE"/>
                  </a:solidFill>
                  <a:effectLst/>
                  <a:latin typeface="Consolas" panose="020B0609020204030204" pitchFamily="49" charset="0"/>
                </a:rPr>
                <a:t>self</a:t>
              </a:r>
              <a:r>
                <a:rPr lang="en-US" sz="2800" b="0" dirty="0" err="1">
                  <a:solidFill>
                    <a:srgbClr val="D4D4D4"/>
                  </a:solidFill>
                  <a:effectLst/>
                  <a:latin typeface="Consolas" panose="020B0609020204030204" pitchFamily="49" charset="0"/>
                </a:rPr>
                <a:t>.</a:t>
              </a:r>
              <a:r>
                <a:rPr lang="en-US" sz="2800" b="0" dirty="0" err="1">
                  <a:solidFill>
                    <a:srgbClr val="9CDCFE"/>
                  </a:solidFill>
                  <a:effectLst/>
                  <a:latin typeface="Consolas" panose="020B0609020204030204" pitchFamily="49" charset="0"/>
                </a:rPr>
                <a:t>_head</a:t>
              </a:r>
              <a:endParaRPr lang="en-US" sz="2800" b="0" dirty="0">
                <a:solidFill>
                  <a:srgbClr val="D4D4D4"/>
                </a:solidFill>
                <a:effectLst/>
                <a:latin typeface="Consolas" panose="020B0609020204030204" pitchFamily="49" charset="0"/>
              </a:endParaRPr>
            </a:p>
            <a:p>
              <a:pPr algn="l"/>
              <a:r>
                <a:rPr lang="en-US" sz="2800" b="0" dirty="0">
                  <a:solidFill>
                    <a:srgbClr val="D4D4D4"/>
                  </a:solidFill>
                  <a:effectLst/>
                  <a:latin typeface="Consolas" panose="020B0609020204030204" pitchFamily="49" charset="0"/>
                </a:rPr>
                <a:t>        </a:t>
              </a:r>
              <a:r>
                <a:rPr lang="en-US" sz="2800" b="0" dirty="0">
                  <a:solidFill>
                    <a:srgbClr val="C586C0"/>
                  </a:solidFill>
                  <a:effectLst/>
                  <a:latin typeface="Consolas" panose="020B0609020204030204" pitchFamily="49" charset="0"/>
                </a:rPr>
                <a:t>while</a:t>
              </a:r>
              <a:r>
                <a:rPr lang="en-US" sz="2800" b="0" dirty="0">
                  <a:solidFill>
                    <a:srgbClr val="D4D4D4"/>
                  </a:solidFill>
                  <a:effectLst/>
                  <a:latin typeface="Consolas" panose="020B0609020204030204" pitchFamily="49" charset="0"/>
                </a:rPr>
                <a:t> </a:t>
              </a:r>
              <a:r>
                <a:rPr lang="en-US" sz="2800" b="0" dirty="0" err="1">
                  <a:solidFill>
                    <a:srgbClr val="9CDCFE"/>
                  </a:solidFill>
                  <a:effectLst/>
                  <a:latin typeface="Consolas" panose="020B0609020204030204" pitchFamily="49" charset="0"/>
                </a:rPr>
                <a:t>current_node</a:t>
              </a:r>
              <a:r>
                <a:rPr lang="en-US" sz="2800" b="0" dirty="0" err="1">
                  <a:solidFill>
                    <a:srgbClr val="D4D4D4"/>
                  </a:solidFill>
                  <a:effectLst/>
                  <a:latin typeface="Consolas" panose="020B0609020204030204" pitchFamily="49" charset="0"/>
                </a:rPr>
                <a:t>.</a:t>
              </a:r>
              <a:r>
                <a:rPr lang="en-US" sz="2800" b="0" dirty="0" err="1">
                  <a:solidFill>
                    <a:srgbClr val="9CDCFE"/>
                  </a:solidFill>
                  <a:effectLst/>
                  <a:latin typeface="Consolas" panose="020B0609020204030204" pitchFamily="49" charset="0"/>
                </a:rPr>
                <a:t>link</a:t>
              </a:r>
              <a:r>
                <a:rPr lang="en-US" sz="2800" b="0" dirty="0" err="1">
                  <a:solidFill>
                    <a:srgbClr val="D4D4D4"/>
                  </a:solidFill>
                  <a:effectLst/>
                  <a:latin typeface="Consolas" panose="020B0609020204030204" pitchFamily="49" charset="0"/>
                </a:rPr>
                <a:t>.link</a:t>
              </a:r>
              <a:r>
                <a:rPr lang="en-US" sz="2800" b="0" dirty="0">
                  <a:solidFill>
                    <a:srgbClr val="D4D4D4"/>
                  </a:solidFill>
                  <a:effectLst/>
                  <a:latin typeface="Consolas" panose="020B0609020204030204" pitchFamily="49" charset="0"/>
                </a:rPr>
                <a:t> </a:t>
              </a:r>
              <a:r>
                <a:rPr lang="en-US" sz="2800" b="0" dirty="0">
                  <a:solidFill>
                    <a:srgbClr val="569CD6"/>
                  </a:solidFill>
                  <a:effectLst/>
                  <a:latin typeface="Consolas" panose="020B0609020204030204" pitchFamily="49" charset="0"/>
                </a:rPr>
                <a:t>is</a:t>
              </a:r>
              <a:r>
                <a:rPr lang="en-US" sz="2800" b="0" dirty="0">
                  <a:solidFill>
                    <a:srgbClr val="D4D4D4"/>
                  </a:solidFill>
                  <a:effectLst/>
                  <a:latin typeface="Consolas" panose="020B0609020204030204" pitchFamily="49" charset="0"/>
                </a:rPr>
                <a:t> </a:t>
              </a:r>
              <a:r>
                <a:rPr lang="en-US" sz="2800" b="0" dirty="0">
                  <a:solidFill>
                    <a:srgbClr val="569CD6"/>
                  </a:solidFill>
                  <a:effectLst/>
                  <a:latin typeface="Consolas" panose="020B0609020204030204" pitchFamily="49" charset="0"/>
                </a:rPr>
                <a:t>not</a:t>
              </a:r>
              <a:r>
                <a:rPr lang="en-US" sz="2800" b="0" dirty="0">
                  <a:solidFill>
                    <a:srgbClr val="D4D4D4"/>
                  </a:solidFill>
                  <a:effectLst/>
                  <a:latin typeface="Consolas" panose="020B0609020204030204" pitchFamily="49" charset="0"/>
                </a:rPr>
                <a:t> </a:t>
              </a:r>
              <a:r>
                <a:rPr lang="en-US" sz="2800" b="0" dirty="0">
                  <a:solidFill>
                    <a:srgbClr val="569CD6"/>
                  </a:solidFill>
                  <a:effectLst/>
                  <a:latin typeface="Consolas" panose="020B0609020204030204" pitchFamily="49" charset="0"/>
                </a:rPr>
                <a:t>None</a:t>
              </a:r>
              <a:r>
                <a:rPr lang="en-US" sz="2800" b="0" dirty="0">
                  <a:solidFill>
                    <a:srgbClr val="D4D4D4"/>
                  </a:solidFill>
                  <a:effectLst/>
                  <a:latin typeface="Consolas" panose="020B0609020204030204" pitchFamily="49" charset="0"/>
                </a:rPr>
                <a:t>:</a:t>
              </a:r>
            </a:p>
            <a:p>
              <a:pPr algn="l"/>
              <a:r>
                <a:rPr lang="en-US" sz="2800" b="0" dirty="0">
                  <a:solidFill>
                    <a:srgbClr val="D4D4D4"/>
                  </a:solidFill>
                  <a:effectLst/>
                  <a:latin typeface="Consolas" panose="020B0609020204030204" pitchFamily="49" charset="0"/>
                </a:rPr>
                <a:t>            </a:t>
              </a:r>
              <a:r>
                <a:rPr lang="en-US" sz="2800" b="0" dirty="0" err="1">
                  <a:solidFill>
                    <a:srgbClr val="9CDCFE"/>
                  </a:solidFill>
                  <a:effectLst/>
                  <a:latin typeface="Consolas" panose="020B0609020204030204" pitchFamily="49" charset="0"/>
                </a:rPr>
                <a:t>current_node</a:t>
              </a:r>
              <a:r>
                <a:rPr lang="en-US" sz="2800" b="0" dirty="0">
                  <a:solidFill>
                    <a:srgbClr val="D4D4D4"/>
                  </a:solidFill>
                  <a:effectLst/>
                  <a:latin typeface="Consolas" panose="020B0609020204030204" pitchFamily="49" charset="0"/>
                </a:rPr>
                <a:t> = </a:t>
              </a:r>
              <a:r>
                <a:rPr lang="en-US" sz="2800" b="0" dirty="0" err="1">
                  <a:solidFill>
                    <a:srgbClr val="9CDCFE"/>
                  </a:solidFill>
                  <a:effectLst/>
                  <a:latin typeface="Consolas" panose="020B0609020204030204" pitchFamily="49" charset="0"/>
                </a:rPr>
                <a:t>current_node</a:t>
              </a:r>
              <a:r>
                <a:rPr lang="en-US" sz="2800" b="0" dirty="0" err="1">
                  <a:solidFill>
                    <a:srgbClr val="D4D4D4"/>
                  </a:solidFill>
                  <a:effectLst/>
                  <a:latin typeface="Consolas" panose="020B0609020204030204" pitchFamily="49" charset="0"/>
                </a:rPr>
                <a:t>.</a:t>
              </a:r>
              <a:r>
                <a:rPr lang="en-US" sz="2800" b="0" dirty="0" err="1">
                  <a:solidFill>
                    <a:srgbClr val="9CDCFE"/>
                  </a:solidFill>
                  <a:effectLst/>
                  <a:latin typeface="Consolas" panose="020B0609020204030204" pitchFamily="49" charset="0"/>
                </a:rPr>
                <a:t>link</a:t>
              </a:r>
              <a:br>
                <a:rPr lang="en-US" sz="2800" b="0" dirty="0">
                  <a:solidFill>
                    <a:srgbClr val="D4D4D4"/>
                  </a:solidFill>
                  <a:effectLst/>
                  <a:latin typeface="Consolas" panose="020B0609020204030204" pitchFamily="49" charset="0"/>
                </a:rPr>
              </a:br>
              <a:r>
                <a:rPr lang="en-US" sz="2800" b="0" dirty="0">
                  <a:solidFill>
                    <a:srgbClr val="D4D4D4"/>
                  </a:solidFill>
                  <a:effectLst/>
                  <a:latin typeface="Consolas" panose="020B0609020204030204" pitchFamily="49" charset="0"/>
                </a:rPr>
                <a:t>        </a:t>
              </a:r>
              <a:r>
                <a:rPr lang="en-US" sz="2800" b="0" dirty="0">
                  <a:solidFill>
                    <a:srgbClr val="9CDCFE"/>
                  </a:solidFill>
                  <a:effectLst/>
                  <a:latin typeface="Consolas" panose="020B0609020204030204" pitchFamily="49" charset="0"/>
                </a:rPr>
                <a:t>item</a:t>
              </a:r>
              <a:r>
                <a:rPr lang="en-US" sz="2800" b="0" dirty="0">
                  <a:solidFill>
                    <a:srgbClr val="D4D4D4"/>
                  </a:solidFill>
                  <a:effectLst/>
                  <a:latin typeface="Consolas" panose="020B0609020204030204" pitchFamily="49" charset="0"/>
                </a:rPr>
                <a:t> = </a:t>
              </a:r>
              <a:r>
                <a:rPr lang="en-US" sz="2800" b="0" dirty="0" err="1">
                  <a:solidFill>
                    <a:srgbClr val="9CDCFE"/>
                  </a:solidFill>
                  <a:effectLst/>
                  <a:latin typeface="Consolas" panose="020B0609020204030204" pitchFamily="49" charset="0"/>
                </a:rPr>
                <a:t>current_node</a:t>
              </a:r>
              <a:r>
                <a:rPr lang="en-US" sz="2800" b="0" dirty="0" err="1">
                  <a:solidFill>
                    <a:srgbClr val="D4D4D4"/>
                  </a:solidFill>
                  <a:effectLst/>
                  <a:latin typeface="Consolas" panose="020B0609020204030204" pitchFamily="49" charset="0"/>
                </a:rPr>
                <a:t>.</a:t>
              </a:r>
              <a:r>
                <a:rPr lang="en-US" sz="2800" b="0" dirty="0" err="1">
                  <a:solidFill>
                    <a:srgbClr val="9CDCFE"/>
                  </a:solidFill>
                  <a:effectLst/>
                  <a:latin typeface="Consolas" panose="020B0609020204030204" pitchFamily="49" charset="0"/>
                </a:rPr>
                <a:t>link</a:t>
              </a:r>
              <a:r>
                <a:rPr lang="en-US" sz="2800" b="0" dirty="0" err="1">
                  <a:solidFill>
                    <a:srgbClr val="D4D4D4"/>
                  </a:solidFill>
                  <a:effectLst/>
                  <a:latin typeface="Consolas" panose="020B0609020204030204" pitchFamily="49" charset="0"/>
                </a:rPr>
                <a:t>.data</a:t>
              </a:r>
              <a:r>
                <a:rPr lang="en-US" sz="2800" b="0" dirty="0">
                  <a:solidFill>
                    <a:srgbClr val="D4D4D4"/>
                  </a:solidFill>
                  <a:effectLst/>
                  <a:latin typeface="Consolas" panose="020B0609020204030204" pitchFamily="49" charset="0"/>
                </a:rPr>
                <a:t> </a:t>
              </a:r>
            </a:p>
            <a:p>
              <a:pPr algn="l"/>
              <a:r>
                <a:rPr lang="en-US" sz="2800" b="0" dirty="0">
                  <a:solidFill>
                    <a:srgbClr val="D4D4D4"/>
                  </a:solidFill>
                  <a:effectLst/>
                  <a:latin typeface="Consolas" panose="020B0609020204030204" pitchFamily="49" charset="0"/>
                </a:rPr>
                <a:t>        </a:t>
              </a:r>
              <a:r>
                <a:rPr lang="en-US" sz="2800" b="0" dirty="0" err="1">
                  <a:solidFill>
                    <a:srgbClr val="9CDCFE"/>
                  </a:solidFill>
                  <a:effectLst/>
                  <a:latin typeface="Consolas" panose="020B0609020204030204" pitchFamily="49" charset="0"/>
                </a:rPr>
                <a:t>current_node</a:t>
              </a:r>
              <a:r>
                <a:rPr lang="en-US" sz="2800" b="0" dirty="0" err="1">
                  <a:solidFill>
                    <a:srgbClr val="D4D4D4"/>
                  </a:solidFill>
                  <a:effectLst/>
                  <a:latin typeface="Consolas" panose="020B0609020204030204" pitchFamily="49" charset="0"/>
                </a:rPr>
                <a:t>.</a:t>
              </a:r>
              <a:r>
                <a:rPr lang="en-US" sz="2800" b="0" dirty="0" err="1">
                  <a:solidFill>
                    <a:srgbClr val="9CDCFE"/>
                  </a:solidFill>
                  <a:effectLst/>
                  <a:latin typeface="Consolas" panose="020B0609020204030204" pitchFamily="49" charset="0"/>
                </a:rPr>
                <a:t>link</a:t>
              </a:r>
              <a:r>
                <a:rPr lang="en-US" sz="2800" b="0" dirty="0">
                  <a:solidFill>
                    <a:srgbClr val="D4D4D4"/>
                  </a:solidFill>
                  <a:effectLst/>
                  <a:latin typeface="Consolas" panose="020B0609020204030204" pitchFamily="49" charset="0"/>
                </a:rPr>
                <a:t> = </a:t>
              </a:r>
              <a:r>
                <a:rPr lang="en-US" sz="2800" b="0" dirty="0">
                  <a:solidFill>
                    <a:srgbClr val="569CD6"/>
                  </a:solidFill>
                  <a:effectLst/>
                  <a:latin typeface="Consolas" panose="020B0609020204030204" pitchFamily="49" charset="0"/>
                </a:rPr>
                <a:t>None</a:t>
              </a:r>
              <a:endParaRPr lang="en-US" sz="2800" b="0" dirty="0">
                <a:solidFill>
                  <a:srgbClr val="D4D4D4"/>
                </a:solidFill>
                <a:effectLst/>
                <a:latin typeface="Consolas" panose="020B0609020204030204" pitchFamily="49" charset="0"/>
              </a:endParaRPr>
            </a:p>
            <a:p>
              <a:pPr algn="l"/>
              <a:r>
                <a:rPr lang="en-US" sz="2800" b="0" dirty="0">
                  <a:solidFill>
                    <a:srgbClr val="D4D4D4"/>
                  </a:solidFill>
                  <a:effectLst/>
                  <a:latin typeface="Consolas" panose="020B0609020204030204" pitchFamily="49" charset="0"/>
                </a:rPr>
                <a:t>        </a:t>
              </a:r>
              <a:r>
                <a:rPr lang="en-US" sz="2800" b="0" dirty="0">
                  <a:solidFill>
                    <a:srgbClr val="C586C0"/>
                  </a:solidFill>
                  <a:effectLst/>
                  <a:latin typeface="Consolas" panose="020B0609020204030204" pitchFamily="49" charset="0"/>
                </a:rPr>
                <a:t>return</a:t>
              </a:r>
              <a:r>
                <a:rPr lang="en-US" sz="2800" b="0" dirty="0">
                  <a:solidFill>
                    <a:srgbClr val="D4D4D4"/>
                  </a:solidFill>
                  <a:effectLst/>
                  <a:latin typeface="Consolas" panose="020B0609020204030204" pitchFamily="49" charset="0"/>
                </a:rPr>
                <a:t> </a:t>
              </a:r>
              <a:r>
                <a:rPr lang="en-US" sz="2800" b="0" dirty="0">
                  <a:solidFill>
                    <a:srgbClr val="9CDCFE"/>
                  </a:solidFill>
                  <a:effectLst/>
                  <a:latin typeface="Consolas" panose="020B0609020204030204" pitchFamily="49" charset="0"/>
                </a:rPr>
                <a:t>item</a:t>
              </a:r>
              <a:endParaRPr lang="en-US" sz="2800" b="0" dirty="0">
                <a:solidFill>
                  <a:srgbClr val="D4D4D4"/>
                </a:solidFill>
                <a:effectLst/>
                <a:latin typeface="Consolas" panose="020B0609020204030204" pitchFamily="49" charset="0"/>
              </a:endParaRPr>
            </a:p>
          </p:txBody>
        </p:sp>
        <p:sp>
          <p:nvSpPr>
            <p:cNvPr id="11" name="TextBox 10">
              <a:extLst>
                <a:ext uri="{FF2B5EF4-FFF2-40B4-BE49-F238E27FC236}">
                  <a16:creationId xmlns:a16="http://schemas.microsoft.com/office/drawing/2014/main" id="{8E45D899-1CA3-8A6A-D0B4-0C299934BEAE}"/>
                </a:ext>
              </a:extLst>
            </p:cNvPr>
            <p:cNvSpPr txBox="1"/>
            <p:nvPr/>
          </p:nvSpPr>
          <p:spPr>
            <a:xfrm>
              <a:off x="514158" y="5081442"/>
              <a:ext cx="971706" cy="784830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2800" b="0" dirty="0">
                  <a:solidFill>
                    <a:srgbClr val="FDF6E3"/>
                  </a:solidFill>
                  <a:effectLst/>
                  <a:latin typeface="Consolas" panose="020B0609020204030204" pitchFamily="49" charset="0"/>
                </a:rPr>
                <a:t>04</a:t>
              </a:r>
            </a:p>
            <a:p>
              <a:pPr algn="l"/>
              <a:r>
                <a:rPr lang="en-US" sz="2800" dirty="0">
                  <a:solidFill>
                    <a:srgbClr val="FDF6E3"/>
                  </a:solidFill>
                  <a:latin typeface="Consolas" panose="020B0609020204030204" pitchFamily="49" charset="0"/>
                </a:rPr>
                <a:t>05</a:t>
              </a:r>
            </a:p>
            <a:p>
              <a:pPr algn="l"/>
              <a:r>
                <a:rPr lang="en-US" sz="2800" b="0" dirty="0">
                  <a:solidFill>
                    <a:srgbClr val="FDF6E3"/>
                  </a:solidFill>
                  <a:effectLst/>
                  <a:latin typeface="Consolas" panose="020B0609020204030204" pitchFamily="49" charset="0"/>
                </a:rPr>
                <a:t>06</a:t>
              </a:r>
            </a:p>
            <a:p>
              <a:pPr algn="l"/>
              <a:r>
                <a:rPr lang="en-US" sz="2800" dirty="0">
                  <a:solidFill>
                    <a:srgbClr val="FDF6E3"/>
                  </a:solidFill>
                  <a:latin typeface="Consolas" panose="020B0609020204030204" pitchFamily="49" charset="0"/>
                </a:rPr>
                <a:t>07</a:t>
              </a:r>
            </a:p>
            <a:p>
              <a:pPr algn="l"/>
              <a:r>
                <a:rPr lang="en-US" sz="2800" b="0" dirty="0">
                  <a:solidFill>
                    <a:srgbClr val="FDF6E3"/>
                  </a:solidFill>
                  <a:effectLst/>
                  <a:latin typeface="Consolas" panose="020B0609020204030204" pitchFamily="49" charset="0"/>
                </a:rPr>
                <a:t>08</a:t>
              </a:r>
            </a:p>
            <a:p>
              <a:pPr algn="l"/>
              <a:r>
                <a:rPr lang="en-US" sz="2800" dirty="0">
                  <a:solidFill>
                    <a:srgbClr val="FDF6E3"/>
                  </a:solidFill>
                  <a:latin typeface="Consolas" panose="020B0609020204030204" pitchFamily="49" charset="0"/>
                </a:rPr>
                <a:t>09</a:t>
              </a:r>
            </a:p>
            <a:p>
              <a:pPr algn="l"/>
              <a:r>
                <a:rPr lang="en-US" sz="2800" dirty="0">
                  <a:solidFill>
                    <a:srgbClr val="FDF6E3"/>
                  </a:solidFill>
                  <a:latin typeface="Consolas" panose="020B0609020204030204" pitchFamily="49" charset="0"/>
                </a:rPr>
                <a:t>10</a:t>
              </a:r>
            </a:p>
            <a:p>
              <a:pPr algn="l"/>
              <a:r>
                <a:rPr lang="en-US" sz="2800" dirty="0">
                  <a:solidFill>
                    <a:srgbClr val="FDF6E3"/>
                  </a:solidFill>
                  <a:latin typeface="Consolas" panose="020B0609020204030204" pitchFamily="49" charset="0"/>
                </a:rPr>
                <a:t>11</a:t>
              </a:r>
            </a:p>
            <a:p>
              <a:pPr algn="l"/>
              <a:r>
                <a:rPr lang="en-US" sz="2800" dirty="0">
                  <a:solidFill>
                    <a:srgbClr val="FDF6E3"/>
                  </a:solidFill>
                  <a:latin typeface="Consolas" panose="020B0609020204030204" pitchFamily="49" charset="0"/>
                </a:rPr>
                <a:t>12</a:t>
              </a:r>
            </a:p>
            <a:p>
              <a:pPr algn="l"/>
              <a:r>
                <a:rPr lang="en-US" sz="2800" dirty="0">
                  <a:solidFill>
                    <a:srgbClr val="FDF6E3"/>
                  </a:solidFill>
                  <a:latin typeface="Consolas" panose="020B0609020204030204" pitchFamily="49" charset="0"/>
                </a:rPr>
                <a:t>13</a:t>
              </a:r>
            </a:p>
            <a:p>
              <a:pPr algn="l"/>
              <a:r>
                <a:rPr lang="en-US" sz="2800" dirty="0">
                  <a:solidFill>
                    <a:srgbClr val="FDF6E3"/>
                  </a:solidFill>
                  <a:latin typeface="Consolas" panose="020B0609020204030204" pitchFamily="49" charset="0"/>
                </a:rPr>
                <a:t>14</a:t>
              </a:r>
            </a:p>
            <a:p>
              <a:pPr algn="l"/>
              <a:r>
                <a:rPr lang="en-US" sz="2800" dirty="0">
                  <a:solidFill>
                    <a:srgbClr val="FDF6E3"/>
                  </a:solidFill>
                  <a:latin typeface="Consolas" panose="020B0609020204030204" pitchFamily="49" charset="0"/>
                </a:rPr>
                <a:t>15</a:t>
              </a:r>
            </a:p>
            <a:p>
              <a:pPr algn="l"/>
              <a:r>
                <a:rPr lang="en-US" sz="2800" dirty="0">
                  <a:solidFill>
                    <a:srgbClr val="FDF6E3"/>
                  </a:solidFill>
                  <a:latin typeface="Consolas" panose="020B0609020204030204" pitchFamily="49" charset="0"/>
                </a:rPr>
                <a:t>16</a:t>
              </a:r>
            </a:p>
            <a:p>
              <a:pPr algn="l"/>
              <a:r>
                <a:rPr lang="en-US" sz="2800" dirty="0">
                  <a:solidFill>
                    <a:srgbClr val="FDF6E3"/>
                  </a:solidFill>
                  <a:latin typeface="Consolas" panose="020B0609020204030204" pitchFamily="49" charset="0"/>
                </a:rPr>
                <a:t>17</a:t>
              </a:r>
            </a:p>
            <a:p>
              <a:pPr algn="l"/>
              <a:r>
                <a:rPr lang="en-US" sz="2800" dirty="0">
                  <a:solidFill>
                    <a:srgbClr val="FDF6E3"/>
                  </a:solidFill>
                  <a:latin typeface="Consolas" panose="020B0609020204030204" pitchFamily="49" charset="0"/>
                </a:rPr>
                <a:t>18</a:t>
              </a:r>
            </a:p>
            <a:p>
              <a:pPr algn="l"/>
              <a:r>
                <a:rPr lang="en-US" sz="2800" dirty="0">
                  <a:solidFill>
                    <a:srgbClr val="FDF6E3"/>
                  </a:solidFill>
                  <a:latin typeface="Consolas" panose="020B0609020204030204" pitchFamily="49" charset="0"/>
                </a:rPr>
                <a:t>19</a:t>
              </a:r>
            </a:p>
            <a:p>
              <a:pPr algn="l"/>
              <a:r>
                <a:rPr lang="en-US" sz="2800" dirty="0">
                  <a:solidFill>
                    <a:srgbClr val="FDF6E3"/>
                  </a:solidFill>
                  <a:latin typeface="Consolas" panose="020B0609020204030204" pitchFamily="49" charset="0"/>
                </a:rPr>
                <a:t>20</a:t>
              </a:r>
            </a:p>
            <a:p>
              <a:pPr algn="l"/>
              <a:endParaRPr lang="en-US" sz="2800" dirty="0">
                <a:solidFill>
                  <a:srgbClr val="FDF6E3"/>
                </a:solidFill>
                <a:latin typeface="Consolas" panose="020B0609020204030204" pitchFamily="49" charset="0"/>
              </a:endParaRPr>
            </a:p>
          </p:txBody>
        </p:sp>
      </p:grpSp>
      <p:sp>
        <p:nvSpPr>
          <p:cNvPr id="4" name="Rectangle: Rounded Corners 3">
            <a:extLst>
              <a:ext uri="{FF2B5EF4-FFF2-40B4-BE49-F238E27FC236}">
                <a16:creationId xmlns:a16="http://schemas.microsoft.com/office/drawing/2014/main" id="{04D4A23C-4042-E59D-73F7-C930FFDC38A0}"/>
              </a:ext>
            </a:extLst>
          </p:cNvPr>
          <p:cNvSpPr/>
          <p:nvPr/>
        </p:nvSpPr>
        <p:spPr>
          <a:xfrm>
            <a:off x="375487" y="2127108"/>
            <a:ext cx="10844870" cy="1920240"/>
          </a:xfrm>
          <a:prstGeom prst="roundRect">
            <a:avLst>
              <a:gd name="adj" fmla="val 1613"/>
            </a:avLst>
          </a:prstGeom>
          <a:solidFill>
            <a:srgbClr val="002B3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sp>
        <p:nvSpPr>
          <p:cNvPr id="1298" name="Linked Lists">
            <a:extLst>
              <a:ext uri="{FF2B5EF4-FFF2-40B4-BE49-F238E27FC236}">
                <a16:creationId xmlns:a16="http://schemas.microsoft.com/office/drawing/2014/main" id="{7DD6814C-B6CB-1E74-87FD-1D9969183099}"/>
              </a:ext>
            </a:extLst>
          </p:cNvPr>
          <p:cNvSpPr txBox="1">
            <a:spLocks noGrp="1"/>
          </p:cNvSpPr>
          <p:nvPr>
            <p:ph type="title"/>
          </p:nvPr>
        </p:nvSpPr>
        <p:spPr>
          <a:prstGeom prst="rect">
            <a:avLst/>
          </a:prstGeom>
        </p:spPr>
        <p:txBody>
          <a:bodyPr/>
          <a:lstStyle/>
          <a:p>
            <a:r>
              <a:t>Linked Lists</a:t>
            </a:r>
          </a:p>
        </p:txBody>
      </p:sp>
      <p:sp>
        <p:nvSpPr>
          <p:cNvPr id="1299" name="Slide Number">
            <a:extLst>
              <a:ext uri="{FF2B5EF4-FFF2-40B4-BE49-F238E27FC236}">
                <a16:creationId xmlns:a16="http://schemas.microsoft.com/office/drawing/2014/main" id="{AA4D7BB6-DA58-A5D7-D0CB-0EC7ABB7C7AF}"/>
              </a:ext>
            </a:extLst>
          </p:cNvP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71</a:t>
            </a:fld>
            <a:endParaRPr/>
          </a:p>
        </p:txBody>
      </p:sp>
      <p:sp>
        <p:nvSpPr>
          <p:cNvPr id="1300" name="None">
            <a:extLst>
              <a:ext uri="{FF2B5EF4-FFF2-40B4-BE49-F238E27FC236}">
                <a16:creationId xmlns:a16="http://schemas.microsoft.com/office/drawing/2014/main" id="{3443A6D6-9C10-0936-B6C0-AC4F5A49917B}"/>
              </a:ext>
            </a:extLst>
          </p:cNvPr>
          <p:cNvSpPr/>
          <p:nvPr/>
        </p:nvSpPr>
        <p:spPr>
          <a:xfrm>
            <a:off x="19058537" y="6030914"/>
            <a:ext cx="1418184" cy="570363"/>
          </a:xfrm>
          <a:prstGeom prst="rect">
            <a:avLst/>
          </a:prstGeom>
          <a:solidFill>
            <a:srgbClr val="000000"/>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defTabSz="825500">
              <a:defRPr sz="3200">
                <a:solidFill>
                  <a:srgbClr val="FFFFFF"/>
                </a:solidFill>
                <a:latin typeface="Helvetica Neue Medium"/>
                <a:ea typeface="Helvetica Neue Medium"/>
                <a:cs typeface="Helvetica Neue Medium"/>
                <a:sym typeface="Helvetica Neue Medium"/>
              </a:defRPr>
            </a:lvl1pPr>
          </a:lstStyle>
          <a:p>
            <a:r>
              <a:t>None</a:t>
            </a:r>
          </a:p>
        </p:txBody>
      </p:sp>
      <p:grpSp>
        <p:nvGrpSpPr>
          <p:cNvPr id="1303" name="Group">
            <a:extLst>
              <a:ext uri="{FF2B5EF4-FFF2-40B4-BE49-F238E27FC236}">
                <a16:creationId xmlns:a16="http://schemas.microsoft.com/office/drawing/2014/main" id="{0C9D8733-607D-9426-9947-00953696014F}"/>
              </a:ext>
            </a:extLst>
          </p:cNvPr>
          <p:cNvGrpSpPr/>
          <p:nvPr/>
        </p:nvGrpSpPr>
        <p:grpSpPr>
          <a:xfrm>
            <a:off x="12456799" y="2603189"/>
            <a:ext cx="1548080" cy="2158900"/>
            <a:chOff x="0" y="0"/>
            <a:chExt cx="1548079" cy="2158898"/>
          </a:xfrm>
        </p:grpSpPr>
        <p:sp>
          <p:nvSpPr>
            <p:cNvPr id="1301" name="Line">
              <a:extLst>
                <a:ext uri="{FF2B5EF4-FFF2-40B4-BE49-F238E27FC236}">
                  <a16:creationId xmlns:a16="http://schemas.microsoft.com/office/drawing/2014/main" id="{5D7FF594-918C-7CF6-7E84-59523F9ACA33}"/>
                </a:ext>
              </a:extLst>
            </p:cNvPr>
            <p:cNvSpPr/>
            <p:nvPr/>
          </p:nvSpPr>
          <p:spPr>
            <a:xfrm flipH="1">
              <a:off x="774040" y="888898"/>
              <a:ext cx="1" cy="1270001"/>
            </a:xfrm>
            <a:prstGeom prst="line">
              <a:avLst/>
            </a:prstGeom>
            <a:noFill/>
            <a:ln w="76200" cap="flat">
              <a:solidFill>
                <a:srgbClr val="000000"/>
              </a:solidFill>
              <a:prstDash val="solid"/>
              <a:miter lim="400000"/>
              <a:tailEnd type="triangle" w="med" len="med"/>
            </a:ln>
            <a:effectLst/>
          </p:spPr>
          <p:txBody>
            <a:bodyPr wrap="square" lIns="50800" tIns="50800" rIns="50800" bIns="50800" numCol="1" anchor="ctr">
              <a:noAutofit/>
            </a:bodyPr>
            <a:lstStyle/>
            <a:p>
              <a:endParaRPr/>
            </a:p>
          </p:txBody>
        </p:sp>
        <p:sp>
          <p:nvSpPr>
            <p:cNvPr id="1302" name="head">
              <a:extLst>
                <a:ext uri="{FF2B5EF4-FFF2-40B4-BE49-F238E27FC236}">
                  <a16:creationId xmlns:a16="http://schemas.microsoft.com/office/drawing/2014/main" id="{F1CBBAD4-11F4-2CE1-DE7E-44C6EB312EB5}"/>
                </a:ext>
              </a:extLst>
            </p:cNvPr>
            <p:cNvSpPr txBox="1"/>
            <p:nvPr/>
          </p:nvSpPr>
          <p:spPr>
            <a:xfrm>
              <a:off x="-1" y="-1"/>
              <a:ext cx="1548081" cy="82051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defRPr sz="4800" b="1">
                  <a:solidFill>
                    <a:srgbClr val="000000"/>
                  </a:solidFill>
                </a:defRPr>
              </a:lvl1pPr>
            </a:lstStyle>
            <a:p>
              <a:r>
                <a:t>head</a:t>
              </a:r>
            </a:p>
          </p:txBody>
        </p:sp>
      </p:grpSp>
      <p:sp>
        <p:nvSpPr>
          <p:cNvPr id="1304" name="addLast(8)">
            <a:extLst>
              <a:ext uri="{FF2B5EF4-FFF2-40B4-BE49-F238E27FC236}">
                <a16:creationId xmlns:a16="http://schemas.microsoft.com/office/drawing/2014/main" id="{31147863-C9C7-0ACD-C4AC-DD7BC4AA639A}"/>
              </a:ext>
            </a:extLst>
          </p:cNvPr>
          <p:cNvSpPr txBox="1"/>
          <p:nvPr/>
        </p:nvSpPr>
        <p:spPr>
          <a:xfrm>
            <a:off x="15445891" y="1248393"/>
            <a:ext cx="4158191" cy="8412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800" b="1">
                <a:solidFill>
                  <a:srgbClr val="000000"/>
                </a:solidFill>
                <a:latin typeface="Courier New"/>
                <a:ea typeface="Courier New"/>
                <a:cs typeface="Courier New"/>
                <a:sym typeface="Courier New"/>
              </a:defRPr>
            </a:lvl1pPr>
          </a:lstStyle>
          <a:p>
            <a:r>
              <a:rPr dirty="0" err="1"/>
              <a:t>add</a:t>
            </a:r>
            <a:r>
              <a:rPr lang="en-US" dirty="0" err="1"/>
              <a:t>_l</a:t>
            </a:r>
            <a:r>
              <a:rPr dirty="0" err="1"/>
              <a:t>ast</a:t>
            </a:r>
            <a:r>
              <a:rPr dirty="0"/>
              <a:t>(8)</a:t>
            </a:r>
          </a:p>
        </p:txBody>
      </p:sp>
      <p:sp>
        <p:nvSpPr>
          <p:cNvPr id="1364" name="Connection Line">
            <a:extLst>
              <a:ext uri="{FF2B5EF4-FFF2-40B4-BE49-F238E27FC236}">
                <a16:creationId xmlns:a16="http://schemas.microsoft.com/office/drawing/2014/main" id="{A251CA8E-163A-A8DE-0BD3-DCF6EC52595C}"/>
              </a:ext>
            </a:extLst>
          </p:cNvPr>
          <p:cNvSpPr/>
          <p:nvPr/>
        </p:nvSpPr>
        <p:spPr>
          <a:xfrm>
            <a:off x="17487786" y="6771600"/>
            <a:ext cx="1686117" cy="511147"/>
          </a:xfrm>
          <a:custGeom>
            <a:avLst/>
            <a:gdLst/>
            <a:ahLst/>
            <a:cxnLst>
              <a:cxn ang="0">
                <a:pos x="wd2" y="hd2"/>
              </a:cxn>
              <a:cxn ang="5400000">
                <a:pos x="wd2" y="hd2"/>
              </a:cxn>
              <a:cxn ang="10800000">
                <a:pos x="wd2" y="hd2"/>
              </a:cxn>
              <a:cxn ang="16200000">
                <a:pos x="wd2" y="hd2"/>
              </a:cxn>
            </a:cxnLst>
            <a:rect l="0" t="0" r="r" b="b"/>
            <a:pathLst>
              <a:path w="21600" h="16234" extrusionOk="0">
                <a:moveTo>
                  <a:pt x="0" y="0"/>
                </a:moveTo>
                <a:cubicBezTo>
                  <a:pt x="10987" y="20650"/>
                  <a:pt x="18187" y="21600"/>
                  <a:pt x="21600" y="2849"/>
                </a:cubicBezTo>
              </a:path>
            </a:pathLst>
          </a:custGeom>
          <a:ln w="63500">
            <a:solidFill>
              <a:srgbClr val="000000"/>
            </a:solidFill>
            <a:miter lim="400000"/>
            <a:tailEnd type="triangle"/>
          </a:ln>
        </p:spPr>
        <p:txBody>
          <a:bodyPr/>
          <a:lstStyle/>
          <a:p>
            <a:endParaRPr/>
          </a:p>
        </p:txBody>
      </p:sp>
      <p:grpSp>
        <p:nvGrpSpPr>
          <p:cNvPr id="1308" name="Group">
            <a:extLst>
              <a:ext uri="{FF2B5EF4-FFF2-40B4-BE49-F238E27FC236}">
                <a16:creationId xmlns:a16="http://schemas.microsoft.com/office/drawing/2014/main" id="{5BDCCA59-57FF-A0E7-5F22-E8C5A2DFD0AB}"/>
              </a:ext>
            </a:extLst>
          </p:cNvPr>
          <p:cNvGrpSpPr/>
          <p:nvPr/>
        </p:nvGrpSpPr>
        <p:grpSpPr>
          <a:xfrm>
            <a:off x="15505605" y="5510046"/>
            <a:ext cx="2556334" cy="1270001"/>
            <a:chOff x="0" y="0"/>
            <a:chExt cx="2556333" cy="1270000"/>
          </a:xfrm>
        </p:grpSpPr>
        <p:sp>
          <p:nvSpPr>
            <p:cNvPr id="1306" name="1">
              <a:extLst>
                <a:ext uri="{FF2B5EF4-FFF2-40B4-BE49-F238E27FC236}">
                  <a16:creationId xmlns:a16="http://schemas.microsoft.com/office/drawing/2014/main" id="{7283CB34-7461-567D-EE36-CB5DD3624267}"/>
                </a:ext>
              </a:extLst>
            </p:cNvPr>
            <p:cNvSpPr/>
            <p:nvPr/>
          </p:nvSpPr>
          <p:spPr>
            <a:xfrm>
              <a:off x="0" y="0"/>
              <a:ext cx="1270000" cy="1270000"/>
            </a:xfrm>
            <a:prstGeom prst="rect">
              <a:avLst/>
            </a:prstGeom>
            <a:solidFill>
              <a:srgbClr val="00A1FF"/>
            </a:solidFill>
            <a:ln w="254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825500">
                <a:defRPr sz="3200">
                  <a:solidFill>
                    <a:srgbClr val="000000"/>
                  </a:solidFill>
                  <a:latin typeface="Helvetica Neue Medium"/>
                  <a:ea typeface="Helvetica Neue Medium"/>
                  <a:cs typeface="Helvetica Neue Medium"/>
                  <a:sym typeface="Helvetica Neue Medium"/>
                </a:defRPr>
              </a:lvl1pPr>
            </a:lstStyle>
            <a:p>
              <a:r>
                <a:t>1</a:t>
              </a:r>
            </a:p>
          </p:txBody>
        </p:sp>
        <p:sp>
          <p:nvSpPr>
            <p:cNvPr id="1307" name="link">
              <a:extLst>
                <a:ext uri="{FF2B5EF4-FFF2-40B4-BE49-F238E27FC236}">
                  <a16:creationId xmlns:a16="http://schemas.microsoft.com/office/drawing/2014/main" id="{C479853B-4610-6E2A-16EE-E2F61B692C84}"/>
                </a:ext>
              </a:extLst>
            </p:cNvPr>
            <p:cNvSpPr/>
            <p:nvPr/>
          </p:nvSpPr>
          <p:spPr>
            <a:xfrm>
              <a:off x="1286333" y="0"/>
              <a:ext cx="1270001" cy="1270000"/>
            </a:xfrm>
            <a:prstGeom prst="rect">
              <a:avLst/>
            </a:prstGeom>
            <a:solidFill>
              <a:schemeClr val="accent4">
                <a:hueOff val="-476017"/>
                <a:lumOff val="-10042"/>
              </a:schemeClr>
            </a:solidFill>
            <a:ln w="254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825500">
                <a:defRPr sz="3200">
                  <a:solidFill>
                    <a:srgbClr val="000000"/>
                  </a:solidFill>
                  <a:latin typeface="Helvetica Neue Medium"/>
                  <a:ea typeface="Helvetica Neue Medium"/>
                  <a:cs typeface="Helvetica Neue Medium"/>
                  <a:sym typeface="Helvetica Neue Medium"/>
                </a:defRPr>
              </a:lvl1pPr>
            </a:lstStyle>
            <a:p>
              <a:r>
                <a:t>link</a:t>
              </a:r>
            </a:p>
          </p:txBody>
        </p:sp>
      </p:grpSp>
      <p:sp>
        <p:nvSpPr>
          <p:cNvPr id="1365" name="Connection Line">
            <a:extLst>
              <a:ext uri="{FF2B5EF4-FFF2-40B4-BE49-F238E27FC236}">
                <a16:creationId xmlns:a16="http://schemas.microsoft.com/office/drawing/2014/main" id="{46CF553A-5333-3ABB-FCD3-16DFF356BCCF}"/>
              </a:ext>
            </a:extLst>
          </p:cNvPr>
          <p:cNvSpPr/>
          <p:nvPr/>
        </p:nvSpPr>
        <p:spPr>
          <a:xfrm>
            <a:off x="13984744" y="6771600"/>
            <a:ext cx="1686117" cy="511147"/>
          </a:xfrm>
          <a:custGeom>
            <a:avLst/>
            <a:gdLst/>
            <a:ahLst/>
            <a:cxnLst>
              <a:cxn ang="0">
                <a:pos x="wd2" y="hd2"/>
              </a:cxn>
              <a:cxn ang="5400000">
                <a:pos x="wd2" y="hd2"/>
              </a:cxn>
              <a:cxn ang="10800000">
                <a:pos x="wd2" y="hd2"/>
              </a:cxn>
              <a:cxn ang="16200000">
                <a:pos x="wd2" y="hd2"/>
              </a:cxn>
            </a:cxnLst>
            <a:rect l="0" t="0" r="r" b="b"/>
            <a:pathLst>
              <a:path w="21600" h="16234" extrusionOk="0">
                <a:moveTo>
                  <a:pt x="0" y="0"/>
                </a:moveTo>
                <a:cubicBezTo>
                  <a:pt x="10987" y="20650"/>
                  <a:pt x="18187" y="21600"/>
                  <a:pt x="21600" y="2849"/>
                </a:cubicBezTo>
              </a:path>
            </a:pathLst>
          </a:custGeom>
          <a:ln w="63500">
            <a:solidFill>
              <a:srgbClr val="000000"/>
            </a:solidFill>
            <a:miter lim="400000"/>
            <a:tailEnd type="triangle"/>
          </a:ln>
        </p:spPr>
        <p:txBody>
          <a:bodyPr/>
          <a:lstStyle/>
          <a:p>
            <a:endParaRPr/>
          </a:p>
        </p:txBody>
      </p:sp>
      <p:grpSp>
        <p:nvGrpSpPr>
          <p:cNvPr id="1312" name="Group">
            <a:extLst>
              <a:ext uri="{FF2B5EF4-FFF2-40B4-BE49-F238E27FC236}">
                <a16:creationId xmlns:a16="http://schemas.microsoft.com/office/drawing/2014/main" id="{1AF4F55A-5569-0974-F758-7738BD65E925}"/>
              </a:ext>
            </a:extLst>
          </p:cNvPr>
          <p:cNvGrpSpPr/>
          <p:nvPr/>
        </p:nvGrpSpPr>
        <p:grpSpPr>
          <a:xfrm>
            <a:off x="11952672" y="5510046"/>
            <a:ext cx="2556334" cy="1270001"/>
            <a:chOff x="0" y="0"/>
            <a:chExt cx="2556333" cy="1270000"/>
          </a:xfrm>
        </p:grpSpPr>
        <p:sp>
          <p:nvSpPr>
            <p:cNvPr id="1310" name="3">
              <a:extLst>
                <a:ext uri="{FF2B5EF4-FFF2-40B4-BE49-F238E27FC236}">
                  <a16:creationId xmlns:a16="http://schemas.microsoft.com/office/drawing/2014/main" id="{B43AF052-449C-5B77-006A-A949722D0892}"/>
                </a:ext>
              </a:extLst>
            </p:cNvPr>
            <p:cNvSpPr/>
            <p:nvPr/>
          </p:nvSpPr>
          <p:spPr>
            <a:xfrm>
              <a:off x="0" y="0"/>
              <a:ext cx="1270000" cy="1270000"/>
            </a:xfrm>
            <a:prstGeom prst="rect">
              <a:avLst/>
            </a:prstGeom>
            <a:solidFill>
              <a:srgbClr val="00A1FF"/>
            </a:solidFill>
            <a:ln w="254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825500">
                <a:defRPr sz="3200">
                  <a:solidFill>
                    <a:srgbClr val="000000"/>
                  </a:solidFill>
                  <a:latin typeface="Helvetica Neue Medium"/>
                  <a:ea typeface="Helvetica Neue Medium"/>
                  <a:cs typeface="Helvetica Neue Medium"/>
                  <a:sym typeface="Helvetica Neue Medium"/>
                </a:defRPr>
              </a:lvl1pPr>
            </a:lstStyle>
            <a:p>
              <a:r>
                <a:t>3</a:t>
              </a:r>
            </a:p>
          </p:txBody>
        </p:sp>
        <p:sp>
          <p:nvSpPr>
            <p:cNvPr id="1311" name="link">
              <a:extLst>
                <a:ext uri="{FF2B5EF4-FFF2-40B4-BE49-F238E27FC236}">
                  <a16:creationId xmlns:a16="http://schemas.microsoft.com/office/drawing/2014/main" id="{4E4E4D8C-4692-FB0E-3CFF-DCA6D0005572}"/>
                </a:ext>
              </a:extLst>
            </p:cNvPr>
            <p:cNvSpPr/>
            <p:nvPr/>
          </p:nvSpPr>
          <p:spPr>
            <a:xfrm>
              <a:off x="1286333" y="0"/>
              <a:ext cx="1270001" cy="1270000"/>
            </a:xfrm>
            <a:prstGeom prst="rect">
              <a:avLst/>
            </a:prstGeom>
            <a:solidFill>
              <a:schemeClr val="accent4">
                <a:hueOff val="-476017"/>
                <a:lumOff val="-10042"/>
              </a:schemeClr>
            </a:solidFill>
            <a:ln w="254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825500">
                <a:defRPr sz="3200">
                  <a:solidFill>
                    <a:srgbClr val="000000"/>
                  </a:solidFill>
                  <a:latin typeface="Helvetica Neue Medium"/>
                  <a:ea typeface="Helvetica Neue Medium"/>
                  <a:cs typeface="Helvetica Neue Medium"/>
                  <a:sym typeface="Helvetica Neue Medium"/>
                </a:defRPr>
              </a:lvl1pPr>
            </a:lstStyle>
            <a:p>
              <a:r>
                <a:t>link</a:t>
              </a:r>
            </a:p>
          </p:txBody>
        </p:sp>
      </p:grpSp>
      <p:sp>
        <p:nvSpPr>
          <p:cNvPr id="1314" name="addLast and removeLast">
            <a:extLst>
              <a:ext uri="{FF2B5EF4-FFF2-40B4-BE49-F238E27FC236}">
                <a16:creationId xmlns:a16="http://schemas.microsoft.com/office/drawing/2014/main" id="{24538EC7-2169-E405-31D4-4C1FCEEE0750}"/>
              </a:ext>
            </a:extLst>
          </p:cNvPr>
          <p:cNvSpPr txBox="1"/>
          <p:nvPr/>
        </p:nvSpPr>
        <p:spPr>
          <a:xfrm>
            <a:off x="187129" y="1147402"/>
            <a:ext cx="11702041" cy="93477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ormAutofit/>
          </a:bodyPr>
          <a:lstStyle/>
          <a:p>
            <a:pPr algn="l" defTabSz="792479">
              <a:defRPr sz="5280" b="1">
                <a:solidFill>
                  <a:srgbClr val="000000"/>
                </a:solidFill>
              </a:defRPr>
            </a:pPr>
            <a:r>
              <a:rPr lang="en-US" dirty="0" err="1">
                <a:latin typeface="Courier New"/>
                <a:ea typeface="Courier New"/>
                <a:cs typeface="Courier New"/>
                <a:sym typeface="Courier New"/>
              </a:rPr>
              <a:t>a</a:t>
            </a:r>
            <a:r>
              <a:rPr dirty="0" err="1">
                <a:latin typeface="Courier New"/>
                <a:ea typeface="Courier New"/>
                <a:cs typeface="Courier New"/>
                <a:sym typeface="Courier New"/>
              </a:rPr>
              <a:t>dd</a:t>
            </a:r>
            <a:r>
              <a:rPr lang="en-US" dirty="0" err="1">
                <a:latin typeface="Courier New"/>
                <a:ea typeface="Courier New"/>
                <a:cs typeface="Courier New"/>
                <a:sym typeface="Courier New"/>
              </a:rPr>
              <a:t>_l</a:t>
            </a:r>
            <a:r>
              <a:rPr dirty="0" err="1">
                <a:latin typeface="Courier New"/>
                <a:ea typeface="Courier New"/>
                <a:cs typeface="Courier New"/>
                <a:sym typeface="Courier New"/>
              </a:rPr>
              <a:t>ast</a:t>
            </a:r>
            <a:r>
              <a:rPr dirty="0"/>
              <a:t> and </a:t>
            </a:r>
            <a:r>
              <a:rPr dirty="0" err="1">
                <a:latin typeface="Courier New"/>
                <a:ea typeface="Courier New"/>
                <a:cs typeface="Courier New"/>
                <a:sym typeface="Courier New"/>
              </a:rPr>
              <a:t>remove</a:t>
            </a:r>
            <a:r>
              <a:rPr lang="en-US" dirty="0" err="1">
                <a:latin typeface="Courier New"/>
                <a:ea typeface="Courier New"/>
                <a:cs typeface="Courier New"/>
                <a:sym typeface="Courier New"/>
              </a:rPr>
              <a:t>_l</a:t>
            </a:r>
            <a:r>
              <a:rPr dirty="0" err="1">
                <a:latin typeface="Courier New"/>
                <a:ea typeface="Courier New"/>
                <a:cs typeface="Courier New"/>
                <a:sym typeface="Courier New"/>
              </a:rPr>
              <a:t>ast</a:t>
            </a:r>
            <a:endParaRPr dirty="0">
              <a:latin typeface="Courier New"/>
              <a:ea typeface="Courier New"/>
              <a:cs typeface="Courier New"/>
              <a:sym typeface="Courier New"/>
            </a:endParaRPr>
          </a:p>
        </p:txBody>
      </p:sp>
      <p:grpSp>
        <p:nvGrpSpPr>
          <p:cNvPr id="5" name="Group 4">
            <a:extLst>
              <a:ext uri="{FF2B5EF4-FFF2-40B4-BE49-F238E27FC236}">
                <a16:creationId xmlns:a16="http://schemas.microsoft.com/office/drawing/2014/main" id="{84D929B0-FE62-CC87-FCEC-BD6CA5288625}"/>
              </a:ext>
            </a:extLst>
          </p:cNvPr>
          <p:cNvGrpSpPr/>
          <p:nvPr/>
        </p:nvGrpSpPr>
        <p:grpSpPr>
          <a:xfrm>
            <a:off x="375486" y="4052440"/>
            <a:ext cx="10844871" cy="570363"/>
            <a:chOff x="375486" y="4052440"/>
            <a:chExt cx="10844871" cy="570363"/>
          </a:xfrm>
          <a:solidFill>
            <a:srgbClr val="002B36"/>
          </a:solidFill>
        </p:grpSpPr>
        <p:sp>
          <p:nvSpPr>
            <p:cNvPr id="1315" name="Triangle">
              <a:extLst>
                <a:ext uri="{FF2B5EF4-FFF2-40B4-BE49-F238E27FC236}">
                  <a16:creationId xmlns:a16="http://schemas.microsoft.com/office/drawing/2014/main" id="{5052C021-F0AA-6459-C7A7-04415214D8BB}"/>
                </a:ext>
              </a:extLst>
            </p:cNvPr>
            <p:cNvSpPr/>
            <p:nvPr/>
          </p:nvSpPr>
          <p:spPr>
            <a:xfrm rot="10800000">
              <a:off x="375486" y="4052440"/>
              <a:ext cx="767169" cy="57036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grpFill/>
            <a:ln w="12700">
              <a:no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316" name="Triangle">
              <a:extLst>
                <a:ext uri="{FF2B5EF4-FFF2-40B4-BE49-F238E27FC236}">
                  <a16:creationId xmlns:a16="http://schemas.microsoft.com/office/drawing/2014/main" id="{74D866DB-8319-75B2-61FF-4327B6998155}"/>
                </a:ext>
              </a:extLst>
            </p:cNvPr>
            <p:cNvSpPr/>
            <p:nvPr/>
          </p:nvSpPr>
          <p:spPr>
            <a:xfrm rot="10800000">
              <a:off x="1044832" y="4052440"/>
              <a:ext cx="767169" cy="57036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grpFill/>
            <a:ln w="12700">
              <a:no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317" name="Triangle">
              <a:extLst>
                <a:ext uri="{FF2B5EF4-FFF2-40B4-BE49-F238E27FC236}">
                  <a16:creationId xmlns:a16="http://schemas.microsoft.com/office/drawing/2014/main" id="{86552156-624D-BD56-7CAD-66FDC302D639}"/>
                </a:ext>
              </a:extLst>
            </p:cNvPr>
            <p:cNvSpPr/>
            <p:nvPr/>
          </p:nvSpPr>
          <p:spPr>
            <a:xfrm rot="10800000">
              <a:off x="1732936" y="4052440"/>
              <a:ext cx="767169" cy="57036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grpFill/>
            <a:ln w="12700">
              <a:no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318" name="Triangle">
              <a:extLst>
                <a:ext uri="{FF2B5EF4-FFF2-40B4-BE49-F238E27FC236}">
                  <a16:creationId xmlns:a16="http://schemas.microsoft.com/office/drawing/2014/main" id="{DBC7C0ED-B3B3-81A4-288C-82EC0CD73319}"/>
                </a:ext>
              </a:extLst>
            </p:cNvPr>
            <p:cNvSpPr/>
            <p:nvPr/>
          </p:nvSpPr>
          <p:spPr>
            <a:xfrm rot="10800000">
              <a:off x="2308489" y="4052440"/>
              <a:ext cx="767169" cy="57036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grpFill/>
            <a:ln w="12700">
              <a:no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319" name="Triangle">
              <a:extLst>
                <a:ext uri="{FF2B5EF4-FFF2-40B4-BE49-F238E27FC236}">
                  <a16:creationId xmlns:a16="http://schemas.microsoft.com/office/drawing/2014/main" id="{6F2B5AD3-816B-B02A-61BF-701082BD8CA1}"/>
                </a:ext>
              </a:extLst>
            </p:cNvPr>
            <p:cNvSpPr/>
            <p:nvPr/>
          </p:nvSpPr>
          <p:spPr>
            <a:xfrm rot="10800000">
              <a:off x="3090385" y="4052440"/>
              <a:ext cx="767169" cy="57036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grpFill/>
            <a:ln w="12700">
              <a:no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320" name="Triangle">
              <a:extLst>
                <a:ext uri="{FF2B5EF4-FFF2-40B4-BE49-F238E27FC236}">
                  <a16:creationId xmlns:a16="http://schemas.microsoft.com/office/drawing/2014/main" id="{A25BDB29-F241-EC19-1AF8-3BB8F6B7B14E}"/>
                </a:ext>
              </a:extLst>
            </p:cNvPr>
            <p:cNvSpPr/>
            <p:nvPr/>
          </p:nvSpPr>
          <p:spPr>
            <a:xfrm rot="10800000">
              <a:off x="3759731" y="4052440"/>
              <a:ext cx="767169" cy="57036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grpFill/>
            <a:ln w="12700">
              <a:no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321" name="Triangle">
              <a:extLst>
                <a:ext uri="{FF2B5EF4-FFF2-40B4-BE49-F238E27FC236}">
                  <a16:creationId xmlns:a16="http://schemas.microsoft.com/office/drawing/2014/main" id="{7688DFD3-9465-35D4-1542-8F9FCD763F37}"/>
                </a:ext>
              </a:extLst>
            </p:cNvPr>
            <p:cNvSpPr/>
            <p:nvPr/>
          </p:nvSpPr>
          <p:spPr>
            <a:xfrm rot="10800000">
              <a:off x="4447835" y="4052440"/>
              <a:ext cx="767169" cy="57036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grpFill/>
            <a:ln w="12700">
              <a:no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322" name="Triangle">
              <a:extLst>
                <a:ext uri="{FF2B5EF4-FFF2-40B4-BE49-F238E27FC236}">
                  <a16:creationId xmlns:a16="http://schemas.microsoft.com/office/drawing/2014/main" id="{A2682588-6BC7-DA87-4F68-9EF9D3796E65}"/>
                </a:ext>
              </a:extLst>
            </p:cNvPr>
            <p:cNvSpPr/>
            <p:nvPr/>
          </p:nvSpPr>
          <p:spPr>
            <a:xfrm rot="10800000">
              <a:off x="5023388" y="4052440"/>
              <a:ext cx="767169" cy="57036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grpFill/>
            <a:ln w="12700">
              <a:no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323" name="Triangle">
              <a:extLst>
                <a:ext uri="{FF2B5EF4-FFF2-40B4-BE49-F238E27FC236}">
                  <a16:creationId xmlns:a16="http://schemas.microsoft.com/office/drawing/2014/main" id="{3A5BC0A5-E70C-A885-C7F3-DBEDF86D10E7}"/>
                </a:ext>
              </a:extLst>
            </p:cNvPr>
            <p:cNvSpPr/>
            <p:nvPr/>
          </p:nvSpPr>
          <p:spPr>
            <a:xfrm rot="10800000">
              <a:off x="5790557" y="4052440"/>
              <a:ext cx="767169" cy="57036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grpFill/>
            <a:ln w="12700">
              <a:no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324" name="Triangle">
              <a:extLst>
                <a:ext uri="{FF2B5EF4-FFF2-40B4-BE49-F238E27FC236}">
                  <a16:creationId xmlns:a16="http://schemas.microsoft.com/office/drawing/2014/main" id="{420510AD-278F-500E-A085-3B8070204296}"/>
                </a:ext>
              </a:extLst>
            </p:cNvPr>
            <p:cNvSpPr/>
            <p:nvPr/>
          </p:nvSpPr>
          <p:spPr>
            <a:xfrm rot="10800000">
              <a:off x="6459902" y="4052440"/>
              <a:ext cx="767170" cy="57036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grpFill/>
            <a:ln w="12700">
              <a:no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325" name="Triangle">
              <a:extLst>
                <a:ext uri="{FF2B5EF4-FFF2-40B4-BE49-F238E27FC236}">
                  <a16:creationId xmlns:a16="http://schemas.microsoft.com/office/drawing/2014/main" id="{E796970E-3495-28AF-1CC5-997174B47E24}"/>
                </a:ext>
              </a:extLst>
            </p:cNvPr>
            <p:cNvSpPr/>
            <p:nvPr/>
          </p:nvSpPr>
          <p:spPr>
            <a:xfrm rot="10800000">
              <a:off x="7148007" y="4052440"/>
              <a:ext cx="767169" cy="57036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grpFill/>
            <a:ln w="12700">
              <a:no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326" name="Triangle">
              <a:extLst>
                <a:ext uri="{FF2B5EF4-FFF2-40B4-BE49-F238E27FC236}">
                  <a16:creationId xmlns:a16="http://schemas.microsoft.com/office/drawing/2014/main" id="{9B70F5C8-48CE-0FE1-0E5A-FA2949CE7287}"/>
                </a:ext>
              </a:extLst>
            </p:cNvPr>
            <p:cNvSpPr/>
            <p:nvPr/>
          </p:nvSpPr>
          <p:spPr>
            <a:xfrm rot="10800000">
              <a:off x="7723560" y="4052440"/>
              <a:ext cx="767169" cy="57036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grpFill/>
            <a:ln w="12700">
              <a:no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327" name="Triangle">
              <a:extLst>
                <a:ext uri="{FF2B5EF4-FFF2-40B4-BE49-F238E27FC236}">
                  <a16:creationId xmlns:a16="http://schemas.microsoft.com/office/drawing/2014/main" id="{F4D3130A-D684-B761-C33D-DCD64A0BE1AE}"/>
                </a:ext>
              </a:extLst>
            </p:cNvPr>
            <p:cNvSpPr/>
            <p:nvPr/>
          </p:nvSpPr>
          <p:spPr>
            <a:xfrm rot="10800000">
              <a:off x="8520184" y="4052440"/>
              <a:ext cx="767169" cy="57036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grpFill/>
            <a:ln w="12700">
              <a:no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328" name="Triangle">
              <a:extLst>
                <a:ext uri="{FF2B5EF4-FFF2-40B4-BE49-F238E27FC236}">
                  <a16:creationId xmlns:a16="http://schemas.microsoft.com/office/drawing/2014/main" id="{CF81B8AA-9BCD-E1DA-72BD-3796EE757ABB}"/>
                </a:ext>
              </a:extLst>
            </p:cNvPr>
            <p:cNvSpPr/>
            <p:nvPr/>
          </p:nvSpPr>
          <p:spPr>
            <a:xfrm rot="10800000">
              <a:off x="9189530" y="4052440"/>
              <a:ext cx="767169" cy="57036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grpFill/>
            <a:ln w="12700">
              <a:no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329" name="Triangle">
              <a:extLst>
                <a:ext uri="{FF2B5EF4-FFF2-40B4-BE49-F238E27FC236}">
                  <a16:creationId xmlns:a16="http://schemas.microsoft.com/office/drawing/2014/main" id="{A97F020C-2860-1990-15E5-073C43203786}"/>
                </a:ext>
              </a:extLst>
            </p:cNvPr>
            <p:cNvSpPr/>
            <p:nvPr/>
          </p:nvSpPr>
          <p:spPr>
            <a:xfrm rot="10800000">
              <a:off x="9877635" y="4052440"/>
              <a:ext cx="767169" cy="57036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grpFill/>
            <a:ln w="12700">
              <a:no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330" name="Triangle">
              <a:extLst>
                <a:ext uri="{FF2B5EF4-FFF2-40B4-BE49-F238E27FC236}">
                  <a16:creationId xmlns:a16="http://schemas.microsoft.com/office/drawing/2014/main" id="{9BAE0CE0-D39C-7E69-464B-04EB36FFC22B}"/>
                </a:ext>
              </a:extLst>
            </p:cNvPr>
            <p:cNvSpPr/>
            <p:nvPr/>
          </p:nvSpPr>
          <p:spPr>
            <a:xfrm rot="10800000">
              <a:off x="10453188" y="4052440"/>
              <a:ext cx="767169" cy="57036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grpFill/>
            <a:ln w="12700">
              <a:no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grpSp>
      <p:grpSp>
        <p:nvGrpSpPr>
          <p:cNvPr id="6" name="Group 5">
            <a:extLst>
              <a:ext uri="{FF2B5EF4-FFF2-40B4-BE49-F238E27FC236}">
                <a16:creationId xmlns:a16="http://schemas.microsoft.com/office/drawing/2014/main" id="{43E72875-4EDB-E4B0-4BD0-5E697A18BDE5}"/>
              </a:ext>
            </a:extLst>
          </p:cNvPr>
          <p:cNvGrpSpPr/>
          <p:nvPr/>
        </p:nvGrpSpPr>
        <p:grpSpPr>
          <a:xfrm>
            <a:off x="797760" y="4410015"/>
            <a:ext cx="10175526" cy="570363"/>
            <a:chOff x="797760" y="4410015"/>
            <a:chExt cx="10175526" cy="570363"/>
          </a:xfrm>
          <a:solidFill>
            <a:srgbClr val="002B36"/>
          </a:solidFill>
        </p:grpSpPr>
        <p:sp>
          <p:nvSpPr>
            <p:cNvPr id="1331" name="Triangle">
              <a:extLst>
                <a:ext uri="{FF2B5EF4-FFF2-40B4-BE49-F238E27FC236}">
                  <a16:creationId xmlns:a16="http://schemas.microsoft.com/office/drawing/2014/main" id="{43554020-3A67-37BA-CB3C-20550C113524}"/>
                </a:ext>
              </a:extLst>
            </p:cNvPr>
            <p:cNvSpPr/>
            <p:nvPr/>
          </p:nvSpPr>
          <p:spPr>
            <a:xfrm>
              <a:off x="797760" y="4410015"/>
              <a:ext cx="767169" cy="57036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grpFill/>
            <a:ln w="12700">
              <a:no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332" name="Triangle">
              <a:extLst>
                <a:ext uri="{FF2B5EF4-FFF2-40B4-BE49-F238E27FC236}">
                  <a16:creationId xmlns:a16="http://schemas.microsoft.com/office/drawing/2014/main" id="{76F7CB35-89C1-E298-7812-DB31E8073CCB}"/>
                </a:ext>
              </a:extLst>
            </p:cNvPr>
            <p:cNvSpPr/>
            <p:nvPr/>
          </p:nvSpPr>
          <p:spPr>
            <a:xfrm>
              <a:off x="1485864" y="4410015"/>
              <a:ext cx="767170" cy="57036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grpFill/>
            <a:ln w="12700">
              <a:no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333" name="Triangle">
              <a:extLst>
                <a:ext uri="{FF2B5EF4-FFF2-40B4-BE49-F238E27FC236}">
                  <a16:creationId xmlns:a16="http://schemas.microsoft.com/office/drawing/2014/main" id="{08E84DEC-1601-5057-9D5C-99C093B28BE0}"/>
                </a:ext>
              </a:extLst>
            </p:cNvPr>
            <p:cNvSpPr/>
            <p:nvPr/>
          </p:nvSpPr>
          <p:spPr>
            <a:xfrm>
              <a:off x="2061418" y="4410015"/>
              <a:ext cx="767169" cy="57036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grpFill/>
            <a:ln w="12700">
              <a:no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334" name="Triangle">
              <a:extLst>
                <a:ext uri="{FF2B5EF4-FFF2-40B4-BE49-F238E27FC236}">
                  <a16:creationId xmlns:a16="http://schemas.microsoft.com/office/drawing/2014/main" id="{56F5ABB0-9F3C-C7F0-2D66-E50483D0EF37}"/>
                </a:ext>
              </a:extLst>
            </p:cNvPr>
            <p:cNvSpPr/>
            <p:nvPr/>
          </p:nvSpPr>
          <p:spPr>
            <a:xfrm>
              <a:off x="2843314" y="4410015"/>
              <a:ext cx="767169" cy="57036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grpFill/>
            <a:ln w="12700">
              <a:no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335" name="Triangle">
              <a:extLst>
                <a:ext uri="{FF2B5EF4-FFF2-40B4-BE49-F238E27FC236}">
                  <a16:creationId xmlns:a16="http://schemas.microsoft.com/office/drawing/2014/main" id="{E462B856-1F5E-3BDC-07A2-7E2538C95486}"/>
                </a:ext>
              </a:extLst>
            </p:cNvPr>
            <p:cNvSpPr/>
            <p:nvPr/>
          </p:nvSpPr>
          <p:spPr>
            <a:xfrm>
              <a:off x="3512660" y="4410015"/>
              <a:ext cx="767169" cy="57036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grpFill/>
            <a:ln w="12700">
              <a:no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336" name="Triangle">
              <a:extLst>
                <a:ext uri="{FF2B5EF4-FFF2-40B4-BE49-F238E27FC236}">
                  <a16:creationId xmlns:a16="http://schemas.microsoft.com/office/drawing/2014/main" id="{5D2DF577-9178-4A20-3E16-C206A91C1D97}"/>
                </a:ext>
              </a:extLst>
            </p:cNvPr>
            <p:cNvSpPr/>
            <p:nvPr/>
          </p:nvSpPr>
          <p:spPr>
            <a:xfrm>
              <a:off x="4200764" y="4410015"/>
              <a:ext cx="767169" cy="57036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grpFill/>
            <a:ln w="12700">
              <a:no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337" name="Triangle">
              <a:extLst>
                <a:ext uri="{FF2B5EF4-FFF2-40B4-BE49-F238E27FC236}">
                  <a16:creationId xmlns:a16="http://schemas.microsoft.com/office/drawing/2014/main" id="{06196884-0AA0-C5C9-5049-7A40C0D82D8D}"/>
                </a:ext>
              </a:extLst>
            </p:cNvPr>
            <p:cNvSpPr/>
            <p:nvPr/>
          </p:nvSpPr>
          <p:spPr>
            <a:xfrm>
              <a:off x="4776317" y="4410015"/>
              <a:ext cx="767169" cy="57036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grpFill/>
            <a:ln w="12700">
              <a:no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338" name="Triangle">
              <a:extLst>
                <a:ext uri="{FF2B5EF4-FFF2-40B4-BE49-F238E27FC236}">
                  <a16:creationId xmlns:a16="http://schemas.microsoft.com/office/drawing/2014/main" id="{5009C99B-D7CF-F1CC-918E-ED6DF3132275}"/>
                </a:ext>
              </a:extLst>
            </p:cNvPr>
            <p:cNvSpPr/>
            <p:nvPr/>
          </p:nvSpPr>
          <p:spPr>
            <a:xfrm>
              <a:off x="5543486" y="4410015"/>
              <a:ext cx="767169" cy="57036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grpFill/>
            <a:ln w="12700">
              <a:no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339" name="Triangle">
              <a:extLst>
                <a:ext uri="{FF2B5EF4-FFF2-40B4-BE49-F238E27FC236}">
                  <a16:creationId xmlns:a16="http://schemas.microsoft.com/office/drawing/2014/main" id="{0D001A70-4CB9-C61E-63A9-ECFA3289DF18}"/>
                </a:ext>
              </a:extLst>
            </p:cNvPr>
            <p:cNvSpPr/>
            <p:nvPr/>
          </p:nvSpPr>
          <p:spPr>
            <a:xfrm>
              <a:off x="6212831" y="4410015"/>
              <a:ext cx="767169" cy="57036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grpFill/>
            <a:ln w="12700">
              <a:no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340" name="Triangle">
              <a:extLst>
                <a:ext uri="{FF2B5EF4-FFF2-40B4-BE49-F238E27FC236}">
                  <a16:creationId xmlns:a16="http://schemas.microsoft.com/office/drawing/2014/main" id="{033CD300-6F35-CEA4-864A-593DDF7E7C38}"/>
                </a:ext>
              </a:extLst>
            </p:cNvPr>
            <p:cNvSpPr/>
            <p:nvPr/>
          </p:nvSpPr>
          <p:spPr>
            <a:xfrm>
              <a:off x="6900936" y="4410015"/>
              <a:ext cx="767169" cy="57036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grpFill/>
            <a:ln w="12700">
              <a:no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341" name="Triangle">
              <a:extLst>
                <a:ext uri="{FF2B5EF4-FFF2-40B4-BE49-F238E27FC236}">
                  <a16:creationId xmlns:a16="http://schemas.microsoft.com/office/drawing/2014/main" id="{E40612A5-5507-0774-C73D-3B34B4B3D519}"/>
                </a:ext>
              </a:extLst>
            </p:cNvPr>
            <p:cNvSpPr/>
            <p:nvPr/>
          </p:nvSpPr>
          <p:spPr>
            <a:xfrm>
              <a:off x="7476489" y="4410015"/>
              <a:ext cx="767169" cy="57036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grpFill/>
            <a:ln w="12700">
              <a:no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342" name="Triangle">
              <a:extLst>
                <a:ext uri="{FF2B5EF4-FFF2-40B4-BE49-F238E27FC236}">
                  <a16:creationId xmlns:a16="http://schemas.microsoft.com/office/drawing/2014/main" id="{FE623B30-3FB6-E880-45D4-3F81CE777F2E}"/>
                </a:ext>
              </a:extLst>
            </p:cNvPr>
            <p:cNvSpPr/>
            <p:nvPr/>
          </p:nvSpPr>
          <p:spPr>
            <a:xfrm>
              <a:off x="8273113" y="4410015"/>
              <a:ext cx="767169" cy="57036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grpFill/>
            <a:ln w="12700">
              <a:no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343" name="Triangle">
              <a:extLst>
                <a:ext uri="{FF2B5EF4-FFF2-40B4-BE49-F238E27FC236}">
                  <a16:creationId xmlns:a16="http://schemas.microsoft.com/office/drawing/2014/main" id="{B7634B36-9887-9142-4870-A89271871201}"/>
                </a:ext>
              </a:extLst>
            </p:cNvPr>
            <p:cNvSpPr/>
            <p:nvPr/>
          </p:nvSpPr>
          <p:spPr>
            <a:xfrm>
              <a:off x="8942459" y="4410015"/>
              <a:ext cx="767169" cy="57036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grpFill/>
            <a:ln w="12700">
              <a:no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344" name="Triangle">
              <a:extLst>
                <a:ext uri="{FF2B5EF4-FFF2-40B4-BE49-F238E27FC236}">
                  <a16:creationId xmlns:a16="http://schemas.microsoft.com/office/drawing/2014/main" id="{B30B1F73-B0F3-5D4B-04A2-1F95E5789B34}"/>
                </a:ext>
              </a:extLst>
            </p:cNvPr>
            <p:cNvSpPr/>
            <p:nvPr/>
          </p:nvSpPr>
          <p:spPr>
            <a:xfrm>
              <a:off x="9630564" y="4410015"/>
              <a:ext cx="767169" cy="57036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grpFill/>
            <a:ln w="12700">
              <a:no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345" name="Triangle">
              <a:extLst>
                <a:ext uri="{FF2B5EF4-FFF2-40B4-BE49-F238E27FC236}">
                  <a16:creationId xmlns:a16="http://schemas.microsoft.com/office/drawing/2014/main" id="{F9B99E03-01DA-6630-2CB3-8EC93FCF324E}"/>
                </a:ext>
              </a:extLst>
            </p:cNvPr>
            <p:cNvSpPr/>
            <p:nvPr/>
          </p:nvSpPr>
          <p:spPr>
            <a:xfrm>
              <a:off x="10206117" y="4410015"/>
              <a:ext cx="767169" cy="57036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grpFill/>
            <a:ln w="12700">
              <a:no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grpSp>
      <p:grpSp>
        <p:nvGrpSpPr>
          <p:cNvPr id="1349" name="Group">
            <a:extLst>
              <a:ext uri="{FF2B5EF4-FFF2-40B4-BE49-F238E27FC236}">
                <a16:creationId xmlns:a16="http://schemas.microsoft.com/office/drawing/2014/main" id="{C72B996C-5666-89D8-EC0D-4EF19DA0B032}"/>
              </a:ext>
            </a:extLst>
          </p:cNvPr>
          <p:cNvGrpSpPr/>
          <p:nvPr/>
        </p:nvGrpSpPr>
        <p:grpSpPr>
          <a:xfrm>
            <a:off x="11210254" y="7274328"/>
            <a:ext cx="4041171" cy="2214733"/>
            <a:chOff x="-1246544" y="0"/>
            <a:chExt cx="4041169" cy="2214731"/>
          </a:xfrm>
        </p:grpSpPr>
        <p:sp>
          <p:nvSpPr>
            <p:cNvPr id="1347" name="Line">
              <a:extLst>
                <a:ext uri="{FF2B5EF4-FFF2-40B4-BE49-F238E27FC236}">
                  <a16:creationId xmlns:a16="http://schemas.microsoft.com/office/drawing/2014/main" id="{56CCA857-B4A5-9DC0-92C8-3656B47531DB}"/>
                </a:ext>
              </a:extLst>
            </p:cNvPr>
            <p:cNvSpPr/>
            <p:nvPr/>
          </p:nvSpPr>
          <p:spPr>
            <a:xfrm flipV="1">
              <a:off x="774039" y="0"/>
              <a:ext cx="1" cy="1270000"/>
            </a:xfrm>
            <a:prstGeom prst="line">
              <a:avLst/>
            </a:prstGeom>
            <a:noFill/>
            <a:ln w="76200" cap="flat">
              <a:solidFill>
                <a:srgbClr val="000000"/>
              </a:solidFill>
              <a:prstDash val="solid"/>
              <a:miter lim="400000"/>
              <a:tailEnd type="triangle" w="med" len="med"/>
            </a:ln>
            <a:effectLst/>
          </p:spPr>
          <p:txBody>
            <a:bodyPr wrap="square" lIns="50800" tIns="50800" rIns="50800" bIns="50800" numCol="1" anchor="ctr">
              <a:noAutofit/>
            </a:bodyPr>
            <a:lstStyle/>
            <a:p>
              <a:endParaRPr/>
            </a:p>
          </p:txBody>
        </p:sp>
        <p:sp>
          <p:nvSpPr>
            <p:cNvPr id="1348" name="currentNode">
              <a:extLst>
                <a:ext uri="{FF2B5EF4-FFF2-40B4-BE49-F238E27FC236}">
                  <a16:creationId xmlns:a16="http://schemas.microsoft.com/office/drawing/2014/main" id="{D26FBC8C-B3F9-ACBD-EBCE-C9A509F473B9}"/>
                </a:ext>
              </a:extLst>
            </p:cNvPr>
            <p:cNvSpPr txBox="1"/>
            <p:nvPr/>
          </p:nvSpPr>
          <p:spPr>
            <a:xfrm>
              <a:off x="-1246544" y="1373476"/>
              <a:ext cx="4041169" cy="841255"/>
            </a:xfrm>
            <a:prstGeom prst="rect">
              <a:avLst/>
            </a:prstGeom>
            <a:solidFill>
              <a:srgbClr val="FFFFFF"/>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defRPr sz="4800" b="1">
                  <a:solidFill>
                    <a:srgbClr val="000000"/>
                  </a:solidFill>
                </a:defRPr>
              </a:lvl1pPr>
            </a:lstStyle>
            <a:p>
              <a:r>
                <a:rPr lang="en-US" dirty="0" err="1"/>
                <a:t>c</a:t>
              </a:r>
              <a:r>
                <a:rPr dirty="0" err="1"/>
                <a:t>urrent</a:t>
              </a:r>
              <a:r>
                <a:rPr lang="en-US" dirty="0" err="1"/>
                <a:t>_n</a:t>
              </a:r>
              <a:r>
                <a:rPr dirty="0" err="1"/>
                <a:t>ode</a:t>
              </a:r>
              <a:endParaRPr dirty="0"/>
            </a:p>
          </p:txBody>
        </p:sp>
      </p:grpSp>
      <p:grpSp>
        <p:nvGrpSpPr>
          <p:cNvPr id="1363" name="Rectangle">
            <a:extLst>
              <a:ext uri="{FF2B5EF4-FFF2-40B4-BE49-F238E27FC236}">
                <a16:creationId xmlns:a16="http://schemas.microsoft.com/office/drawing/2014/main" id="{BB34AC56-33CE-3608-DEA4-1E1712885AC4}"/>
              </a:ext>
            </a:extLst>
          </p:cNvPr>
          <p:cNvGrpSpPr/>
          <p:nvPr/>
        </p:nvGrpSpPr>
        <p:grpSpPr>
          <a:xfrm>
            <a:off x="1181344" y="6490561"/>
            <a:ext cx="10636564" cy="1886886"/>
            <a:chOff x="0" y="0"/>
            <a:chExt cx="7300673" cy="3035851"/>
          </a:xfrm>
        </p:grpSpPr>
        <p:sp>
          <p:nvSpPr>
            <p:cNvPr id="1362" name="Rectangle">
              <a:extLst>
                <a:ext uri="{FF2B5EF4-FFF2-40B4-BE49-F238E27FC236}">
                  <a16:creationId xmlns:a16="http://schemas.microsoft.com/office/drawing/2014/main" id="{00AC72C6-4E80-27E0-9288-83AB799EF3C0}"/>
                </a:ext>
              </a:extLst>
            </p:cNvPr>
            <p:cNvSpPr/>
            <p:nvPr/>
          </p:nvSpPr>
          <p:spPr>
            <a:xfrm>
              <a:off x="38100" y="38099"/>
              <a:ext cx="7224474" cy="2959653"/>
            </a:xfrm>
            <a:prstGeom prst="rect">
              <a:avLst/>
            </a:prstGeom>
            <a:solidFill>
              <a:srgbClr val="282A35"/>
            </a:solidFill>
            <a:ln>
              <a:noFill/>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pic>
          <p:nvPicPr>
            <p:cNvPr id="1361" name="Rectangle Rectangle" descr="Rectangle Rectangle">
              <a:extLst>
                <a:ext uri="{FF2B5EF4-FFF2-40B4-BE49-F238E27FC236}">
                  <a16:creationId xmlns:a16="http://schemas.microsoft.com/office/drawing/2014/main" id="{86BCA49A-7905-895A-AEA4-6EB012390768}"/>
                </a:ext>
              </a:extLst>
            </p:cNvPr>
            <p:cNvPicPr>
              <a:picLocks/>
            </p:cNvPicPr>
            <p:nvPr/>
          </p:nvPicPr>
          <p:blipFill>
            <a:blip r:embed="rId2"/>
            <a:stretch>
              <a:fillRect/>
            </a:stretch>
          </p:blipFill>
          <p:spPr>
            <a:xfrm>
              <a:off x="0" y="-1"/>
              <a:ext cx="7300674" cy="3035853"/>
            </a:xfrm>
            <a:prstGeom prst="rect">
              <a:avLst/>
            </a:prstGeom>
            <a:effectLst/>
          </p:spPr>
        </p:pic>
      </p:grpSp>
      <p:sp>
        <p:nvSpPr>
          <p:cNvPr id="3" name="TextBox 2">
            <a:extLst>
              <a:ext uri="{FF2B5EF4-FFF2-40B4-BE49-F238E27FC236}">
                <a16:creationId xmlns:a16="http://schemas.microsoft.com/office/drawing/2014/main" id="{98B356EE-9D1E-CAF5-55E1-7292A4BB4B98}"/>
              </a:ext>
            </a:extLst>
          </p:cNvPr>
          <p:cNvSpPr txBox="1"/>
          <p:nvPr/>
        </p:nvSpPr>
        <p:spPr>
          <a:xfrm>
            <a:off x="1244220" y="2351787"/>
            <a:ext cx="7796062" cy="138499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2800" b="0" dirty="0">
                <a:solidFill>
                  <a:srgbClr val="569CD6"/>
                </a:solidFill>
                <a:effectLst/>
                <a:latin typeface="Consolas" panose="020B0609020204030204" pitchFamily="49" charset="0"/>
              </a:rPr>
              <a:t>class</a:t>
            </a:r>
            <a:r>
              <a:rPr lang="en-US" sz="2800" b="0" dirty="0">
                <a:solidFill>
                  <a:srgbClr val="D4D4D4"/>
                </a:solidFill>
                <a:effectLst/>
                <a:latin typeface="Consolas" panose="020B0609020204030204" pitchFamily="49" charset="0"/>
              </a:rPr>
              <a:t> </a:t>
            </a:r>
            <a:r>
              <a:rPr lang="en-US" sz="2800" b="0" dirty="0">
                <a:solidFill>
                  <a:srgbClr val="4EC9B0"/>
                </a:solidFill>
                <a:effectLst/>
                <a:latin typeface="Consolas" panose="020B0609020204030204" pitchFamily="49" charset="0"/>
              </a:rPr>
              <a:t>LinkedList</a:t>
            </a:r>
            <a:r>
              <a:rPr lang="en-US" sz="2800" b="0" dirty="0">
                <a:solidFill>
                  <a:srgbClr val="D4D4D4"/>
                </a:solidFill>
                <a:effectLst/>
                <a:latin typeface="Consolas" panose="020B0609020204030204" pitchFamily="49" charset="0"/>
              </a:rPr>
              <a:t>:</a:t>
            </a:r>
          </a:p>
          <a:p>
            <a:pPr algn="l"/>
            <a:r>
              <a:rPr lang="en-US" sz="2800" b="0" dirty="0">
                <a:solidFill>
                  <a:srgbClr val="D4D4D4"/>
                </a:solidFill>
                <a:effectLst/>
                <a:latin typeface="Consolas" panose="020B0609020204030204" pitchFamily="49" charset="0"/>
              </a:rPr>
              <a:t>    </a:t>
            </a:r>
            <a:r>
              <a:rPr lang="en-US" sz="2800" b="0" dirty="0">
                <a:solidFill>
                  <a:srgbClr val="569CD6"/>
                </a:solidFill>
                <a:effectLst/>
                <a:latin typeface="Consolas" panose="020B0609020204030204" pitchFamily="49" charset="0"/>
              </a:rPr>
              <a:t>def</a:t>
            </a:r>
            <a:r>
              <a:rPr lang="en-US" sz="2800" b="0" dirty="0">
                <a:solidFill>
                  <a:srgbClr val="D4D4D4"/>
                </a:solidFill>
                <a:effectLst/>
                <a:latin typeface="Consolas" panose="020B0609020204030204" pitchFamily="49" charset="0"/>
              </a:rPr>
              <a:t> </a:t>
            </a:r>
            <a:r>
              <a:rPr lang="en-US" sz="2800" b="0" dirty="0">
                <a:solidFill>
                  <a:srgbClr val="DCDCAA"/>
                </a:solidFill>
                <a:effectLst/>
                <a:latin typeface="Consolas" panose="020B0609020204030204" pitchFamily="49" charset="0"/>
              </a:rPr>
              <a:t>__</a:t>
            </a:r>
            <a:r>
              <a:rPr lang="en-US" sz="2800" b="0" dirty="0" err="1">
                <a:solidFill>
                  <a:srgbClr val="DCDCAA"/>
                </a:solidFill>
                <a:effectLst/>
                <a:latin typeface="Consolas" panose="020B0609020204030204" pitchFamily="49" charset="0"/>
              </a:rPr>
              <a:t>init</a:t>
            </a:r>
            <a:r>
              <a:rPr lang="en-US" sz="2800" b="0" dirty="0">
                <a:solidFill>
                  <a:srgbClr val="DCDCAA"/>
                </a:solidFill>
                <a:effectLst/>
                <a:latin typeface="Consolas" panose="020B0609020204030204" pitchFamily="49" charset="0"/>
              </a:rPr>
              <a:t>__</a:t>
            </a:r>
            <a:r>
              <a:rPr lang="en-US" sz="2800" b="0" dirty="0">
                <a:solidFill>
                  <a:srgbClr val="D4D4D4"/>
                </a:solidFill>
                <a:effectLst/>
                <a:latin typeface="Consolas" panose="020B0609020204030204" pitchFamily="49" charset="0"/>
              </a:rPr>
              <a:t>(</a:t>
            </a:r>
            <a:r>
              <a:rPr lang="en-US" sz="2800" b="0" dirty="0">
                <a:solidFill>
                  <a:srgbClr val="9CDCFE"/>
                </a:solidFill>
                <a:effectLst/>
                <a:latin typeface="Consolas" panose="020B0609020204030204" pitchFamily="49" charset="0"/>
              </a:rPr>
              <a:t>self</a:t>
            </a:r>
            <a:r>
              <a:rPr lang="en-US" sz="2800" b="0" dirty="0">
                <a:solidFill>
                  <a:srgbClr val="D4D4D4"/>
                </a:solidFill>
                <a:effectLst/>
                <a:latin typeface="Consolas" panose="020B0609020204030204" pitchFamily="49" charset="0"/>
              </a:rPr>
              <a:t>):</a:t>
            </a:r>
          </a:p>
          <a:p>
            <a:pPr algn="l"/>
            <a:r>
              <a:rPr lang="en-US" sz="2800" b="0" dirty="0">
                <a:solidFill>
                  <a:srgbClr val="D4D4D4"/>
                </a:solidFill>
                <a:effectLst/>
                <a:latin typeface="Consolas" panose="020B0609020204030204" pitchFamily="49" charset="0"/>
              </a:rPr>
              <a:t>        </a:t>
            </a:r>
            <a:r>
              <a:rPr lang="en-US" sz="2800" b="0" dirty="0" err="1">
                <a:solidFill>
                  <a:srgbClr val="9CDCFE"/>
                </a:solidFill>
                <a:effectLst/>
                <a:latin typeface="Consolas" panose="020B0609020204030204" pitchFamily="49" charset="0"/>
              </a:rPr>
              <a:t>self</a:t>
            </a:r>
            <a:r>
              <a:rPr lang="en-US" sz="2800" b="0" dirty="0" err="1">
                <a:solidFill>
                  <a:srgbClr val="D4D4D4"/>
                </a:solidFill>
                <a:effectLst/>
                <a:latin typeface="Consolas" panose="020B0609020204030204" pitchFamily="49" charset="0"/>
              </a:rPr>
              <a:t>.</a:t>
            </a:r>
            <a:r>
              <a:rPr lang="en-US" sz="2800" b="0" dirty="0" err="1">
                <a:solidFill>
                  <a:srgbClr val="9CDCFE"/>
                </a:solidFill>
                <a:effectLst/>
                <a:latin typeface="Consolas" panose="020B0609020204030204" pitchFamily="49" charset="0"/>
              </a:rPr>
              <a:t>_head</a:t>
            </a:r>
            <a:r>
              <a:rPr lang="en-US" sz="2800" b="0" dirty="0">
                <a:solidFill>
                  <a:srgbClr val="D4D4D4"/>
                </a:solidFill>
                <a:effectLst/>
                <a:latin typeface="Consolas" panose="020B0609020204030204" pitchFamily="49" charset="0"/>
              </a:rPr>
              <a:t> = </a:t>
            </a:r>
            <a:r>
              <a:rPr lang="en-US" sz="2800" b="0" dirty="0">
                <a:solidFill>
                  <a:srgbClr val="569CD6"/>
                </a:solidFill>
                <a:effectLst/>
                <a:latin typeface="Consolas" panose="020B0609020204030204" pitchFamily="49" charset="0"/>
              </a:rPr>
              <a:t>None</a:t>
            </a:r>
            <a:endParaRPr lang="en-US" sz="2800" b="0" dirty="0">
              <a:solidFill>
                <a:srgbClr val="D4D4D4"/>
              </a:solidFill>
              <a:effectLst/>
              <a:latin typeface="Consolas" panose="020B0609020204030204" pitchFamily="49" charset="0"/>
            </a:endParaRPr>
          </a:p>
        </p:txBody>
      </p:sp>
      <p:sp>
        <p:nvSpPr>
          <p:cNvPr id="7" name="TextBox 6">
            <a:extLst>
              <a:ext uri="{FF2B5EF4-FFF2-40B4-BE49-F238E27FC236}">
                <a16:creationId xmlns:a16="http://schemas.microsoft.com/office/drawing/2014/main" id="{B824A589-089F-E8E5-0B49-3CA72B772C91}"/>
              </a:ext>
            </a:extLst>
          </p:cNvPr>
          <p:cNvSpPr txBox="1"/>
          <p:nvPr/>
        </p:nvSpPr>
        <p:spPr>
          <a:xfrm>
            <a:off x="647190" y="2377299"/>
            <a:ext cx="971706" cy="138499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2800" dirty="0">
                <a:solidFill>
                  <a:srgbClr val="FDF6E3"/>
                </a:solidFill>
                <a:latin typeface="Consolas" panose="020B0609020204030204" pitchFamily="49" charset="0"/>
              </a:rPr>
              <a:t>01</a:t>
            </a:r>
          </a:p>
          <a:p>
            <a:pPr algn="l"/>
            <a:r>
              <a:rPr lang="en-US" sz="2800" b="0" dirty="0">
                <a:solidFill>
                  <a:srgbClr val="FDF6E3"/>
                </a:solidFill>
                <a:effectLst/>
                <a:latin typeface="Consolas" panose="020B0609020204030204" pitchFamily="49" charset="0"/>
              </a:rPr>
              <a:t>02</a:t>
            </a:r>
          </a:p>
          <a:p>
            <a:pPr algn="l"/>
            <a:r>
              <a:rPr lang="en-US" sz="2800" dirty="0">
                <a:solidFill>
                  <a:srgbClr val="FDF6E3"/>
                </a:solidFill>
                <a:latin typeface="Consolas" panose="020B0609020204030204" pitchFamily="49" charset="0"/>
              </a:rPr>
              <a:t>03</a:t>
            </a:r>
          </a:p>
        </p:txBody>
      </p:sp>
      <p:grpSp>
        <p:nvGrpSpPr>
          <p:cNvPr id="12" name="Rectangle">
            <a:extLst>
              <a:ext uri="{FF2B5EF4-FFF2-40B4-BE49-F238E27FC236}">
                <a16:creationId xmlns:a16="http://schemas.microsoft.com/office/drawing/2014/main" id="{CFA6C708-7049-81CC-FA16-12BCAFC6C903}"/>
              </a:ext>
            </a:extLst>
          </p:cNvPr>
          <p:cNvGrpSpPr/>
          <p:nvPr/>
        </p:nvGrpSpPr>
        <p:grpSpPr>
          <a:xfrm>
            <a:off x="1540136" y="9007045"/>
            <a:ext cx="9104668" cy="3490060"/>
            <a:chOff x="0" y="0"/>
            <a:chExt cx="8032977" cy="3935545"/>
          </a:xfrm>
        </p:grpSpPr>
        <p:sp>
          <p:nvSpPr>
            <p:cNvPr id="13" name="Rectangle">
              <a:extLst>
                <a:ext uri="{FF2B5EF4-FFF2-40B4-BE49-F238E27FC236}">
                  <a16:creationId xmlns:a16="http://schemas.microsoft.com/office/drawing/2014/main" id="{81F11D24-68BF-CE5F-1FC0-4005990C3D38}"/>
                </a:ext>
              </a:extLst>
            </p:cNvPr>
            <p:cNvSpPr/>
            <p:nvPr/>
          </p:nvSpPr>
          <p:spPr>
            <a:xfrm>
              <a:off x="38100" y="38099"/>
              <a:ext cx="7956778" cy="3859347"/>
            </a:xfrm>
            <a:prstGeom prst="rect">
              <a:avLst/>
            </a:prstGeom>
            <a:solidFill>
              <a:srgbClr val="282A35"/>
            </a:solidFill>
            <a:ln>
              <a:noFill/>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pic>
          <p:nvPicPr>
            <p:cNvPr id="14" name="Rectangle Rectangle" descr="Rectangle Rectangle">
              <a:extLst>
                <a:ext uri="{FF2B5EF4-FFF2-40B4-BE49-F238E27FC236}">
                  <a16:creationId xmlns:a16="http://schemas.microsoft.com/office/drawing/2014/main" id="{19BFBA08-796B-8720-310F-D29A6B49108C}"/>
                </a:ext>
              </a:extLst>
            </p:cNvPr>
            <p:cNvPicPr>
              <a:picLocks/>
            </p:cNvPicPr>
            <p:nvPr/>
          </p:nvPicPr>
          <p:blipFill>
            <a:blip r:embed="rId3"/>
            <a:stretch>
              <a:fillRect/>
            </a:stretch>
          </p:blipFill>
          <p:spPr>
            <a:xfrm>
              <a:off x="0" y="-1"/>
              <a:ext cx="8032978" cy="3935547"/>
            </a:xfrm>
            <a:prstGeom prst="rect">
              <a:avLst/>
            </a:prstGeom>
            <a:effectLst/>
          </p:spPr>
        </p:pic>
      </p:grpSp>
    </p:spTree>
    <p:extLst>
      <p:ext uri="{BB962C8B-B14F-4D97-AF65-F5344CB8AC3E}">
        <p14:creationId xmlns:p14="http://schemas.microsoft.com/office/powerpoint/2010/main" val="2098608225"/>
      </p:ext>
    </p:extLst>
  </p:cSld>
  <p:clrMapOvr>
    <a:masterClrMapping/>
  </p:clrMapOvr>
  <p:transition spd="med"/>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217FA8-B20A-9987-EAC3-C7307E0709AE}"/>
            </a:ext>
          </a:extLst>
        </p:cNvPr>
        <p:cNvGrpSpPr/>
        <p:nvPr/>
      </p:nvGrpSpPr>
      <p:grpSpPr>
        <a:xfrm>
          <a:off x="0" y="0"/>
          <a:ext cx="0" cy="0"/>
          <a:chOff x="0" y="0"/>
          <a:chExt cx="0" cy="0"/>
        </a:xfrm>
      </p:grpSpPr>
      <p:grpSp>
        <p:nvGrpSpPr>
          <p:cNvPr id="8" name="Group 7">
            <a:extLst>
              <a:ext uri="{FF2B5EF4-FFF2-40B4-BE49-F238E27FC236}">
                <a16:creationId xmlns:a16="http://schemas.microsoft.com/office/drawing/2014/main" id="{DCEFB6EE-F18E-DF30-411A-5BC1CF0A453C}"/>
              </a:ext>
            </a:extLst>
          </p:cNvPr>
          <p:cNvGrpSpPr/>
          <p:nvPr/>
        </p:nvGrpSpPr>
        <p:grpSpPr>
          <a:xfrm>
            <a:off x="277829" y="5018478"/>
            <a:ext cx="12126145" cy="7911266"/>
            <a:chOff x="277829" y="5018478"/>
            <a:chExt cx="12126145" cy="7911266"/>
          </a:xfrm>
        </p:grpSpPr>
        <p:sp>
          <p:nvSpPr>
            <p:cNvPr id="9" name="Rectangle: Rounded Corners 8">
              <a:extLst>
                <a:ext uri="{FF2B5EF4-FFF2-40B4-BE49-F238E27FC236}">
                  <a16:creationId xmlns:a16="http://schemas.microsoft.com/office/drawing/2014/main" id="{9A409B06-BA55-8CAF-EBC7-C6902F65505C}"/>
                </a:ext>
              </a:extLst>
            </p:cNvPr>
            <p:cNvSpPr/>
            <p:nvPr/>
          </p:nvSpPr>
          <p:spPr>
            <a:xfrm>
              <a:off x="410265" y="5018478"/>
              <a:ext cx="11407643" cy="7498080"/>
            </a:xfrm>
            <a:prstGeom prst="roundRect">
              <a:avLst>
                <a:gd name="adj" fmla="val 1613"/>
              </a:avLst>
            </a:prstGeom>
            <a:solidFill>
              <a:srgbClr val="002B3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sp>
          <p:nvSpPr>
            <p:cNvPr id="10" name="TextBox 9">
              <a:extLst>
                <a:ext uri="{FF2B5EF4-FFF2-40B4-BE49-F238E27FC236}">
                  <a16:creationId xmlns:a16="http://schemas.microsoft.com/office/drawing/2014/main" id="{C5B74B69-63A4-6B7A-4F4E-04B09B1140F9}"/>
                </a:ext>
              </a:extLst>
            </p:cNvPr>
            <p:cNvSpPr txBox="1"/>
            <p:nvPr/>
          </p:nvSpPr>
          <p:spPr>
            <a:xfrm>
              <a:off x="277829" y="5079689"/>
              <a:ext cx="12126145" cy="741741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2800" b="0" dirty="0">
                  <a:solidFill>
                    <a:srgbClr val="D4D4D4"/>
                  </a:solidFill>
                  <a:effectLst/>
                  <a:latin typeface="Consolas" panose="020B0609020204030204" pitchFamily="49" charset="0"/>
                </a:rPr>
                <a:t>    </a:t>
              </a:r>
              <a:r>
                <a:rPr lang="en-US" sz="2800" b="0" dirty="0">
                  <a:solidFill>
                    <a:srgbClr val="569CD6"/>
                  </a:solidFill>
                  <a:effectLst/>
                  <a:latin typeface="Consolas" panose="020B0609020204030204" pitchFamily="49" charset="0"/>
                </a:rPr>
                <a:t>def</a:t>
              </a:r>
              <a:r>
                <a:rPr lang="en-US" sz="2800" b="0" dirty="0">
                  <a:solidFill>
                    <a:srgbClr val="D4D4D4"/>
                  </a:solidFill>
                  <a:effectLst/>
                  <a:latin typeface="Consolas" panose="020B0609020204030204" pitchFamily="49" charset="0"/>
                </a:rPr>
                <a:t> </a:t>
              </a:r>
              <a:r>
                <a:rPr lang="en-US" sz="2800" b="0" dirty="0" err="1">
                  <a:solidFill>
                    <a:srgbClr val="DCDCAA"/>
                  </a:solidFill>
                  <a:effectLst/>
                  <a:latin typeface="Consolas" panose="020B0609020204030204" pitchFamily="49" charset="0"/>
                </a:rPr>
                <a:t>add_last</a:t>
              </a:r>
              <a:r>
                <a:rPr lang="en-US" sz="2800" b="0" dirty="0">
                  <a:solidFill>
                    <a:srgbClr val="D4D4D4"/>
                  </a:solidFill>
                  <a:effectLst/>
                  <a:latin typeface="Consolas" panose="020B0609020204030204" pitchFamily="49" charset="0"/>
                </a:rPr>
                <a:t>(</a:t>
              </a:r>
              <a:r>
                <a:rPr lang="en-US" sz="2800" b="0" dirty="0">
                  <a:solidFill>
                    <a:srgbClr val="9CDCFE"/>
                  </a:solidFill>
                  <a:effectLst/>
                  <a:latin typeface="Consolas" panose="020B0609020204030204" pitchFamily="49" charset="0"/>
                </a:rPr>
                <a:t>self</a:t>
              </a:r>
              <a:r>
                <a:rPr lang="en-US" sz="2800" b="0" dirty="0">
                  <a:solidFill>
                    <a:srgbClr val="D4D4D4"/>
                  </a:solidFill>
                  <a:effectLst/>
                  <a:latin typeface="Consolas" panose="020B0609020204030204" pitchFamily="49" charset="0"/>
                </a:rPr>
                <a:t>, </a:t>
              </a:r>
              <a:r>
                <a:rPr lang="en-US" sz="2800" b="0" dirty="0">
                  <a:solidFill>
                    <a:srgbClr val="9CDCFE"/>
                  </a:solidFill>
                  <a:effectLst/>
                  <a:latin typeface="Consolas" panose="020B0609020204030204" pitchFamily="49" charset="0"/>
                </a:rPr>
                <a:t>data</a:t>
              </a:r>
              <a:r>
                <a:rPr lang="en-US" sz="2800" b="0" dirty="0">
                  <a:solidFill>
                    <a:srgbClr val="D4D4D4"/>
                  </a:solidFill>
                  <a:effectLst/>
                  <a:latin typeface="Consolas" panose="020B0609020204030204" pitchFamily="49" charset="0"/>
                </a:rPr>
                <a:t>):</a:t>
              </a:r>
            </a:p>
            <a:p>
              <a:pPr algn="l"/>
              <a:r>
                <a:rPr lang="en-US" sz="2800" b="0" dirty="0">
                  <a:solidFill>
                    <a:srgbClr val="D4D4D4"/>
                  </a:solidFill>
                  <a:effectLst/>
                  <a:latin typeface="Consolas" panose="020B0609020204030204" pitchFamily="49" charset="0"/>
                </a:rPr>
                <a:t>        </a:t>
              </a:r>
              <a:r>
                <a:rPr lang="en-US" sz="2800" b="0" dirty="0">
                  <a:solidFill>
                    <a:srgbClr val="C586C0"/>
                  </a:solidFill>
                  <a:effectLst/>
                  <a:latin typeface="Consolas" panose="020B0609020204030204" pitchFamily="49" charset="0"/>
                </a:rPr>
                <a:t>if</a:t>
              </a:r>
              <a:r>
                <a:rPr lang="en-US" sz="2800" b="0" dirty="0">
                  <a:solidFill>
                    <a:srgbClr val="D4D4D4"/>
                  </a:solidFill>
                  <a:effectLst/>
                  <a:latin typeface="Consolas" panose="020B0609020204030204" pitchFamily="49" charset="0"/>
                </a:rPr>
                <a:t> </a:t>
              </a:r>
              <a:r>
                <a:rPr lang="en-US" sz="2800" b="0" dirty="0" err="1">
                  <a:solidFill>
                    <a:srgbClr val="9CDCFE"/>
                  </a:solidFill>
                  <a:effectLst/>
                  <a:latin typeface="Consolas" panose="020B0609020204030204" pitchFamily="49" charset="0"/>
                </a:rPr>
                <a:t>self</a:t>
              </a:r>
              <a:r>
                <a:rPr lang="en-US" sz="2800" b="0" dirty="0" err="1">
                  <a:solidFill>
                    <a:srgbClr val="D4D4D4"/>
                  </a:solidFill>
                  <a:effectLst/>
                  <a:latin typeface="Consolas" panose="020B0609020204030204" pitchFamily="49" charset="0"/>
                </a:rPr>
                <a:t>.</a:t>
              </a:r>
              <a:r>
                <a:rPr lang="en-US" sz="2800" b="0" dirty="0" err="1">
                  <a:solidFill>
                    <a:srgbClr val="9CDCFE"/>
                  </a:solidFill>
                  <a:effectLst/>
                  <a:latin typeface="Consolas" panose="020B0609020204030204" pitchFamily="49" charset="0"/>
                </a:rPr>
                <a:t>_head</a:t>
              </a:r>
              <a:r>
                <a:rPr lang="en-US" sz="2800" b="0" dirty="0">
                  <a:solidFill>
                    <a:srgbClr val="D4D4D4"/>
                  </a:solidFill>
                  <a:effectLst/>
                  <a:latin typeface="Consolas" panose="020B0609020204030204" pitchFamily="49" charset="0"/>
                </a:rPr>
                <a:t> </a:t>
              </a:r>
              <a:r>
                <a:rPr lang="en-US" sz="2800" b="0" dirty="0">
                  <a:solidFill>
                    <a:srgbClr val="569CD6"/>
                  </a:solidFill>
                  <a:effectLst/>
                  <a:latin typeface="Consolas" panose="020B0609020204030204" pitchFamily="49" charset="0"/>
                </a:rPr>
                <a:t>is</a:t>
              </a:r>
              <a:r>
                <a:rPr lang="en-US" sz="2800" b="0" dirty="0">
                  <a:solidFill>
                    <a:srgbClr val="D4D4D4"/>
                  </a:solidFill>
                  <a:effectLst/>
                  <a:latin typeface="Consolas" panose="020B0609020204030204" pitchFamily="49" charset="0"/>
                </a:rPr>
                <a:t> </a:t>
              </a:r>
              <a:r>
                <a:rPr lang="en-US" sz="2800" b="0" dirty="0">
                  <a:solidFill>
                    <a:srgbClr val="569CD6"/>
                  </a:solidFill>
                  <a:effectLst/>
                  <a:latin typeface="Consolas" panose="020B0609020204030204" pitchFamily="49" charset="0"/>
                </a:rPr>
                <a:t>None</a:t>
              </a:r>
              <a:r>
                <a:rPr lang="en-US" sz="2800" b="0" dirty="0">
                  <a:solidFill>
                    <a:srgbClr val="D4D4D4"/>
                  </a:solidFill>
                  <a:effectLst/>
                  <a:latin typeface="Consolas" panose="020B0609020204030204" pitchFamily="49" charset="0"/>
                </a:rPr>
                <a:t>: </a:t>
              </a:r>
              <a:r>
                <a:rPr lang="en-US" sz="2800" b="0" dirty="0">
                  <a:solidFill>
                    <a:srgbClr val="C586C0"/>
                  </a:solidFill>
                  <a:effectLst/>
                  <a:latin typeface="Consolas" panose="020B0609020204030204" pitchFamily="49" charset="0"/>
                </a:rPr>
                <a:t>return</a:t>
              </a:r>
              <a:r>
                <a:rPr lang="en-US" sz="2800" b="0" dirty="0">
                  <a:solidFill>
                    <a:srgbClr val="D4D4D4"/>
                  </a:solidFill>
                  <a:effectLst/>
                  <a:latin typeface="Consolas" panose="020B0609020204030204" pitchFamily="49" charset="0"/>
                </a:rPr>
                <a:t> </a:t>
              </a:r>
              <a:r>
                <a:rPr lang="en-US" sz="2800" b="0" dirty="0" err="1">
                  <a:solidFill>
                    <a:srgbClr val="9CDCFE"/>
                  </a:solidFill>
                  <a:effectLst/>
                  <a:latin typeface="Consolas" panose="020B0609020204030204" pitchFamily="49" charset="0"/>
                </a:rPr>
                <a:t>self</a:t>
              </a:r>
              <a:r>
                <a:rPr lang="en-US" sz="2800" b="0" dirty="0" err="1">
                  <a:solidFill>
                    <a:srgbClr val="D4D4D4"/>
                  </a:solidFill>
                  <a:effectLst/>
                  <a:latin typeface="Consolas" panose="020B0609020204030204" pitchFamily="49" charset="0"/>
                </a:rPr>
                <a:t>.</a:t>
              </a:r>
              <a:r>
                <a:rPr lang="en-US" sz="2800" b="0" dirty="0" err="1">
                  <a:solidFill>
                    <a:srgbClr val="DCDCAA"/>
                  </a:solidFill>
                  <a:effectLst/>
                  <a:latin typeface="Consolas" panose="020B0609020204030204" pitchFamily="49" charset="0"/>
                </a:rPr>
                <a:t>add_first</a:t>
              </a:r>
              <a:r>
                <a:rPr lang="en-US" sz="2800" b="0" dirty="0">
                  <a:solidFill>
                    <a:srgbClr val="D4D4D4"/>
                  </a:solidFill>
                  <a:effectLst/>
                  <a:latin typeface="Consolas" panose="020B0609020204030204" pitchFamily="49" charset="0"/>
                </a:rPr>
                <a:t>(</a:t>
              </a:r>
              <a:r>
                <a:rPr lang="en-US" sz="2800" b="0" dirty="0">
                  <a:solidFill>
                    <a:srgbClr val="9CDCFE"/>
                  </a:solidFill>
                  <a:effectLst/>
                  <a:latin typeface="Consolas" panose="020B0609020204030204" pitchFamily="49" charset="0"/>
                </a:rPr>
                <a:t>data</a:t>
              </a:r>
              <a:r>
                <a:rPr lang="en-US" sz="2800" b="0" dirty="0">
                  <a:solidFill>
                    <a:srgbClr val="D4D4D4"/>
                  </a:solidFill>
                  <a:effectLst/>
                  <a:latin typeface="Consolas" panose="020B0609020204030204" pitchFamily="49" charset="0"/>
                </a:rPr>
                <a:t>)</a:t>
              </a:r>
              <a:br>
                <a:rPr lang="en-US" sz="2800" b="0" dirty="0">
                  <a:solidFill>
                    <a:srgbClr val="D4D4D4"/>
                  </a:solidFill>
                  <a:effectLst/>
                  <a:latin typeface="Consolas" panose="020B0609020204030204" pitchFamily="49" charset="0"/>
                </a:rPr>
              </a:br>
              <a:r>
                <a:rPr lang="en-US" sz="2800" b="0" dirty="0">
                  <a:solidFill>
                    <a:srgbClr val="D4D4D4"/>
                  </a:solidFill>
                  <a:effectLst/>
                  <a:latin typeface="Consolas" panose="020B0609020204030204" pitchFamily="49" charset="0"/>
                </a:rPr>
                <a:t>        </a:t>
              </a:r>
              <a:r>
                <a:rPr lang="en-US" sz="2800" b="0" dirty="0" err="1">
                  <a:solidFill>
                    <a:srgbClr val="9CDCFE"/>
                  </a:solidFill>
                  <a:effectLst/>
                  <a:latin typeface="Consolas" panose="020B0609020204030204" pitchFamily="49" charset="0"/>
                </a:rPr>
                <a:t>current_node</a:t>
              </a:r>
              <a:r>
                <a:rPr lang="en-US" sz="2800" b="0" dirty="0">
                  <a:solidFill>
                    <a:srgbClr val="D4D4D4"/>
                  </a:solidFill>
                  <a:effectLst/>
                  <a:latin typeface="Consolas" panose="020B0609020204030204" pitchFamily="49" charset="0"/>
                </a:rPr>
                <a:t> = </a:t>
              </a:r>
              <a:r>
                <a:rPr lang="en-US" sz="2800" b="0" dirty="0" err="1">
                  <a:solidFill>
                    <a:srgbClr val="9CDCFE"/>
                  </a:solidFill>
                  <a:effectLst/>
                  <a:latin typeface="Consolas" panose="020B0609020204030204" pitchFamily="49" charset="0"/>
                </a:rPr>
                <a:t>self</a:t>
              </a:r>
              <a:r>
                <a:rPr lang="en-US" sz="2800" b="0" dirty="0" err="1">
                  <a:solidFill>
                    <a:srgbClr val="D4D4D4"/>
                  </a:solidFill>
                  <a:effectLst/>
                  <a:latin typeface="Consolas" panose="020B0609020204030204" pitchFamily="49" charset="0"/>
                </a:rPr>
                <a:t>.</a:t>
              </a:r>
              <a:r>
                <a:rPr lang="en-US" sz="2800" b="0" dirty="0" err="1">
                  <a:solidFill>
                    <a:srgbClr val="9CDCFE"/>
                  </a:solidFill>
                  <a:effectLst/>
                  <a:latin typeface="Consolas" panose="020B0609020204030204" pitchFamily="49" charset="0"/>
                </a:rPr>
                <a:t>_head</a:t>
              </a:r>
              <a:endParaRPr lang="en-US" sz="2800" b="0" dirty="0">
                <a:solidFill>
                  <a:srgbClr val="D4D4D4"/>
                </a:solidFill>
                <a:effectLst/>
                <a:latin typeface="Consolas" panose="020B0609020204030204" pitchFamily="49" charset="0"/>
              </a:endParaRPr>
            </a:p>
            <a:p>
              <a:pPr algn="l"/>
              <a:r>
                <a:rPr lang="en-US" sz="2800" b="0" dirty="0">
                  <a:solidFill>
                    <a:srgbClr val="D4D4D4"/>
                  </a:solidFill>
                  <a:effectLst/>
                  <a:latin typeface="Consolas" panose="020B0609020204030204" pitchFamily="49" charset="0"/>
                </a:rPr>
                <a:t>        </a:t>
              </a:r>
              <a:r>
                <a:rPr lang="en-US" sz="2800" b="0" dirty="0">
                  <a:solidFill>
                    <a:srgbClr val="C586C0"/>
                  </a:solidFill>
                  <a:effectLst/>
                  <a:latin typeface="Consolas" panose="020B0609020204030204" pitchFamily="49" charset="0"/>
                </a:rPr>
                <a:t>while</a:t>
              </a:r>
              <a:r>
                <a:rPr lang="en-US" sz="2800" b="0" dirty="0">
                  <a:solidFill>
                    <a:srgbClr val="D4D4D4"/>
                  </a:solidFill>
                  <a:effectLst/>
                  <a:latin typeface="Consolas" panose="020B0609020204030204" pitchFamily="49" charset="0"/>
                </a:rPr>
                <a:t> </a:t>
              </a:r>
              <a:r>
                <a:rPr lang="en-US" sz="2800" b="0" dirty="0" err="1">
                  <a:solidFill>
                    <a:srgbClr val="9CDCFE"/>
                  </a:solidFill>
                  <a:effectLst/>
                  <a:latin typeface="Consolas" panose="020B0609020204030204" pitchFamily="49" charset="0"/>
                </a:rPr>
                <a:t>current_node</a:t>
              </a:r>
              <a:r>
                <a:rPr lang="en-US" sz="2800" b="0" dirty="0" err="1">
                  <a:solidFill>
                    <a:srgbClr val="D4D4D4"/>
                  </a:solidFill>
                  <a:effectLst/>
                  <a:latin typeface="Consolas" panose="020B0609020204030204" pitchFamily="49" charset="0"/>
                </a:rPr>
                <a:t>.</a:t>
              </a:r>
              <a:r>
                <a:rPr lang="en-US" sz="2800" b="0" dirty="0" err="1">
                  <a:solidFill>
                    <a:srgbClr val="9CDCFE"/>
                  </a:solidFill>
                  <a:effectLst/>
                  <a:latin typeface="Consolas" panose="020B0609020204030204" pitchFamily="49" charset="0"/>
                </a:rPr>
                <a:t>link</a:t>
              </a:r>
              <a:r>
                <a:rPr lang="en-US" sz="2800" b="0" dirty="0">
                  <a:solidFill>
                    <a:srgbClr val="D4D4D4"/>
                  </a:solidFill>
                  <a:effectLst/>
                  <a:latin typeface="Consolas" panose="020B0609020204030204" pitchFamily="49" charset="0"/>
                </a:rPr>
                <a:t> </a:t>
              </a:r>
              <a:r>
                <a:rPr lang="en-US" sz="2800" b="0" dirty="0">
                  <a:solidFill>
                    <a:srgbClr val="569CD6"/>
                  </a:solidFill>
                  <a:effectLst/>
                  <a:latin typeface="Consolas" panose="020B0609020204030204" pitchFamily="49" charset="0"/>
                </a:rPr>
                <a:t>is</a:t>
              </a:r>
              <a:r>
                <a:rPr lang="en-US" sz="2800" b="0" dirty="0">
                  <a:solidFill>
                    <a:srgbClr val="D4D4D4"/>
                  </a:solidFill>
                  <a:effectLst/>
                  <a:latin typeface="Consolas" panose="020B0609020204030204" pitchFamily="49" charset="0"/>
                </a:rPr>
                <a:t> </a:t>
              </a:r>
              <a:r>
                <a:rPr lang="en-US" sz="2800" b="0" dirty="0">
                  <a:solidFill>
                    <a:srgbClr val="569CD6"/>
                  </a:solidFill>
                  <a:effectLst/>
                  <a:latin typeface="Consolas" panose="020B0609020204030204" pitchFamily="49" charset="0"/>
                </a:rPr>
                <a:t>not</a:t>
              </a:r>
              <a:r>
                <a:rPr lang="en-US" sz="2800" b="0" dirty="0">
                  <a:solidFill>
                    <a:srgbClr val="D4D4D4"/>
                  </a:solidFill>
                  <a:effectLst/>
                  <a:latin typeface="Consolas" panose="020B0609020204030204" pitchFamily="49" charset="0"/>
                </a:rPr>
                <a:t> </a:t>
              </a:r>
              <a:r>
                <a:rPr lang="en-US" sz="2800" b="0" dirty="0">
                  <a:solidFill>
                    <a:srgbClr val="569CD6"/>
                  </a:solidFill>
                  <a:effectLst/>
                  <a:latin typeface="Consolas" panose="020B0609020204030204" pitchFamily="49" charset="0"/>
                </a:rPr>
                <a:t>None</a:t>
              </a:r>
              <a:r>
                <a:rPr lang="en-US" sz="2800" b="0" dirty="0">
                  <a:solidFill>
                    <a:srgbClr val="D4D4D4"/>
                  </a:solidFill>
                  <a:effectLst/>
                  <a:latin typeface="Consolas" panose="020B0609020204030204" pitchFamily="49" charset="0"/>
                </a:rPr>
                <a:t>:</a:t>
              </a:r>
            </a:p>
            <a:p>
              <a:pPr algn="l"/>
              <a:r>
                <a:rPr lang="en-US" sz="2800" b="0" dirty="0">
                  <a:solidFill>
                    <a:srgbClr val="D4D4D4"/>
                  </a:solidFill>
                  <a:effectLst/>
                  <a:latin typeface="Consolas" panose="020B0609020204030204" pitchFamily="49" charset="0"/>
                </a:rPr>
                <a:t>            </a:t>
              </a:r>
              <a:r>
                <a:rPr lang="en-US" sz="2800" b="0" dirty="0" err="1">
                  <a:solidFill>
                    <a:srgbClr val="9CDCFE"/>
                  </a:solidFill>
                  <a:effectLst/>
                  <a:latin typeface="Consolas" panose="020B0609020204030204" pitchFamily="49" charset="0"/>
                </a:rPr>
                <a:t>current_node</a:t>
              </a:r>
              <a:r>
                <a:rPr lang="en-US" sz="2800" b="0" dirty="0">
                  <a:solidFill>
                    <a:srgbClr val="D4D4D4"/>
                  </a:solidFill>
                  <a:effectLst/>
                  <a:latin typeface="Consolas" panose="020B0609020204030204" pitchFamily="49" charset="0"/>
                </a:rPr>
                <a:t> = </a:t>
              </a:r>
              <a:r>
                <a:rPr lang="en-US" sz="2800" b="0" dirty="0" err="1">
                  <a:solidFill>
                    <a:srgbClr val="9CDCFE"/>
                  </a:solidFill>
                  <a:effectLst/>
                  <a:latin typeface="Consolas" panose="020B0609020204030204" pitchFamily="49" charset="0"/>
                </a:rPr>
                <a:t>current_node</a:t>
              </a:r>
              <a:r>
                <a:rPr lang="en-US" sz="2800" b="0" dirty="0" err="1">
                  <a:solidFill>
                    <a:srgbClr val="D4D4D4"/>
                  </a:solidFill>
                  <a:effectLst/>
                  <a:latin typeface="Consolas" panose="020B0609020204030204" pitchFamily="49" charset="0"/>
                </a:rPr>
                <a:t>.</a:t>
              </a:r>
              <a:r>
                <a:rPr lang="en-US" sz="2800" b="0" dirty="0" err="1">
                  <a:solidFill>
                    <a:srgbClr val="9CDCFE"/>
                  </a:solidFill>
                  <a:effectLst/>
                  <a:latin typeface="Consolas" panose="020B0609020204030204" pitchFamily="49" charset="0"/>
                </a:rPr>
                <a:t>link</a:t>
              </a:r>
              <a:br>
                <a:rPr lang="en-US" sz="2800" b="0" dirty="0">
                  <a:solidFill>
                    <a:srgbClr val="D4D4D4"/>
                  </a:solidFill>
                  <a:effectLst/>
                  <a:latin typeface="Consolas" panose="020B0609020204030204" pitchFamily="49" charset="0"/>
                </a:rPr>
              </a:br>
              <a:r>
                <a:rPr lang="en-US" sz="2800" b="0" dirty="0">
                  <a:solidFill>
                    <a:srgbClr val="D4D4D4"/>
                  </a:solidFill>
                  <a:effectLst/>
                  <a:latin typeface="Consolas" panose="020B0609020204030204" pitchFamily="49" charset="0"/>
                </a:rPr>
                <a:t>        </a:t>
              </a:r>
              <a:r>
                <a:rPr lang="en-US" sz="2800" b="0" dirty="0" err="1">
                  <a:solidFill>
                    <a:srgbClr val="9CDCFE"/>
                  </a:solidFill>
                  <a:effectLst/>
                  <a:latin typeface="Consolas" panose="020B0609020204030204" pitchFamily="49" charset="0"/>
                </a:rPr>
                <a:t>current_node</a:t>
              </a:r>
              <a:r>
                <a:rPr lang="en-US" sz="2800" b="0" dirty="0" err="1">
                  <a:solidFill>
                    <a:srgbClr val="D4D4D4"/>
                  </a:solidFill>
                  <a:effectLst/>
                  <a:latin typeface="Consolas" panose="020B0609020204030204" pitchFamily="49" charset="0"/>
                </a:rPr>
                <a:t>.</a:t>
              </a:r>
              <a:r>
                <a:rPr lang="en-US" sz="2800" b="0" dirty="0" err="1">
                  <a:solidFill>
                    <a:srgbClr val="9CDCFE"/>
                  </a:solidFill>
                  <a:effectLst/>
                  <a:latin typeface="Consolas" panose="020B0609020204030204" pitchFamily="49" charset="0"/>
                </a:rPr>
                <a:t>link</a:t>
              </a:r>
              <a:r>
                <a:rPr lang="en-US" sz="2800" b="0" dirty="0">
                  <a:solidFill>
                    <a:srgbClr val="D4D4D4"/>
                  </a:solidFill>
                  <a:effectLst/>
                  <a:latin typeface="Consolas" panose="020B0609020204030204" pitchFamily="49" charset="0"/>
                </a:rPr>
                <a:t> = </a:t>
              </a:r>
              <a:r>
                <a:rPr lang="en-US" sz="2800" b="0" dirty="0">
                  <a:solidFill>
                    <a:srgbClr val="4EC9B0"/>
                  </a:solidFill>
                  <a:effectLst/>
                  <a:latin typeface="Consolas" panose="020B0609020204030204" pitchFamily="49" charset="0"/>
                </a:rPr>
                <a:t>Node</a:t>
              </a:r>
              <a:r>
                <a:rPr lang="en-US" sz="2800" b="0" dirty="0">
                  <a:solidFill>
                    <a:srgbClr val="D4D4D4"/>
                  </a:solidFill>
                  <a:effectLst/>
                  <a:latin typeface="Consolas" panose="020B0609020204030204" pitchFamily="49" charset="0"/>
                </a:rPr>
                <a:t>(</a:t>
              </a:r>
              <a:r>
                <a:rPr lang="en-US" sz="2800" b="0" dirty="0">
                  <a:solidFill>
                    <a:srgbClr val="9CDCFE"/>
                  </a:solidFill>
                  <a:effectLst/>
                  <a:latin typeface="Consolas" panose="020B0609020204030204" pitchFamily="49" charset="0"/>
                </a:rPr>
                <a:t>data</a:t>
              </a:r>
              <a:r>
                <a:rPr lang="en-US" sz="2800" b="0" dirty="0">
                  <a:solidFill>
                    <a:srgbClr val="D4D4D4"/>
                  </a:solidFill>
                  <a:effectLst/>
                  <a:latin typeface="Consolas" panose="020B0609020204030204" pitchFamily="49" charset="0"/>
                </a:rPr>
                <a:t>, </a:t>
              </a:r>
              <a:r>
                <a:rPr lang="en-US" sz="2800" b="0" dirty="0">
                  <a:solidFill>
                    <a:srgbClr val="9CDCFE"/>
                  </a:solidFill>
                  <a:effectLst/>
                  <a:latin typeface="Consolas" panose="020B0609020204030204" pitchFamily="49" charset="0"/>
                </a:rPr>
                <a:t>link</a:t>
              </a:r>
              <a:r>
                <a:rPr lang="en-US" sz="2800" b="0" dirty="0">
                  <a:solidFill>
                    <a:srgbClr val="D4D4D4"/>
                  </a:solidFill>
                  <a:effectLst/>
                  <a:latin typeface="Consolas" panose="020B0609020204030204" pitchFamily="49" charset="0"/>
                </a:rPr>
                <a:t>=</a:t>
              </a:r>
              <a:r>
                <a:rPr lang="en-US" sz="2800" b="0" dirty="0">
                  <a:solidFill>
                    <a:srgbClr val="569CD6"/>
                  </a:solidFill>
                  <a:effectLst/>
                  <a:latin typeface="Consolas" panose="020B0609020204030204" pitchFamily="49" charset="0"/>
                </a:rPr>
                <a:t>None</a:t>
              </a:r>
              <a:r>
                <a:rPr lang="en-US" sz="2800" b="0" dirty="0">
                  <a:solidFill>
                    <a:srgbClr val="D4D4D4"/>
                  </a:solidFill>
                  <a:effectLst/>
                  <a:latin typeface="Consolas" panose="020B0609020204030204" pitchFamily="49" charset="0"/>
                </a:rPr>
                <a:t>)</a:t>
              </a:r>
            </a:p>
            <a:p>
              <a:pPr algn="l"/>
              <a:br>
                <a:rPr lang="en-US" sz="2800" b="0" dirty="0">
                  <a:solidFill>
                    <a:srgbClr val="D4D4D4"/>
                  </a:solidFill>
                  <a:effectLst/>
                  <a:latin typeface="Consolas" panose="020B0609020204030204" pitchFamily="49" charset="0"/>
                </a:rPr>
              </a:br>
              <a:br>
                <a:rPr lang="en-US" sz="2800" b="0" dirty="0">
                  <a:solidFill>
                    <a:srgbClr val="D4D4D4"/>
                  </a:solidFill>
                  <a:effectLst/>
                  <a:latin typeface="Consolas" panose="020B0609020204030204" pitchFamily="49" charset="0"/>
                </a:rPr>
              </a:br>
              <a:r>
                <a:rPr lang="en-US" sz="2800" b="0" dirty="0">
                  <a:solidFill>
                    <a:srgbClr val="D4D4D4"/>
                  </a:solidFill>
                  <a:effectLst/>
                  <a:latin typeface="Consolas" panose="020B0609020204030204" pitchFamily="49" charset="0"/>
                </a:rPr>
                <a:t>    </a:t>
              </a:r>
              <a:r>
                <a:rPr lang="en-US" sz="2800" b="0" dirty="0">
                  <a:solidFill>
                    <a:srgbClr val="569CD6"/>
                  </a:solidFill>
                  <a:effectLst/>
                  <a:latin typeface="Consolas" panose="020B0609020204030204" pitchFamily="49" charset="0"/>
                </a:rPr>
                <a:t>def</a:t>
              </a:r>
              <a:r>
                <a:rPr lang="en-US" sz="2800" b="0" dirty="0">
                  <a:solidFill>
                    <a:srgbClr val="D4D4D4"/>
                  </a:solidFill>
                  <a:effectLst/>
                  <a:latin typeface="Consolas" panose="020B0609020204030204" pitchFamily="49" charset="0"/>
                </a:rPr>
                <a:t> </a:t>
              </a:r>
              <a:r>
                <a:rPr lang="en-US" sz="2800" b="0" dirty="0" err="1">
                  <a:solidFill>
                    <a:srgbClr val="DCDCAA"/>
                  </a:solidFill>
                  <a:effectLst/>
                  <a:latin typeface="Consolas" panose="020B0609020204030204" pitchFamily="49" charset="0"/>
                </a:rPr>
                <a:t>remove_last</a:t>
              </a:r>
              <a:r>
                <a:rPr lang="en-US" sz="2800" b="0" dirty="0">
                  <a:solidFill>
                    <a:srgbClr val="D4D4D4"/>
                  </a:solidFill>
                  <a:effectLst/>
                  <a:latin typeface="Consolas" panose="020B0609020204030204" pitchFamily="49" charset="0"/>
                </a:rPr>
                <a:t>(</a:t>
              </a:r>
              <a:r>
                <a:rPr lang="en-US" sz="2800" b="0" dirty="0">
                  <a:solidFill>
                    <a:srgbClr val="9CDCFE"/>
                  </a:solidFill>
                  <a:effectLst/>
                  <a:latin typeface="Consolas" panose="020B0609020204030204" pitchFamily="49" charset="0"/>
                </a:rPr>
                <a:t>self</a:t>
              </a:r>
              <a:r>
                <a:rPr lang="en-US" sz="2800" b="0" dirty="0">
                  <a:solidFill>
                    <a:srgbClr val="D4D4D4"/>
                  </a:solidFill>
                  <a:effectLst/>
                  <a:latin typeface="Consolas" panose="020B0609020204030204" pitchFamily="49" charset="0"/>
                </a:rPr>
                <a:t>):        </a:t>
              </a:r>
            </a:p>
            <a:p>
              <a:pPr algn="l"/>
              <a:r>
                <a:rPr lang="en-US" sz="2800" b="0" dirty="0">
                  <a:solidFill>
                    <a:srgbClr val="D4D4D4"/>
                  </a:solidFill>
                  <a:effectLst/>
                  <a:latin typeface="Consolas" panose="020B0609020204030204" pitchFamily="49" charset="0"/>
                </a:rPr>
                <a:t>        </a:t>
              </a:r>
              <a:r>
                <a:rPr lang="en-US" sz="2800" b="0" dirty="0">
                  <a:solidFill>
                    <a:srgbClr val="C586C0"/>
                  </a:solidFill>
                  <a:effectLst/>
                  <a:latin typeface="Consolas" panose="020B0609020204030204" pitchFamily="49" charset="0"/>
                </a:rPr>
                <a:t>if</a:t>
              </a:r>
              <a:r>
                <a:rPr lang="en-US" sz="2800" b="0" dirty="0">
                  <a:solidFill>
                    <a:srgbClr val="D4D4D4"/>
                  </a:solidFill>
                  <a:effectLst/>
                  <a:latin typeface="Consolas" panose="020B0609020204030204" pitchFamily="49" charset="0"/>
                </a:rPr>
                <a:t> </a:t>
              </a:r>
              <a:r>
                <a:rPr lang="en-US" sz="2800" b="0" dirty="0">
                  <a:solidFill>
                    <a:srgbClr val="9CDCFE"/>
                  </a:solidFill>
                  <a:effectLst/>
                  <a:latin typeface="Consolas" panose="020B0609020204030204" pitchFamily="49" charset="0"/>
                </a:rPr>
                <a:t>self</a:t>
              </a:r>
              <a:r>
                <a:rPr lang="en-US" sz="2800" b="0" dirty="0">
                  <a:solidFill>
                    <a:srgbClr val="D4D4D4"/>
                  </a:solidFill>
                  <a:effectLst/>
                  <a:latin typeface="Consolas" panose="020B0609020204030204" pitchFamily="49" charset="0"/>
                </a:rPr>
                <a:t>.</a:t>
              </a:r>
              <a:r>
                <a:rPr lang="en-US" sz="2800" b="0" dirty="0">
                  <a:solidFill>
                    <a:srgbClr val="9CDCFE"/>
                  </a:solidFill>
                  <a:effectLst/>
                  <a:latin typeface="Consolas" panose="020B0609020204030204" pitchFamily="49" charset="0"/>
                </a:rPr>
                <a:t>_</a:t>
              </a:r>
              <a:r>
                <a:rPr lang="en-US" sz="2800" b="0" dirty="0" err="1">
                  <a:solidFill>
                    <a:srgbClr val="9CDCFE"/>
                  </a:solidFill>
                  <a:effectLst/>
                  <a:latin typeface="Consolas" panose="020B0609020204030204" pitchFamily="49" charset="0"/>
                </a:rPr>
                <a:t>head</a:t>
              </a:r>
              <a:r>
                <a:rPr lang="en-US" sz="2800" b="0" dirty="0" err="1">
                  <a:solidFill>
                    <a:srgbClr val="D4D4D4"/>
                  </a:solidFill>
                  <a:effectLst/>
                  <a:latin typeface="Consolas" panose="020B0609020204030204" pitchFamily="49" charset="0"/>
                </a:rPr>
                <a:t>.</a:t>
              </a:r>
              <a:r>
                <a:rPr lang="en-US" sz="2800" b="0" dirty="0" err="1">
                  <a:solidFill>
                    <a:srgbClr val="9CDCFE"/>
                  </a:solidFill>
                  <a:effectLst/>
                  <a:latin typeface="Consolas" panose="020B0609020204030204" pitchFamily="49" charset="0"/>
                </a:rPr>
                <a:t>link</a:t>
              </a:r>
              <a:r>
                <a:rPr lang="en-US" sz="2800" b="0" dirty="0">
                  <a:solidFill>
                    <a:srgbClr val="D4D4D4"/>
                  </a:solidFill>
                  <a:effectLst/>
                  <a:latin typeface="Consolas" panose="020B0609020204030204" pitchFamily="49" charset="0"/>
                </a:rPr>
                <a:t> </a:t>
              </a:r>
              <a:r>
                <a:rPr lang="en-US" sz="2800" b="0" dirty="0">
                  <a:solidFill>
                    <a:srgbClr val="569CD6"/>
                  </a:solidFill>
                  <a:effectLst/>
                  <a:latin typeface="Consolas" panose="020B0609020204030204" pitchFamily="49" charset="0"/>
                </a:rPr>
                <a:t>is</a:t>
              </a:r>
              <a:r>
                <a:rPr lang="en-US" sz="2800" b="0" dirty="0">
                  <a:solidFill>
                    <a:srgbClr val="D4D4D4"/>
                  </a:solidFill>
                  <a:effectLst/>
                  <a:latin typeface="Consolas" panose="020B0609020204030204" pitchFamily="49" charset="0"/>
                </a:rPr>
                <a:t> </a:t>
              </a:r>
              <a:r>
                <a:rPr lang="en-US" sz="2800" b="0" dirty="0">
                  <a:solidFill>
                    <a:srgbClr val="569CD6"/>
                  </a:solidFill>
                  <a:effectLst/>
                  <a:latin typeface="Consolas" panose="020B0609020204030204" pitchFamily="49" charset="0"/>
                </a:rPr>
                <a:t>None</a:t>
              </a:r>
              <a:r>
                <a:rPr lang="en-US" sz="2800" b="0" dirty="0">
                  <a:solidFill>
                    <a:srgbClr val="D4D4D4"/>
                  </a:solidFill>
                  <a:effectLst/>
                  <a:latin typeface="Consolas" panose="020B0609020204030204" pitchFamily="49" charset="0"/>
                </a:rPr>
                <a:t>:</a:t>
              </a:r>
            </a:p>
            <a:p>
              <a:pPr algn="l"/>
              <a:r>
                <a:rPr lang="en-US" sz="2800" b="0" dirty="0">
                  <a:solidFill>
                    <a:srgbClr val="D4D4D4"/>
                  </a:solidFill>
                  <a:effectLst/>
                  <a:latin typeface="Consolas" panose="020B0609020204030204" pitchFamily="49" charset="0"/>
                </a:rPr>
                <a:t>            </a:t>
              </a:r>
              <a:r>
                <a:rPr lang="en-US" sz="2800" b="0" dirty="0">
                  <a:solidFill>
                    <a:srgbClr val="C586C0"/>
                  </a:solidFill>
                  <a:effectLst/>
                  <a:latin typeface="Consolas" panose="020B0609020204030204" pitchFamily="49" charset="0"/>
                </a:rPr>
                <a:t>return</a:t>
              </a:r>
              <a:r>
                <a:rPr lang="en-US" sz="2800" b="0" dirty="0">
                  <a:solidFill>
                    <a:srgbClr val="D4D4D4"/>
                  </a:solidFill>
                  <a:effectLst/>
                  <a:latin typeface="Consolas" panose="020B0609020204030204" pitchFamily="49" charset="0"/>
                </a:rPr>
                <a:t> </a:t>
              </a:r>
              <a:r>
                <a:rPr lang="en-US" sz="2800" b="0" dirty="0" err="1">
                  <a:solidFill>
                    <a:srgbClr val="569CD6"/>
                  </a:solidFill>
                  <a:effectLst/>
                  <a:latin typeface="Consolas" panose="020B0609020204030204" pitchFamily="49" charset="0"/>
                </a:rPr>
                <a:t>self</a:t>
              </a:r>
              <a:r>
                <a:rPr lang="en-US" sz="2800" b="0" dirty="0" err="1">
                  <a:solidFill>
                    <a:srgbClr val="D4D4D4"/>
                  </a:solidFill>
                  <a:effectLst/>
                  <a:latin typeface="Consolas" panose="020B0609020204030204" pitchFamily="49" charset="0"/>
                </a:rPr>
                <a:t>.remove_first</a:t>
              </a:r>
              <a:r>
                <a:rPr lang="en-US" sz="2800" b="0" dirty="0">
                  <a:solidFill>
                    <a:srgbClr val="D4D4D4"/>
                  </a:solidFill>
                  <a:effectLst/>
                  <a:latin typeface="Consolas" panose="020B0609020204030204" pitchFamily="49" charset="0"/>
                </a:rPr>
                <a:t>()</a:t>
              </a:r>
            </a:p>
            <a:p>
              <a:pPr algn="l"/>
              <a:r>
                <a:rPr lang="en-US" sz="2800" b="0" dirty="0">
                  <a:solidFill>
                    <a:srgbClr val="D4D4D4"/>
                  </a:solidFill>
                  <a:effectLst/>
                  <a:latin typeface="Consolas" panose="020B0609020204030204" pitchFamily="49" charset="0"/>
                </a:rPr>
                <a:t>        </a:t>
              </a:r>
              <a:r>
                <a:rPr lang="en-US" sz="2800" b="0" dirty="0" err="1">
                  <a:solidFill>
                    <a:srgbClr val="9CDCFE"/>
                  </a:solidFill>
                  <a:effectLst/>
                  <a:latin typeface="Consolas" panose="020B0609020204030204" pitchFamily="49" charset="0"/>
                </a:rPr>
                <a:t>current_node</a:t>
              </a:r>
              <a:r>
                <a:rPr lang="en-US" sz="2800" b="0" dirty="0">
                  <a:solidFill>
                    <a:srgbClr val="D4D4D4"/>
                  </a:solidFill>
                  <a:effectLst/>
                  <a:latin typeface="Consolas" panose="020B0609020204030204" pitchFamily="49" charset="0"/>
                </a:rPr>
                <a:t> = </a:t>
              </a:r>
              <a:r>
                <a:rPr lang="en-US" sz="2800" b="0" dirty="0" err="1">
                  <a:solidFill>
                    <a:srgbClr val="9CDCFE"/>
                  </a:solidFill>
                  <a:effectLst/>
                  <a:latin typeface="Consolas" panose="020B0609020204030204" pitchFamily="49" charset="0"/>
                </a:rPr>
                <a:t>self</a:t>
              </a:r>
              <a:r>
                <a:rPr lang="en-US" sz="2800" b="0" dirty="0" err="1">
                  <a:solidFill>
                    <a:srgbClr val="D4D4D4"/>
                  </a:solidFill>
                  <a:effectLst/>
                  <a:latin typeface="Consolas" panose="020B0609020204030204" pitchFamily="49" charset="0"/>
                </a:rPr>
                <a:t>.</a:t>
              </a:r>
              <a:r>
                <a:rPr lang="en-US" sz="2800" b="0" dirty="0" err="1">
                  <a:solidFill>
                    <a:srgbClr val="9CDCFE"/>
                  </a:solidFill>
                  <a:effectLst/>
                  <a:latin typeface="Consolas" panose="020B0609020204030204" pitchFamily="49" charset="0"/>
                </a:rPr>
                <a:t>_head</a:t>
              </a:r>
              <a:endParaRPr lang="en-US" sz="2800" b="0" dirty="0">
                <a:solidFill>
                  <a:srgbClr val="D4D4D4"/>
                </a:solidFill>
                <a:effectLst/>
                <a:latin typeface="Consolas" panose="020B0609020204030204" pitchFamily="49" charset="0"/>
              </a:endParaRPr>
            </a:p>
            <a:p>
              <a:pPr algn="l"/>
              <a:r>
                <a:rPr lang="en-US" sz="2800" b="0" dirty="0">
                  <a:solidFill>
                    <a:srgbClr val="D4D4D4"/>
                  </a:solidFill>
                  <a:effectLst/>
                  <a:latin typeface="Consolas" panose="020B0609020204030204" pitchFamily="49" charset="0"/>
                </a:rPr>
                <a:t>        </a:t>
              </a:r>
              <a:r>
                <a:rPr lang="en-US" sz="2800" b="0" dirty="0">
                  <a:solidFill>
                    <a:srgbClr val="C586C0"/>
                  </a:solidFill>
                  <a:effectLst/>
                  <a:latin typeface="Consolas" panose="020B0609020204030204" pitchFamily="49" charset="0"/>
                </a:rPr>
                <a:t>while</a:t>
              </a:r>
              <a:r>
                <a:rPr lang="en-US" sz="2800" b="0" dirty="0">
                  <a:solidFill>
                    <a:srgbClr val="D4D4D4"/>
                  </a:solidFill>
                  <a:effectLst/>
                  <a:latin typeface="Consolas" panose="020B0609020204030204" pitchFamily="49" charset="0"/>
                </a:rPr>
                <a:t> </a:t>
              </a:r>
              <a:r>
                <a:rPr lang="en-US" sz="2800" b="0" dirty="0" err="1">
                  <a:solidFill>
                    <a:srgbClr val="9CDCFE"/>
                  </a:solidFill>
                  <a:effectLst/>
                  <a:latin typeface="Consolas" panose="020B0609020204030204" pitchFamily="49" charset="0"/>
                </a:rPr>
                <a:t>current_node</a:t>
              </a:r>
              <a:r>
                <a:rPr lang="en-US" sz="2800" b="0" dirty="0" err="1">
                  <a:solidFill>
                    <a:srgbClr val="D4D4D4"/>
                  </a:solidFill>
                  <a:effectLst/>
                  <a:latin typeface="Consolas" panose="020B0609020204030204" pitchFamily="49" charset="0"/>
                </a:rPr>
                <a:t>.</a:t>
              </a:r>
              <a:r>
                <a:rPr lang="en-US" sz="2800" b="0" dirty="0" err="1">
                  <a:solidFill>
                    <a:srgbClr val="9CDCFE"/>
                  </a:solidFill>
                  <a:effectLst/>
                  <a:latin typeface="Consolas" panose="020B0609020204030204" pitchFamily="49" charset="0"/>
                </a:rPr>
                <a:t>link</a:t>
              </a:r>
              <a:r>
                <a:rPr lang="en-US" sz="2800" b="0" dirty="0" err="1">
                  <a:solidFill>
                    <a:srgbClr val="D4D4D4"/>
                  </a:solidFill>
                  <a:effectLst/>
                  <a:latin typeface="Consolas" panose="020B0609020204030204" pitchFamily="49" charset="0"/>
                </a:rPr>
                <a:t>.link</a:t>
              </a:r>
              <a:r>
                <a:rPr lang="en-US" sz="2800" b="0" dirty="0">
                  <a:solidFill>
                    <a:srgbClr val="D4D4D4"/>
                  </a:solidFill>
                  <a:effectLst/>
                  <a:latin typeface="Consolas" panose="020B0609020204030204" pitchFamily="49" charset="0"/>
                </a:rPr>
                <a:t> </a:t>
              </a:r>
              <a:r>
                <a:rPr lang="en-US" sz="2800" b="0" dirty="0">
                  <a:solidFill>
                    <a:srgbClr val="569CD6"/>
                  </a:solidFill>
                  <a:effectLst/>
                  <a:latin typeface="Consolas" panose="020B0609020204030204" pitchFamily="49" charset="0"/>
                </a:rPr>
                <a:t>is</a:t>
              </a:r>
              <a:r>
                <a:rPr lang="en-US" sz="2800" b="0" dirty="0">
                  <a:solidFill>
                    <a:srgbClr val="D4D4D4"/>
                  </a:solidFill>
                  <a:effectLst/>
                  <a:latin typeface="Consolas" panose="020B0609020204030204" pitchFamily="49" charset="0"/>
                </a:rPr>
                <a:t> </a:t>
              </a:r>
              <a:r>
                <a:rPr lang="en-US" sz="2800" b="0" dirty="0">
                  <a:solidFill>
                    <a:srgbClr val="569CD6"/>
                  </a:solidFill>
                  <a:effectLst/>
                  <a:latin typeface="Consolas" panose="020B0609020204030204" pitchFamily="49" charset="0"/>
                </a:rPr>
                <a:t>not</a:t>
              </a:r>
              <a:r>
                <a:rPr lang="en-US" sz="2800" b="0" dirty="0">
                  <a:solidFill>
                    <a:srgbClr val="D4D4D4"/>
                  </a:solidFill>
                  <a:effectLst/>
                  <a:latin typeface="Consolas" panose="020B0609020204030204" pitchFamily="49" charset="0"/>
                </a:rPr>
                <a:t> </a:t>
              </a:r>
              <a:r>
                <a:rPr lang="en-US" sz="2800" b="0" dirty="0">
                  <a:solidFill>
                    <a:srgbClr val="569CD6"/>
                  </a:solidFill>
                  <a:effectLst/>
                  <a:latin typeface="Consolas" panose="020B0609020204030204" pitchFamily="49" charset="0"/>
                </a:rPr>
                <a:t>None</a:t>
              </a:r>
              <a:r>
                <a:rPr lang="en-US" sz="2800" b="0" dirty="0">
                  <a:solidFill>
                    <a:srgbClr val="D4D4D4"/>
                  </a:solidFill>
                  <a:effectLst/>
                  <a:latin typeface="Consolas" panose="020B0609020204030204" pitchFamily="49" charset="0"/>
                </a:rPr>
                <a:t>:</a:t>
              </a:r>
            </a:p>
            <a:p>
              <a:pPr algn="l"/>
              <a:r>
                <a:rPr lang="en-US" sz="2800" b="0" dirty="0">
                  <a:solidFill>
                    <a:srgbClr val="D4D4D4"/>
                  </a:solidFill>
                  <a:effectLst/>
                  <a:latin typeface="Consolas" panose="020B0609020204030204" pitchFamily="49" charset="0"/>
                </a:rPr>
                <a:t>            </a:t>
              </a:r>
              <a:r>
                <a:rPr lang="en-US" sz="2800" b="0" dirty="0" err="1">
                  <a:solidFill>
                    <a:srgbClr val="9CDCFE"/>
                  </a:solidFill>
                  <a:effectLst/>
                  <a:latin typeface="Consolas" panose="020B0609020204030204" pitchFamily="49" charset="0"/>
                </a:rPr>
                <a:t>current_node</a:t>
              </a:r>
              <a:r>
                <a:rPr lang="en-US" sz="2800" b="0" dirty="0">
                  <a:solidFill>
                    <a:srgbClr val="D4D4D4"/>
                  </a:solidFill>
                  <a:effectLst/>
                  <a:latin typeface="Consolas" panose="020B0609020204030204" pitchFamily="49" charset="0"/>
                </a:rPr>
                <a:t> = </a:t>
              </a:r>
              <a:r>
                <a:rPr lang="en-US" sz="2800" b="0" dirty="0" err="1">
                  <a:solidFill>
                    <a:srgbClr val="9CDCFE"/>
                  </a:solidFill>
                  <a:effectLst/>
                  <a:latin typeface="Consolas" panose="020B0609020204030204" pitchFamily="49" charset="0"/>
                </a:rPr>
                <a:t>current_node</a:t>
              </a:r>
              <a:r>
                <a:rPr lang="en-US" sz="2800" b="0" dirty="0" err="1">
                  <a:solidFill>
                    <a:srgbClr val="D4D4D4"/>
                  </a:solidFill>
                  <a:effectLst/>
                  <a:latin typeface="Consolas" panose="020B0609020204030204" pitchFamily="49" charset="0"/>
                </a:rPr>
                <a:t>.</a:t>
              </a:r>
              <a:r>
                <a:rPr lang="en-US" sz="2800" b="0" dirty="0" err="1">
                  <a:solidFill>
                    <a:srgbClr val="9CDCFE"/>
                  </a:solidFill>
                  <a:effectLst/>
                  <a:latin typeface="Consolas" panose="020B0609020204030204" pitchFamily="49" charset="0"/>
                </a:rPr>
                <a:t>link</a:t>
              </a:r>
              <a:br>
                <a:rPr lang="en-US" sz="2800" b="0" dirty="0">
                  <a:solidFill>
                    <a:srgbClr val="D4D4D4"/>
                  </a:solidFill>
                  <a:effectLst/>
                  <a:latin typeface="Consolas" panose="020B0609020204030204" pitchFamily="49" charset="0"/>
                </a:rPr>
              </a:br>
              <a:r>
                <a:rPr lang="en-US" sz="2800" b="0" dirty="0">
                  <a:solidFill>
                    <a:srgbClr val="D4D4D4"/>
                  </a:solidFill>
                  <a:effectLst/>
                  <a:latin typeface="Consolas" panose="020B0609020204030204" pitchFamily="49" charset="0"/>
                </a:rPr>
                <a:t>        </a:t>
              </a:r>
              <a:r>
                <a:rPr lang="en-US" sz="2800" b="0" dirty="0">
                  <a:solidFill>
                    <a:srgbClr val="9CDCFE"/>
                  </a:solidFill>
                  <a:effectLst/>
                  <a:latin typeface="Consolas" panose="020B0609020204030204" pitchFamily="49" charset="0"/>
                </a:rPr>
                <a:t>item</a:t>
              </a:r>
              <a:r>
                <a:rPr lang="en-US" sz="2800" b="0" dirty="0">
                  <a:solidFill>
                    <a:srgbClr val="D4D4D4"/>
                  </a:solidFill>
                  <a:effectLst/>
                  <a:latin typeface="Consolas" panose="020B0609020204030204" pitchFamily="49" charset="0"/>
                </a:rPr>
                <a:t> = </a:t>
              </a:r>
              <a:r>
                <a:rPr lang="en-US" sz="2800" b="0" dirty="0" err="1">
                  <a:solidFill>
                    <a:srgbClr val="9CDCFE"/>
                  </a:solidFill>
                  <a:effectLst/>
                  <a:latin typeface="Consolas" panose="020B0609020204030204" pitchFamily="49" charset="0"/>
                </a:rPr>
                <a:t>current_node</a:t>
              </a:r>
              <a:r>
                <a:rPr lang="en-US" sz="2800" b="0" dirty="0" err="1">
                  <a:solidFill>
                    <a:srgbClr val="D4D4D4"/>
                  </a:solidFill>
                  <a:effectLst/>
                  <a:latin typeface="Consolas" panose="020B0609020204030204" pitchFamily="49" charset="0"/>
                </a:rPr>
                <a:t>.</a:t>
              </a:r>
              <a:r>
                <a:rPr lang="en-US" sz="2800" b="0" dirty="0" err="1">
                  <a:solidFill>
                    <a:srgbClr val="9CDCFE"/>
                  </a:solidFill>
                  <a:effectLst/>
                  <a:latin typeface="Consolas" panose="020B0609020204030204" pitchFamily="49" charset="0"/>
                </a:rPr>
                <a:t>link</a:t>
              </a:r>
              <a:r>
                <a:rPr lang="en-US" sz="2800" b="0" dirty="0" err="1">
                  <a:solidFill>
                    <a:srgbClr val="D4D4D4"/>
                  </a:solidFill>
                  <a:effectLst/>
                  <a:latin typeface="Consolas" panose="020B0609020204030204" pitchFamily="49" charset="0"/>
                </a:rPr>
                <a:t>.data</a:t>
              </a:r>
              <a:r>
                <a:rPr lang="en-US" sz="2800" b="0" dirty="0">
                  <a:solidFill>
                    <a:srgbClr val="D4D4D4"/>
                  </a:solidFill>
                  <a:effectLst/>
                  <a:latin typeface="Consolas" panose="020B0609020204030204" pitchFamily="49" charset="0"/>
                </a:rPr>
                <a:t> </a:t>
              </a:r>
            </a:p>
            <a:p>
              <a:pPr algn="l"/>
              <a:r>
                <a:rPr lang="en-US" sz="2800" b="0" dirty="0">
                  <a:solidFill>
                    <a:srgbClr val="D4D4D4"/>
                  </a:solidFill>
                  <a:effectLst/>
                  <a:latin typeface="Consolas" panose="020B0609020204030204" pitchFamily="49" charset="0"/>
                </a:rPr>
                <a:t>        </a:t>
              </a:r>
              <a:r>
                <a:rPr lang="en-US" sz="2800" b="0" dirty="0" err="1">
                  <a:solidFill>
                    <a:srgbClr val="9CDCFE"/>
                  </a:solidFill>
                  <a:effectLst/>
                  <a:latin typeface="Consolas" panose="020B0609020204030204" pitchFamily="49" charset="0"/>
                </a:rPr>
                <a:t>current_node</a:t>
              </a:r>
              <a:r>
                <a:rPr lang="en-US" sz="2800" b="0" dirty="0" err="1">
                  <a:solidFill>
                    <a:srgbClr val="D4D4D4"/>
                  </a:solidFill>
                  <a:effectLst/>
                  <a:latin typeface="Consolas" panose="020B0609020204030204" pitchFamily="49" charset="0"/>
                </a:rPr>
                <a:t>.</a:t>
              </a:r>
              <a:r>
                <a:rPr lang="en-US" sz="2800" b="0" dirty="0" err="1">
                  <a:solidFill>
                    <a:srgbClr val="9CDCFE"/>
                  </a:solidFill>
                  <a:effectLst/>
                  <a:latin typeface="Consolas" panose="020B0609020204030204" pitchFamily="49" charset="0"/>
                </a:rPr>
                <a:t>link</a:t>
              </a:r>
              <a:r>
                <a:rPr lang="en-US" sz="2800" b="0" dirty="0">
                  <a:solidFill>
                    <a:srgbClr val="D4D4D4"/>
                  </a:solidFill>
                  <a:effectLst/>
                  <a:latin typeface="Consolas" panose="020B0609020204030204" pitchFamily="49" charset="0"/>
                </a:rPr>
                <a:t> = </a:t>
              </a:r>
              <a:r>
                <a:rPr lang="en-US" sz="2800" b="0" dirty="0">
                  <a:solidFill>
                    <a:srgbClr val="569CD6"/>
                  </a:solidFill>
                  <a:effectLst/>
                  <a:latin typeface="Consolas" panose="020B0609020204030204" pitchFamily="49" charset="0"/>
                </a:rPr>
                <a:t>None</a:t>
              </a:r>
              <a:endParaRPr lang="en-US" sz="2800" b="0" dirty="0">
                <a:solidFill>
                  <a:srgbClr val="D4D4D4"/>
                </a:solidFill>
                <a:effectLst/>
                <a:latin typeface="Consolas" panose="020B0609020204030204" pitchFamily="49" charset="0"/>
              </a:endParaRPr>
            </a:p>
            <a:p>
              <a:pPr algn="l"/>
              <a:r>
                <a:rPr lang="en-US" sz="2800" b="0" dirty="0">
                  <a:solidFill>
                    <a:srgbClr val="D4D4D4"/>
                  </a:solidFill>
                  <a:effectLst/>
                  <a:latin typeface="Consolas" panose="020B0609020204030204" pitchFamily="49" charset="0"/>
                </a:rPr>
                <a:t>        </a:t>
              </a:r>
              <a:r>
                <a:rPr lang="en-US" sz="2800" b="0" dirty="0">
                  <a:solidFill>
                    <a:srgbClr val="C586C0"/>
                  </a:solidFill>
                  <a:effectLst/>
                  <a:latin typeface="Consolas" panose="020B0609020204030204" pitchFamily="49" charset="0"/>
                </a:rPr>
                <a:t>return</a:t>
              </a:r>
              <a:r>
                <a:rPr lang="en-US" sz="2800" b="0" dirty="0">
                  <a:solidFill>
                    <a:srgbClr val="D4D4D4"/>
                  </a:solidFill>
                  <a:effectLst/>
                  <a:latin typeface="Consolas" panose="020B0609020204030204" pitchFamily="49" charset="0"/>
                </a:rPr>
                <a:t> </a:t>
              </a:r>
              <a:r>
                <a:rPr lang="en-US" sz="2800" b="0" dirty="0">
                  <a:solidFill>
                    <a:srgbClr val="9CDCFE"/>
                  </a:solidFill>
                  <a:effectLst/>
                  <a:latin typeface="Consolas" panose="020B0609020204030204" pitchFamily="49" charset="0"/>
                </a:rPr>
                <a:t>item</a:t>
              </a:r>
              <a:endParaRPr lang="en-US" sz="2800" b="0" dirty="0">
                <a:solidFill>
                  <a:srgbClr val="D4D4D4"/>
                </a:solidFill>
                <a:effectLst/>
                <a:latin typeface="Consolas" panose="020B0609020204030204" pitchFamily="49" charset="0"/>
              </a:endParaRPr>
            </a:p>
          </p:txBody>
        </p:sp>
        <p:sp>
          <p:nvSpPr>
            <p:cNvPr id="11" name="TextBox 10">
              <a:extLst>
                <a:ext uri="{FF2B5EF4-FFF2-40B4-BE49-F238E27FC236}">
                  <a16:creationId xmlns:a16="http://schemas.microsoft.com/office/drawing/2014/main" id="{D1B22466-CE72-5232-F14A-5F396F209DD9}"/>
                </a:ext>
              </a:extLst>
            </p:cNvPr>
            <p:cNvSpPr txBox="1"/>
            <p:nvPr/>
          </p:nvSpPr>
          <p:spPr>
            <a:xfrm>
              <a:off x="514158" y="5081442"/>
              <a:ext cx="971706" cy="784830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2800" b="0" dirty="0">
                  <a:solidFill>
                    <a:srgbClr val="FDF6E3"/>
                  </a:solidFill>
                  <a:effectLst/>
                  <a:latin typeface="Consolas" panose="020B0609020204030204" pitchFamily="49" charset="0"/>
                </a:rPr>
                <a:t>04</a:t>
              </a:r>
            </a:p>
            <a:p>
              <a:pPr algn="l"/>
              <a:r>
                <a:rPr lang="en-US" sz="2800" dirty="0">
                  <a:solidFill>
                    <a:srgbClr val="FDF6E3"/>
                  </a:solidFill>
                  <a:latin typeface="Consolas" panose="020B0609020204030204" pitchFamily="49" charset="0"/>
                </a:rPr>
                <a:t>05</a:t>
              </a:r>
            </a:p>
            <a:p>
              <a:pPr algn="l"/>
              <a:r>
                <a:rPr lang="en-US" sz="2800" b="0" dirty="0">
                  <a:solidFill>
                    <a:srgbClr val="FDF6E3"/>
                  </a:solidFill>
                  <a:effectLst/>
                  <a:latin typeface="Consolas" panose="020B0609020204030204" pitchFamily="49" charset="0"/>
                </a:rPr>
                <a:t>06</a:t>
              </a:r>
            </a:p>
            <a:p>
              <a:pPr algn="l"/>
              <a:r>
                <a:rPr lang="en-US" sz="2800" dirty="0">
                  <a:solidFill>
                    <a:srgbClr val="FDF6E3"/>
                  </a:solidFill>
                  <a:latin typeface="Consolas" panose="020B0609020204030204" pitchFamily="49" charset="0"/>
                </a:rPr>
                <a:t>07</a:t>
              </a:r>
            </a:p>
            <a:p>
              <a:pPr algn="l"/>
              <a:r>
                <a:rPr lang="en-US" sz="2800" b="0" dirty="0">
                  <a:solidFill>
                    <a:srgbClr val="FDF6E3"/>
                  </a:solidFill>
                  <a:effectLst/>
                  <a:latin typeface="Consolas" panose="020B0609020204030204" pitchFamily="49" charset="0"/>
                </a:rPr>
                <a:t>08</a:t>
              </a:r>
            </a:p>
            <a:p>
              <a:pPr algn="l"/>
              <a:r>
                <a:rPr lang="en-US" sz="2800" dirty="0">
                  <a:solidFill>
                    <a:srgbClr val="FDF6E3"/>
                  </a:solidFill>
                  <a:latin typeface="Consolas" panose="020B0609020204030204" pitchFamily="49" charset="0"/>
                </a:rPr>
                <a:t>09</a:t>
              </a:r>
            </a:p>
            <a:p>
              <a:pPr algn="l"/>
              <a:r>
                <a:rPr lang="en-US" sz="2800" dirty="0">
                  <a:solidFill>
                    <a:srgbClr val="FDF6E3"/>
                  </a:solidFill>
                  <a:latin typeface="Consolas" panose="020B0609020204030204" pitchFamily="49" charset="0"/>
                </a:rPr>
                <a:t>10</a:t>
              </a:r>
            </a:p>
            <a:p>
              <a:pPr algn="l"/>
              <a:r>
                <a:rPr lang="en-US" sz="2800" dirty="0">
                  <a:solidFill>
                    <a:srgbClr val="FDF6E3"/>
                  </a:solidFill>
                  <a:latin typeface="Consolas" panose="020B0609020204030204" pitchFamily="49" charset="0"/>
                </a:rPr>
                <a:t>11</a:t>
              </a:r>
            </a:p>
            <a:p>
              <a:pPr algn="l"/>
              <a:r>
                <a:rPr lang="en-US" sz="2800" dirty="0">
                  <a:solidFill>
                    <a:srgbClr val="FDF6E3"/>
                  </a:solidFill>
                  <a:latin typeface="Consolas" panose="020B0609020204030204" pitchFamily="49" charset="0"/>
                </a:rPr>
                <a:t>12</a:t>
              </a:r>
            </a:p>
            <a:p>
              <a:pPr algn="l"/>
              <a:r>
                <a:rPr lang="en-US" sz="2800" dirty="0">
                  <a:solidFill>
                    <a:srgbClr val="FDF6E3"/>
                  </a:solidFill>
                  <a:latin typeface="Consolas" panose="020B0609020204030204" pitchFamily="49" charset="0"/>
                </a:rPr>
                <a:t>13</a:t>
              </a:r>
            </a:p>
            <a:p>
              <a:pPr algn="l"/>
              <a:r>
                <a:rPr lang="en-US" sz="2800" dirty="0">
                  <a:solidFill>
                    <a:srgbClr val="FDF6E3"/>
                  </a:solidFill>
                  <a:latin typeface="Consolas" panose="020B0609020204030204" pitchFamily="49" charset="0"/>
                </a:rPr>
                <a:t>14</a:t>
              </a:r>
            </a:p>
            <a:p>
              <a:pPr algn="l"/>
              <a:r>
                <a:rPr lang="en-US" sz="2800" dirty="0">
                  <a:solidFill>
                    <a:srgbClr val="FDF6E3"/>
                  </a:solidFill>
                  <a:latin typeface="Consolas" panose="020B0609020204030204" pitchFamily="49" charset="0"/>
                </a:rPr>
                <a:t>15</a:t>
              </a:r>
            </a:p>
            <a:p>
              <a:pPr algn="l"/>
              <a:r>
                <a:rPr lang="en-US" sz="2800" dirty="0">
                  <a:solidFill>
                    <a:srgbClr val="FDF6E3"/>
                  </a:solidFill>
                  <a:latin typeface="Consolas" panose="020B0609020204030204" pitchFamily="49" charset="0"/>
                </a:rPr>
                <a:t>16</a:t>
              </a:r>
            </a:p>
            <a:p>
              <a:pPr algn="l"/>
              <a:r>
                <a:rPr lang="en-US" sz="2800" dirty="0">
                  <a:solidFill>
                    <a:srgbClr val="FDF6E3"/>
                  </a:solidFill>
                  <a:latin typeface="Consolas" panose="020B0609020204030204" pitchFamily="49" charset="0"/>
                </a:rPr>
                <a:t>17</a:t>
              </a:r>
            </a:p>
            <a:p>
              <a:pPr algn="l"/>
              <a:r>
                <a:rPr lang="en-US" sz="2800" dirty="0">
                  <a:solidFill>
                    <a:srgbClr val="FDF6E3"/>
                  </a:solidFill>
                  <a:latin typeface="Consolas" panose="020B0609020204030204" pitchFamily="49" charset="0"/>
                </a:rPr>
                <a:t>18</a:t>
              </a:r>
            </a:p>
            <a:p>
              <a:pPr algn="l"/>
              <a:r>
                <a:rPr lang="en-US" sz="2800" dirty="0">
                  <a:solidFill>
                    <a:srgbClr val="FDF6E3"/>
                  </a:solidFill>
                  <a:latin typeface="Consolas" panose="020B0609020204030204" pitchFamily="49" charset="0"/>
                </a:rPr>
                <a:t>19</a:t>
              </a:r>
            </a:p>
            <a:p>
              <a:pPr algn="l"/>
              <a:r>
                <a:rPr lang="en-US" sz="2800" dirty="0">
                  <a:solidFill>
                    <a:srgbClr val="FDF6E3"/>
                  </a:solidFill>
                  <a:latin typeface="Consolas" panose="020B0609020204030204" pitchFamily="49" charset="0"/>
                </a:rPr>
                <a:t>20</a:t>
              </a:r>
            </a:p>
            <a:p>
              <a:pPr algn="l"/>
              <a:endParaRPr lang="en-US" sz="2800" dirty="0">
                <a:solidFill>
                  <a:srgbClr val="FDF6E3"/>
                </a:solidFill>
                <a:latin typeface="Consolas" panose="020B0609020204030204" pitchFamily="49" charset="0"/>
              </a:endParaRPr>
            </a:p>
          </p:txBody>
        </p:sp>
      </p:grpSp>
      <p:sp>
        <p:nvSpPr>
          <p:cNvPr id="4" name="Rectangle: Rounded Corners 3">
            <a:extLst>
              <a:ext uri="{FF2B5EF4-FFF2-40B4-BE49-F238E27FC236}">
                <a16:creationId xmlns:a16="http://schemas.microsoft.com/office/drawing/2014/main" id="{1410448F-BFC1-CB0D-5852-5A60B4430FA8}"/>
              </a:ext>
            </a:extLst>
          </p:cNvPr>
          <p:cNvSpPr/>
          <p:nvPr/>
        </p:nvSpPr>
        <p:spPr>
          <a:xfrm>
            <a:off x="375487" y="2127108"/>
            <a:ext cx="10844870" cy="1920240"/>
          </a:xfrm>
          <a:prstGeom prst="roundRect">
            <a:avLst>
              <a:gd name="adj" fmla="val 1613"/>
            </a:avLst>
          </a:prstGeom>
          <a:solidFill>
            <a:srgbClr val="002B3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sp>
        <p:nvSpPr>
          <p:cNvPr id="1298" name="Linked Lists">
            <a:extLst>
              <a:ext uri="{FF2B5EF4-FFF2-40B4-BE49-F238E27FC236}">
                <a16:creationId xmlns:a16="http://schemas.microsoft.com/office/drawing/2014/main" id="{FC136DE0-64FF-D8D8-8021-1B0853ECE484}"/>
              </a:ext>
            </a:extLst>
          </p:cNvPr>
          <p:cNvSpPr txBox="1">
            <a:spLocks noGrp="1"/>
          </p:cNvSpPr>
          <p:nvPr>
            <p:ph type="title"/>
          </p:nvPr>
        </p:nvSpPr>
        <p:spPr>
          <a:prstGeom prst="rect">
            <a:avLst/>
          </a:prstGeom>
        </p:spPr>
        <p:txBody>
          <a:bodyPr/>
          <a:lstStyle/>
          <a:p>
            <a:r>
              <a:t>Linked Lists</a:t>
            </a:r>
          </a:p>
        </p:txBody>
      </p:sp>
      <p:sp>
        <p:nvSpPr>
          <p:cNvPr id="1299" name="Slide Number">
            <a:extLst>
              <a:ext uri="{FF2B5EF4-FFF2-40B4-BE49-F238E27FC236}">
                <a16:creationId xmlns:a16="http://schemas.microsoft.com/office/drawing/2014/main" id="{092CD75F-D973-9FD5-81F6-719F275407C5}"/>
              </a:ext>
            </a:extLst>
          </p:cNvP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72</a:t>
            </a:fld>
            <a:endParaRPr/>
          </a:p>
        </p:txBody>
      </p:sp>
      <p:sp>
        <p:nvSpPr>
          <p:cNvPr id="1300" name="None">
            <a:extLst>
              <a:ext uri="{FF2B5EF4-FFF2-40B4-BE49-F238E27FC236}">
                <a16:creationId xmlns:a16="http://schemas.microsoft.com/office/drawing/2014/main" id="{AFB356FB-3533-DDBA-ED08-994E4B4FB7EC}"/>
              </a:ext>
            </a:extLst>
          </p:cNvPr>
          <p:cNvSpPr/>
          <p:nvPr/>
        </p:nvSpPr>
        <p:spPr>
          <a:xfrm>
            <a:off x="19058537" y="6030914"/>
            <a:ext cx="1418184" cy="570363"/>
          </a:xfrm>
          <a:prstGeom prst="rect">
            <a:avLst/>
          </a:prstGeom>
          <a:solidFill>
            <a:srgbClr val="000000"/>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defTabSz="825500">
              <a:defRPr sz="3200">
                <a:solidFill>
                  <a:srgbClr val="FFFFFF"/>
                </a:solidFill>
                <a:latin typeface="Helvetica Neue Medium"/>
                <a:ea typeface="Helvetica Neue Medium"/>
                <a:cs typeface="Helvetica Neue Medium"/>
                <a:sym typeface="Helvetica Neue Medium"/>
              </a:defRPr>
            </a:lvl1pPr>
          </a:lstStyle>
          <a:p>
            <a:r>
              <a:t>None</a:t>
            </a:r>
          </a:p>
        </p:txBody>
      </p:sp>
      <p:grpSp>
        <p:nvGrpSpPr>
          <p:cNvPr id="1303" name="Group">
            <a:extLst>
              <a:ext uri="{FF2B5EF4-FFF2-40B4-BE49-F238E27FC236}">
                <a16:creationId xmlns:a16="http://schemas.microsoft.com/office/drawing/2014/main" id="{BBFDD1A3-24B3-25DC-EE82-0DF8336B373F}"/>
              </a:ext>
            </a:extLst>
          </p:cNvPr>
          <p:cNvGrpSpPr/>
          <p:nvPr/>
        </p:nvGrpSpPr>
        <p:grpSpPr>
          <a:xfrm>
            <a:off x="12456799" y="2603189"/>
            <a:ext cx="1548080" cy="2158900"/>
            <a:chOff x="0" y="0"/>
            <a:chExt cx="1548079" cy="2158898"/>
          </a:xfrm>
        </p:grpSpPr>
        <p:sp>
          <p:nvSpPr>
            <p:cNvPr id="1301" name="Line">
              <a:extLst>
                <a:ext uri="{FF2B5EF4-FFF2-40B4-BE49-F238E27FC236}">
                  <a16:creationId xmlns:a16="http://schemas.microsoft.com/office/drawing/2014/main" id="{B8399F4A-FC55-AB3E-C821-57F7D0CAD882}"/>
                </a:ext>
              </a:extLst>
            </p:cNvPr>
            <p:cNvSpPr/>
            <p:nvPr/>
          </p:nvSpPr>
          <p:spPr>
            <a:xfrm flipH="1">
              <a:off x="774040" y="888898"/>
              <a:ext cx="1" cy="1270001"/>
            </a:xfrm>
            <a:prstGeom prst="line">
              <a:avLst/>
            </a:prstGeom>
            <a:noFill/>
            <a:ln w="76200" cap="flat">
              <a:solidFill>
                <a:srgbClr val="000000"/>
              </a:solidFill>
              <a:prstDash val="solid"/>
              <a:miter lim="400000"/>
              <a:tailEnd type="triangle" w="med" len="med"/>
            </a:ln>
            <a:effectLst/>
          </p:spPr>
          <p:txBody>
            <a:bodyPr wrap="square" lIns="50800" tIns="50800" rIns="50800" bIns="50800" numCol="1" anchor="ctr">
              <a:noAutofit/>
            </a:bodyPr>
            <a:lstStyle/>
            <a:p>
              <a:endParaRPr/>
            </a:p>
          </p:txBody>
        </p:sp>
        <p:sp>
          <p:nvSpPr>
            <p:cNvPr id="1302" name="head">
              <a:extLst>
                <a:ext uri="{FF2B5EF4-FFF2-40B4-BE49-F238E27FC236}">
                  <a16:creationId xmlns:a16="http://schemas.microsoft.com/office/drawing/2014/main" id="{76E9E624-674A-6606-7E45-3CC5149D9E9B}"/>
                </a:ext>
              </a:extLst>
            </p:cNvPr>
            <p:cNvSpPr txBox="1"/>
            <p:nvPr/>
          </p:nvSpPr>
          <p:spPr>
            <a:xfrm>
              <a:off x="-1" y="-1"/>
              <a:ext cx="1548081" cy="82051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sz="4800" b="1">
                  <a:solidFill>
                    <a:srgbClr val="000000"/>
                  </a:solidFill>
                </a:defRPr>
              </a:lvl1pPr>
            </a:lstStyle>
            <a:p>
              <a:r>
                <a:t>head</a:t>
              </a:r>
            </a:p>
          </p:txBody>
        </p:sp>
      </p:grpSp>
      <p:sp>
        <p:nvSpPr>
          <p:cNvPr id="1304" name="addLast(8)">
            <a:extLst>
              <a:ext uri="{FF2B5EF4-FFF2-40B4-BE49-F238E27FC236}">
                <a16:creationId xmlns:a16="http://schemas.microsoft.com/office/drawing/2014/main" id="{12C4307B-3869-642A-F6DB-F1F2A930C995}"/>
              </a:ext>
            </a:extLst>
          </p:cNvPr>
          <p:cNvSpPr txBox="1"/>
          <p:nvPr/>
        </p:nvSpPr>
        <p:spPr>
          <a:xfrm>
            <a:off x="15445891" y="1248393"/>
            <a:ext cx="4158191" cy="8412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800" b="1">
                <a:solidFill>
                  <a:srgbClr val="000000"/>
                </a:solidFill>
                <a:latin typeface="Courier New"/>
                <a:ea typeface="Courier New"/>
                <a:cs typeface="Courier New"/>
                <a:sym typeface="Courier New"/>
              </a:defRPr>
            </a:lvl1pPr>
          </a:lstStyle>
          <a:p>
            <a:r>
              <a:rPr dirty="0" err="1"/>
              <a:t>add</a:t>
            </a:r>
            <a:r>
              <a:rPr lang="en-US" dirty="0" err="1"/>
              <a:t>_l</a:t>
            </a:r>
            <a:r>
              <a:rPr dirty="0" err="1"/>
              <a:t>ast</a:t>
            </a:r>
            <a:r>
              <a:rPr dirty="0"/>
              <a:t>(8)</a:t>
            </a:r>
          </a:p>
        </p:txBody>
      </p:sp>
      <p:sp>
        <p:nvSpPr>
          <p:cNvPr id="1364" name="Connection Line">
            <a:extLst>
              <a:ext uri="{FF2B5EF4-FFF2-40B4-BE49-F238E27FC236}">
                <a16:creationId xmlns:a16="http://schemas.microsoft.com/office/drawing/2014/main" id="{B2840D24-6E1B-B680-5673-731777CBE64C}"/>
              </a:ext>
            </a:extLst>
          </p:cNvPr>
          <p:cNvSpPr/>
          <p:nvPr/>
        </p:nvSpPr>
        <p:spPr>
          <a:xfrm>
            <a:off x="17487786" y="6771600"/>
            <a:ext cx="1686117" cy="511147"/>
          </a:xfrm>
          <a:custGeom>
            <a:avLst/>
            <a:gdLst/>
            <a:ahLst/>
            <a:cxnLst>
              <a:cxn ang="0">
                <a:pos x="wd2" y="hd2"/>
              </a:cxn>
              <a:cxn ang="5400000">
                <a:pos x="wd2" y="hd2"/>
              </a:cxn>
              <a:cxn ang="10800000">
                <a:pos x="wd2" y="hd2"/>
              </a:cxn>
              <a:cxn ang="16200000">
                <a:pos x="wd2" y="hd2"/>
              </a:cxn>
            </a:cxnLst>
            <a:rect l="0" t="0" r="r" b="b"/>
            <a:pathLst>
              <a:path w="21600" h="16234" extrusionOk="0">
                <a:moveTo>
                  <a:pt x="0" y="0"/>
                </a:moveTo>
                <a:cubicBezTo>
                  <a:pt x="10987" y="20650"/>
                  <a:pt x="18187" y="21600"/>
                  <a:pt x="21600" y="2849"/>
                </a:cubicBezTo>
              </a:path>
            </a:pathLst>
          </a:custGeom>
          <a:ln w="63500">
            <a:solidFill>
              <a:srgbClr val="000000"/>
            </a:solidFill>
            <a:miter lim="400000"/>
            <a:tailEnd type="triangle"/>
          </a:ln>
        </p:spPr>
        <p:txBody>
          <a:bodyPr/>
          <a:lstStyle/>
          <a:p>
            <a:endParaRPr/>
          </a:p>
        </p:txBody>
      </p:sp>
      <p:grpSp>
        <p:nvGrpSpPr>
          <p:cNvPr id="1308" name="Group">
            <a:extLst>
              <a:ext uri="{FF2B5EF4-FFF2-40B4-BE49-F238E27FC236}">
                <a16:creationId xmlns:a16="http://schemas.microsoft.com/office/drawing/2014/main" id="{880B77AC-DB19-5EFB-5D6E-37F41A8AA9CC}"/>
              </a:ext>
            </a:extLst>
          </p:cNvPr>
          <p:cNvGrpSpPr/>
          <p:nvPr/>
        </p:nvGrpSpPr>
        <p:grpSpPr>
          <a:xfrm>
            <a:off x="15505605" y="5510046"/>
            <a:ext cx="2556334" cy="1270001"/>
            <a:chOff x="0" y="0"/>
            <a:chExt cx="2556333" cy="1270000"/>
          </a:xfrm>
        </p:grpSpPr>
        <p:sp>
          <p:nvSpPr>
            <p:cNvPr id="1306" name="1">
              <a:extLst>
                <a:ext uri="{FF2B5EF4-FFF2-40B4-BE49-F238E27FC236}">
                  <a16:creationId xmlns:a16="http://schemas.microsoft.com/office/drawing/2014/main" id="{F6E8755F-3A58-0B4A-F31C-1FDFEE3CA72E}"/>
                </a:ext>
              </a:extLst>
            </p:cNvPr>
            <p:cNvSpPr/>
            <p:nvPr/>
          </p:nvSpPr>
          <p:spPr>
            <a:xfrm>
              <a:off x="0" y="0"/>
              <a:ext cx="1270000" cy="1270000"/>
            </a:xfrm>
            <a:prstGeom prst="rect">
              <a:avLst/>
            </a:prstGeom>
            <a:solidFill>
              <a:srgbClr val="00A1FF"/>
            </a:solidFill>
            <a:ln w="254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defTabSz="825500">
                <a:defRPr sz="3200">
                  <a:solidFill>
                    <a:srgbClr val="000000"/>
                  </a:solidFill>
                  <a:latin typeface="Helvetica Neue Medium"/>
                  <a:ea typeface="Helvetica Neue Medium"/>
                  <a:cs typeface="Helvetica Neue Medium"/>
                  <a:sym typeface="Helvetica Neue Medium"/>
                </a:defRPr>
              </a:lvl1pPr>
            </a:lstStyle>
            <a:p>
              <a:r>
                <a:t>1</a:t>
              </a:r>
            </a:p>
          </p:txBody>
        </p:sp>
        <p:sp>
          <p:nvSpPr>
            <p:cNvPr id="1307" name="link">
              <a:extLst>
                <a:ext uri="{FF2B5EF4-FFF2-40B4-BE49-F238E27FC236}">
                  <a16:creationId xmlns:a16="http://schemas.microsoft.com/office/drawing/2014/main" id="{896A8638-DCDA-BC18-21BF-FB248A92693A}"/>
                </a:ext>
              </a:extLst>
            </p:cNvPr>
            <p:cNvSpPr/>
            <p:nvPr/>
          </p:nvSpPr>
          <p:spPr>
            <a:xfrm>
              <a:off x="1286333" y="0"/>
              <a:ext cx="1270001" cy="1270000"/>
            </a:xfrm>
            <a:prstGeom prst="rect">
              <a:avLst/>
            </a:prstGeom>
            <a:solidFill>
              <a:schemeClr val="accent4">
                <a:hueOff val="-476017"/>
                <a:lumOff val="-10042"/>
              </a:schemeClr>
            </a:solidFill>
            <a:ln w="254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defTabSz="825500">
                <a:defRPr sz="3200">
                  <a:solidFill>
                    <a:srgbClr val="000000"/>
                  </a:solidFill>
                  <a:latin typeface="Helvetica Neue Medium"/>
                  <a:ea typeface="Helvetica Neue Medium"/>
                  <a:cs typeface="Helvetica Neue Medium"/>
                  <a:sym typeface="Helvetica Neue Medium"/>
                </a:defRPr>
              </a:lvl1pPr>
            </a:lstStyle>
            <a:p>
              <a:r>
                <a:t>link</a:t>
              </a:r>
            </a:p>
          </p:txBody>
        </p:sp>
      </p:grpSp>
      <p:sp>
        <p:nvSpPr>
          <p:cNvPr id="1365" name="Connection Line">
            <a:extLst>
              <a:ext uri="{FF2B5EF4-FFF2-40B4-BE49-F238E27FC236}">
                <a16:creationId xmlns:a16="http://schemas.microsoft.com/office/drawing/2014/main" id="{4F38D4B5-3C6E-2C03-E69F-63D388F9E47B}"/>
              </a:ext>
            </a:extLst>
          </p:cNvPr>
          <p:cNvSpPr/>
          <p:nvPr/>
        </p:nvSpPr>
        <p:spPr>
          <a:xfrm>
            <a:off x="13984744" y="6771600"/>
            <a:ext cx="1686117" cy="511147"/>
          </a:xfrm>
          <a:custGeom>
            <a:avLst/>
            <a:gdLst/>
            <a:ahLst/>
            <a:cxnLst>
              <a:cxn ang="0">
                <a:pos x="wd2" y="hd2"/>
              </a:cxn>
              <a:cxn ang="5400000">
                <a:pos x="wd2" y="hd2"/>
              </a:cxn>
              <a:cxn ang="10800000">
                <a:pos x="wd2" y="hd2"/>
              </a:cxn>
              <a:cxn ang="16200000">
                <a:pos x="wd2" y="hd2"/>
              </a:cxn>
            </a:cxnLst>
            <a:rect l="0" t="0" r="r" b="b"/>
            <a:pathLst>
              <a:path w="21600" h="16234" extrusionOk="0">
                <a:moveTo>
                  <a:pt x="0" y="0"/>
                </a:moveTo>
                <a:cubicBezTo>
                  <a:pt x="10987" y="20650"/>
                  <a:pt x="18187" y="21600"/>
                  <a:pt x="21600" y="2849"/>
                </a:cubicBezTo>
              </a:path>
            </a:pathLst>
          </a:custGeom>
          <a:ln w="63500">
            <a:solidFill>
              <a:srgbClr val="000000"/>
            </a:solidFill>
            <a:miter lim="400000"/>
            <a:tailEnd type="triangle"/>
          </a:ln>
        </p:spPr>
        <p:txBody>
          <a:bodyPr/>
          <a:lstStyle/>
          <a:p>
            <a:endParaRPr/>
          </a:p>
        </p:txBody>
      </p:sp>
      <p:grpSp>
        <p:nvGrpSpPr>
          <p:cNvPr id="1312" name="Group">
            <a:extLst>
              <a:ext uri="{FF2B5EF4-FFF2-40B4-BE49-F238E27FC236}">
                <a16:creationId xmlns:a16="http://schemas.microsoft.com/office/drawing/2014/main" id="{A923B49D-A142-12B2-D38D-B633FB630D0A}"/>
              </a:ext>
            </a:extLst>
          </p:cNvPr>
          <p:cNvGrpSpPr/>
          <p:nvPr/>
        </p:nvGrpSpPr>
        <p:grpSpPr>
          <a:xfrm>
            <a:off x="11952672" y="5510046"/>
            <a:ext cx="2556334" cy="1270001"/>
            <a:chOff x="0" y="0"/>
            <a:chExt cx="2556333" cy="1270000"/>
          </a:xfrm>
        </p:grpSpPr>
        <p:sp>
          <p:nvSpPr>
            <p:cNvPr id="1310" name="3">
              <a:extLst>
                <a:ext uri="{FF2B5EF4-FFF2-40B4-BE49-F238E27FC236}">
                  <a16:creationId xmlns:a16="http://schemas.microsoft.com/office/drawing/2014/main" id="{3D653AC2-797B-4D1E-2F48-7B3FE7A4BF1B}"/>
                </a:ext>
              </a:extLst>
            </p:cNvPr>
            <p:cNvSpPr/>
            <p:nvPr/>
          </p:nvSpPr>
          <p:spPr>
            <a:xfrm>
              <a:off x="0" y="0"/>
              <a:ext cx="1270000" cy="1270000"/>
            </a:xfrm>
            <a:prstGeom prst="rect">
              <a:avLst/>
            </a:prstGeom>
            <a:solidFill>
              <a:srgbClr val="00A1FF"/>
            </a:solidFill>
            <a:ln w="254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defTabSz="825500">
                <a:defRPr sz="3200">
                  <a:solidFill>
                    <a:srgbClr val="000000"/>
                  </a:solidFill>
                  <a:latin typeface="Helvetica Neue Medium"/>
                  <a:ea typeface="Helvetica Neue Medium"/>
                  <a:cs typeface="Helvetica Neue Medium"/>
                  <a:sym typeface="Helvetica Neue Medium"/>
                </a:defRPr>
              </a:lvl1pPr>
            </a:lstStyle>
            <a:p>
              <a:r>
                <a:t>3</a:t>
              </a:r>
            </a:p>
          </p:txBody>
        </p:sp>
        <p:sp>
          <p:nvSpPr>
            <p:cNvPr id="1311" name="link">
              <a:extLst>
                <a:ext uri="{FF2B5EF4-FFF2-40B4-BE49-F238E27FC236}">
                  <a16:creationId xmlns:a16="http://schemas.microsoft.com/office/drawing/2014/main" id="{AF2958CF-281C-B2DA-EAF2-8B01237CB748}"/>
                </a:ext>
              </a:extLst>
            </p:cNvPr>
            <p:cNvSpPr/>
            <p:nvPr/>
          </p:nvSpPr>
          <p:spPr>
            <a:xfrm>
              <a:off x="1286333" y="0"/>
              <a:ext cx="1270001" cy="1270000"/>
            </a:xfrm>
            <a:prstGeom prst="rect">
              <a:avLst/>
            </a:prstGeom>
            <a:solidFill>
              <a:schemeClr val="accent4">
                <a:hueOff val="-476017"/>
                <a:lumOff val="-10042"/>
              </a:schemeClr>
            </a:solidFill>
            <a:ln w="254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defTabSz="825500">
                <a:defRPr sz="3200">
                  <a:solidFill>
                    <a:srgbClr val="000000"/>
                  </a:solidFill>
                  <a:latin typeface="Helvetica Neue Medium"/>
                  <a:ea typeface="Helvetica Neue Medium"/>
                  <a:cs typeface="Helvetica Neue Medium"/>
                  <a:sym typeface="Helvetica Neue Medium"/>
                </a:defRPr>
              </a:lvl1pPr>
            </a:lstStyle>
            <a:p>
              <a:r>
                <a:t>link</a:t>
              </a:r>
            </a:p>
          </p:txBody>
        </p:sp>
      </p:grpSp>
      <p:sp>
        <p:nvSpPr>
          <p:cNvPr id="1314" name="addLast and removeLast">
            <a:extLst>
              <a:ext uri="{FF2B5EF4-FFF2-40B4-BE49-F238E27FC236}">
                <a16:creationId xmlns:a16="http://schemas.microsoft.com/office/drawing/2014/main" id="{A6DC12D6-64A5-AB7F-1FE8-1D7885CB3A43}"/>
              </a:ext>
            </a:extLst>
          </p:cNvPr>
          <p:cNvSpPr txBox="1"/>
          <p:nvPr/>
        </p:nvSpPr>
        <p:spPr>
          <a:xfrm>
            <a:off x="187129" y="1147402"/>
            <a:ext cx="11702041" cy="93477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ormAutofit/>
          </a:bodyPr>
          <a:lstStyle/>
          <a:p>
            <a:pPr algn="l" defTabSz="792479">
              <a:defRPr sz="5280" b="1">
                <a:solidFill>
                  <a:srgbClr val="000000"/>
                </a:solidFill>
              </a:defRPr>
            </a:pPr>
            <a:r>
              <a:rPr lang="en-US" dirty="0" err="1">
                <a:latin typeface="Courier New"/>
                <a:ea typeface="Courier New"/>
                <a:cs typeface="Courier New"/>
                <a:sym typeface="Courier New"/>
              </a:rPr>
              <a:t>a</a:t>
            </a:r>
            <a:r>
              <a:rPr dirty="0" err="1">
                <a:latin typeface="Courier New"/>
                <a:ea typeface="Courier New"/>
                <a:cs typeface="Courier New"/>
                <a:sym typeface="Courier New"/>
              </a:rPr>
              <a:t>dd</a:t>
            </a:r>
            <a:r>
              <a:rPr lang="en-US" dirty="0" err="1">
                <a:latin typeface="Courier New"/>
                <a:ea typeface="Courier New"/>
                <a:cs typeface="Courier New"/>
                <a:sym typeface="Courier New"/>
              </a:rPr>
              <a:t>_l</a:t>
            </a:r>
            <a:r>
              <a:rPr dirty="0" err="1">
                <a:latin typeface="Courier New"/>
                <a:ea typeface="Courier New"/>
                <a:cs typeface="Courier New"/>
                <a:sym typeface="Courier New"/>
              </a:rPr>
              <a:t>ast</a:t>
            </a:r>
            <a:r>
              <a:rPr dirty="0"/>
              <a:t> and </a:t>
            </a:r>
            <a:r>
              <a:rPr dirty="0" err="1">
                <a:latin typeface="Courier New"/>
                <a:ea typeface="Courier New"/>
                <a:cs typeface="Courier New"/>
                <a:sym typeface="Courier New"/>
              </a:rPr>
              <a:t>remove</a:t>
            </a:r>
            <a:r>
              <a:rPr lang="en-US" dirty="0" err="1">
                <a:latin typeface="Courier New"/>
                <a:ea typeface="Courier New"/>
                <a:cs typeface="Courier New"/>
                <a:sym typeface="Courier New"/>
              </a:rPr>
              <a:t>_l</a:t>
            </a:r>
            <a:r>
              <a:rPr dirty="0" err="1">
                <a:latin typeface="Courier New"/>
                <a:ea typeface="Courier New"/>
                <a:cs typeface="Courier New"/>
                <a:sym typeface="Courier New"/>
              </a:rPr>
              <a:t>ast</a:t>
            </a:r>
            <a:endParaRPr dirty="0">
              <a:latin typeface="Courier New"/>
              <a:ea typeface="Courier New"/>
              <a:cs typeface="Courier New"/>
              <a:sym typeface="Courier New"/>
            </a:endParaRPr>
          </a:p>
        </p:txBody>
      </p:sp>
      <p:grpSp>
        <p:nvGrpSpPr>
          <p:cNvPr id="5" name="Group 4">
            <a:extLst>
              <a:ext uri="{FF2B5EF4-FFF2-40B4-BE49-F238E27FC236}">
                <a16:creationId xmlns:a16="http://schemas.microsoft.com/office/drawing/2014/main" id="{C65F1EBE-322A-9BF0-7E35-D19EF82A1FB2}"/>
              </a:ext>
            </a:extLst>
          </p:cNvPr>
          <p:cNvGrpSpPr/>
          <p:nvPr/>
        </p:nvGrpSpPr>
        <p:grpSpPr>
          <a:xfrm>
            <a:off x="375486" y="4052440"/>
            <a:ext cx="10844871" cy="570363"/>
            <a:chOff x="375486" y="4052440"/>
            <a:chExt cx="10844871" cy="570363"/>
          </a:xfrm>
          <a:solidFill>
            <a:srgbClr val="002B36"/>
          </a:solidFill>
        </p:grpSpPr>
        <p:sp>
          <p:nvSpPr>
            <p:cNvPr id="1315" name="Triangle">
              <a:extLst>
                <a:ext uri="{FF2B5EF4-FFF2-40B4-BE49-F238E27FC236}">
                  <a16:creationId xmlns:a16="http://schemas.microsoft.com/office/drawing/2014/main" id="{A7523607-5C4A-BDDF-9461-9B4769873FC6}"/>
                </a:ext>
              </a:extLst>
            </p:cNvPr>
            <p:cNvSpPr/>
            <p:nvPr/>
          </p:nvSpPr>
          <p:spPr>
            <a:xfrm rot="10800000">
              <a:off x="375486" y="4052440"/>
              <a:ext cx="767169" cy="57036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grpFill/>
            <a:ln w="12700">
              <a:no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316" name="Triangle">
              <a:extLst>
                <a:ext uri="{FF2B5EF4-FFF2-40B4-BE49-F238E27FC236}">
                  <a16:creationId xmlns:a16="http://schemas.microsoft.com/office/drawing/2014/main" id="{C6B65895-FEF1-EDBD-A78D-999B5CEA24E7}"/>
                </a:ext>
              </a:extLst>
            </p:cNvPr>
            <p:cNvSpPr/>
            <p:nvPr/>
          </p:nvSpPr>
          <p:spPr>
            <a:xfrm rot="10800000">
              <a:off x="1044832" y="4052440"/>
              <a:ext cx="767169" cy="57036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grpFill/>
            <a:ln w="12700">
              <a:no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317" name="Triangle">
              <a:extLst>
                <a:ext uri="{FF2B5EF4-FFF2-40B4-BE49-F238E27FC236}">
                  <a16:creationId xmlns:a16="http://schemas.microsoft.com/office/drawing/2014/main" id="{DA3DF2E4-FEC8-19DC-94AC-EBA465B6B02E}"/>
                </a:ext>
              </a:extLst>
            </p:cNvPr>
            <p:cNvSpPr/>
            <p:nvPr/>
          </p:nvSpPr>
          <p:spPr>
            <a:xfrm rot="10800000">
              <a:off x="1732936" y="4052440"/>
              <a:ext cx="767169" cy="57036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grpFill/>
            <a:ln w="12700">
              <a:no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318" name="Triangle">
              <a:extLst>
                <a:ext uri="{FF2B5EF4-FFF2-40B4-BE49-F238E27FC236}">
                  <a16:creationId xmlns:a16="http://schemas.microsoft.com/office/drawing/2014/main" id="{BAAF2D73-E110-AFF5-21A8-45CFACDD89B9}"/>
                </a:ext>
              </a:extLst>
            </p:cNvPr>
            <p:cNvSpPr/>
            <p:nvPr/>
          </p:nvSpPr>
          <p:spPr>
            <a:xfrm rot="10800000">
              <a:off x="2308489" y="4052440"/>
              <a:ext cx="767169" cy="57036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grpFill/>
            <a:ln w="12700">
              <a:no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319" name="Triangle">
              <a:extLst>
                <a:ext uri="{FF2B5EF4-FFF2-40B4-BE49-F238E27FC236}">
                  <a16:creationId xmlns:a16="http://schemas.microsoft.com/office/drawing/2014/main" id="{90B17575-3DC1-4E91-6B34-827CBF869858}"/>
                </a:ext>
              </a:extLst>
            </p:cNvPr>
            <p:cNvSpPr/>
            <p:nvPr/>
          </p:nvSpPr>
          <p:spPr>
            <a:xfrm rot="10800000">
              <a:off x="3090385" y="4052440"/>
              <a:ext cx="767169" cy="57036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grpFill/>
            <a:ln w="12700">
              <a:no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320" name="Triangle">
              <a:extLst>
                <a:ext uri="{FF2B5EF4-FFF2-40B4-BE49-F238E27FC236}">
                  <a16:creationId xmlns:a16="http://schemas.microsoft.com/office/drawing/2014/main" id="{D2C5A723-008C-2DE3-52DB-CA245F8B5236}"/>
                </a:ext>
              </a:extLst>
            </p:cNvPr>
            <p:cNvSpPr/>
            <p:nvPr/>
          </p:nvSpPr>
          <p:spPr>
            <a:xfrm rot="10800000">
              <a:off x="3759731" y="4052440"/>
              <a:ext cx="767169" cy="57036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grpFill/>
            <a:ln w="12700">
              <a:no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321" name="Triangle">
              <a:extLst>
                <a:ext uri="{FF2B5EF4-FFF2-40B4-BE49-F238E27FC236}">
                  <a16:creationId xmlns:a16="http://schemas.microsoft.com/office/drawing/2014/main" id="{7F19CB51-2634-963D-43E3-27780057FAA3}"/>
                </a:ext>
              </a:extLst>
            </p:cNvPr>
            <p:cNvSpPr/>
            <p:nvPr/>
          </p:nvSpPr>
          <p:spPr>
            <a:xfrm rot="10800000">
              <a:off x="4447835" y="4052440"/>
              <a:ext cx="767169" cy="57036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grpFill/>
            <a:ln w="12700">
              <a:no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322" name="Triangle">
              <a:extLst>
                <a:ext uri="{FF2B5EF4-FFF2-40B4-BE49-F238E27FC236}">
                  <a16:creationId xmlns:a16="http://schemas.microsoft.com/office/drawing/2014/main" id="{6C62B000-676C-2868-2FF5-A88ABCE9EDE3}"/>
                </a:ext>
              </a:extLst>
            </p:cNvPr>
            <p:cNvSpPr/>
            <p:nvPr/>
          </p:nvSpPr>
          <p:spPr>
            <a:xfrm rot="10800000">
              <a:off x="5023388" y="4052440"/>
              <a:ext cx="767169" cy="57036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grpFill/>
            <a:ln w="12700">
              <a:no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323" name="Triangle">
              <a:extLst>
                <a:ext uri="{FF2B5EF4-FFF2-40B4-BE49-F238E27FC236}">
                  <a16:creationId xmlns:a16="http://schemas.microsoft.com/office/drawing/2014/main" id="{97F4EDC6-6E7B-B6A5-FCBC-339FEC0E7853}"/>
                </a:ext>
              </a:extLst>
            </p:cNvPr>
            <p:cNvSpPr/>
            <p:nvPr/>
          </p:nvSpPr>
          <p:spPr>
            <a:xfrm rot="10800000">
              <a:off x="5790557" y="4052440"/>
              <a:ext cx="767169" cy="57036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grpFill/>
            <a:ln w="12700">
              <a:no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324" name="Triangle">
              <a:extLst>
                <a:ext uri="{FF2B5EF4-FFF2-40B4-BE49-F238E27FC236}">
                  <a16:creationId xmlns:a16="http://schemas.microsoft.com/office/drawing/2014/main" id="{CE278DEF-6FEA-8D78-44D8-4EB481113438}"/>
                </a:ext>
              </a:extLst>
            </p:cNvPr>
            <p:cNvSpPr/>
            <p:nvPr/>
          </p:nvSpPr>
          <p:spPr>
            <a:xfrm rot="10800000">
              <a:off x="6459902" y="4052440"/>
              <a:ext cx="767170" cy="57036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grpFill/>
            <a:ln w="12700">
              <a:no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325" name="Triangle">
              <a:extLst>
                <a:ext uri="{FF2B5EF4-FFF2-40B4-BE49-F238E27FC236}">
                  <a16:creationId xmlns:a16="http://schemas.microsoft.com/office/drawing/2014/main" id="{FCE9887B-DD9D-0355-2682-47943671DFB0}"/>
                </a:ext>
              </a:extLst>
            </p:cNvPr>
            <p:cNvSpPr/>
            <p:nvPr/>
          </p:nvSpPr>
          <p:spPr>
            <a:xfrm rot="10800000">
              <a:off x="7148007" y="4052440"/>
              <a:ext cx="767169" cy="57036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grpFill/>
            <a:ln w="12700">
              <a:no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326" name="Triangle">
              <a:extLst>
                <a:ext uri="{FF2B5EF4-FFF2-40B4-BE49-F238E27FC236}">
                  <a16:creationId xmlns:a16="http://schemas.microsoft.com/office/drawing/2014/main" id="{2F565495-862A-7745-9762-20FBED697FC5}"/>
                </a:ext>
              </a:extLst>
            </p:cNvPr>
            <p:cNvSpPr/>
            <p:nvPr/>
          </p:nvSpPr>
          <p:spPr>
            <a:xfrm rot="10800000">
              <a:off x="7723560" y="4052440"/>
              <a:ext cx="767169" cy="57036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grpFill/>
            <a:ln w="12700">
              <a:no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327" name="Triangle">
              <a:extLst>
                <a:ext uri="{FF2B5EF4-FFF2-40B4-BE49-F238E27FC236}">
                  <a16:creationId xmlns:a16="http://schemas.microsoft.com/office/drawing/2014/main" id="{AFBF395C-F67D-10E3-A7EC-F58D3B32A10C}"/>
                </a:ext>
              </a:extLst>
            </p:cNvPr>
            <p:cNvSpPr/>
            <p:nvPr/>
          </p:nvSpPr>
          <p:spPr>
            <a:xfrm rot="10800000">
              <a:off x="8520184" y="4052440"/>
              <a:ext cx="767169" cy="57036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grpFill/>
            <a:ln w="12700">
              <a:no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328" name="Triangle">
              <a:extLst>
                <a:ext uri="{FF2B5EF4-FFF2-40B4-BE49-F238E27FC236}">
                  <a16:creationId xmlns:a16="http://schemas.microsoft.com/office/drawing/2014/main" id="{012C1E8D-E324-A40C-AE8B-A3DC503D9F96}"/>
                </a:ext>
              </a:extLst>
            </p:cNvPr>
            <p:cNvSpPr/>
            <p:nvPr/>
          </p:nvSpPr>
          <p:spPr>
            <a:xfrm rot="10800000">
              <a:off x="9189530" y="4052440"/>
              <a:ext cx="767169" cy="57036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grpFill/>
            <a:ln w="12700">
              <a:no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329" name="Triangle">
              <a:extLst>
                <a:ext uri="{FF2B5EF4-FFF2-40B4-BE49-F238E27FC236}">
                  <a16:creationId xmlns:a16="http://schemas.microsoft.com/office/drawing/2014/main" id="{2AFBE298-B889-8EDC-5BB7-D0988984BA11}"/>
                </a:ext>
              </a:extLst>
            </p:cNvPr>
            <p:cNvSpPr/>
            <p:nvPr/>
          </p:nvSpPr>
          <p:spPr>
            <a:xfrm rot="10800000">
              <a:off x="9877635" y="4052440"/>
              <a:ext cx="767169" cy="57036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grpFill/>
            <a:ln w="12700">
              <a:no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330" name="Triangle">
              <a:extLst>
                <a:ext uri="{FF2B5EF4-FFF2-40B4-BE49-F238E27FC236}">
                  <a16:creationId xmlns:a16="http://schemas.microsoft.com/office/drawing/2014/main" id="{BE776A36-98DF-4F4B-82B8-921300348CF9}"/>
                </a:ext>
              </a:extLst>
            </p:cNvPr>
            <p:cNvSpPr/>
            <p:nvPr/>
          </p:nvSpPr>
          <p:spPr>
            <a:xfrm rot="10800000">
              <a:off x="10453188" y="4052440"/>
              <a:ext cx="767169" cy="57036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grpFill/>
            <a:ln w="12700">
              <a:no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grpSp>
      <p:grpSp>
        <p:nvGrpSpPr>
          <p:cNvPr id="6" name="Group 5">
            <a:extLst>
              <a:ext uri="{FF2B5EF4-FFF2-40B4-BE49-F238E27FC236}">
                <a16:creationId xmlns:a16="http://schemas.microsoft.com/office/drawing/2014/main" id="{B1A8C5F1-CFAF-914A-3823-8785AB2B9D97}"/>
              </a:ext>
            </a:extLst>
          </p:cNvPr>
          <p:cNvGrpSpPr/>
          <p:nvPr/>
        </p:nvGrpSpPr>
        <p:grpSpPr>
          <a:xfrm>
            <a:off x="797760" y="4410015"/>
            <a:ext cx="10175526" cy="570363"/>
            <a:chOff x="797760" y="4410015"/>
            <a:chExt cx="10175526" cy="570363"/>
          </a:xfrm>
          <a:solidFill>
            <a:srgbClr val="002B36"/>
          </a:solidFill>
        </p:grpSpPr>
        <p:sp>
          <p:nvSpPr>
            <p:cNvPr id="1331" name="Triangle">
              <a:extLst>
                <a:ext uri="{FF2B5EF4-FFF2-40B4-BE49-F238E27FC236}">
                  <a16:creationId xmlns:a16="http://schemas.microsoft.com/office/drawing/2014/main" id="{CFD8E65C-1444-89B1-3926-1B4FCE7CD363}"/>
                </a:ext>
              </a:extLst>
            </p:cNvPr>
            <p:cNvSpPr/>
            <p:nvPr/>
          </p:nvSpPr>
          <p:spPr>
            <a:xfrm>
              <a:off x="797760" y="4410015"/>
              <a:ext cx="767169" cy="57036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grpFill/>
            <a:ln w="12700">
              <a:no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332" name="Triangle">
              <a:extLst>
                <a:ext uri="{FF2B5EF4-FFF2-40B4-BE49-F238E27FC236}">
                  <a16:creationId xmlns:a16="http://schemas.microsoft.com/office/drawing/2014/main" id="{4086A397-F932-E326-E813-5EA00C2A102C}"/>
                </a:ext>
              </a:extLst>
            </p:cNvPr>
            <p:cNvSpPr/>
            <p:nvPr/>
          </p:nvSpPr>
          <p:spPr>
            <a:xfrm>
              <a:off x="1485864" y="4410015"/>
              <a:ext cx="767170" cy="57036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grpFill/>
            <a:ln w="12700">
              <a:no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333" name="Triangle">
              <a:extLst>
                <a:ext uri="{FF2B5EF4-FFF2-40B4-BE49-F238E27FC236}">
                  <a16:creationId xmlns:a16="http://schemas.microsoft.com/office/drawing/2014/main" id="{86ED522A-0755-DE3C-82E7-CC39621C54FA}"/>
                </a:ext>
              </a:extLst>
            </p:cNvPr>
            <p:cNvSpPr/>
            <p:nvPr/>
          </p:nvSpPr>
          <p:spPr>
            <a:xfrm>
              <a:off x="2061418" y="4410015"/>
              <a:ext cx="767169" cy="57036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grpFill/>
            <a:ln w="12700">
              <a:no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334" name="Triangle">
              <a:extLst>
                <a:ext uri="{FF2B5EF4-FFF2-40B4-BE49-F238E27FC236}">
                  <a16:creationId xmlns:a16="http://schemas.microsoft.com/office/drawing/2014/main" id="{80E7CEA7-7934-192D-7D1F-3D3D76E8B226}"/>
                </a:ext>
              </a:extLst>
            </p:cNvPr>
            <p:cNvSpPr/>
            <p:nvPr/>
          </p:nvSpPr>
          <p:spPr>
            <a:xfrm>
              <a:off x="2843314" y="4410015"/>
              <a:ext cx="767169" cy="57036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grpFill/>
            <a:ln w="12700">
              <a:no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335" name="Triangle">
              <a:extLst>
                <a:ext uri="{FF2B5EF4-FFF2-40B4-BE49-F238E27FC236}">
                  <a16:creationId xmlns:a16="http://schemas.microsoft.com/office/drawing/2014/main" id="{031DDD00-9673-F0D5-4208-AB944762B9C5}"/>
                </a:ext>
              </a:extLst>
            </p:cNvPr>
            <p:cNvSpPr/>
            <p:nvPr/>
          </p:nvSpPr>
          <p:spPr>
            <a:xfrm>
              <a:off x="3512660" y="4410015"/>
              <a:ext cx="767169" cy="57036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grpFill/>
            <a:ln w="12700">
              <a:no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336" name="Triangle">
              <a:extLst>
                <a:ext uri="{FF2B5EF4-FFF2-40B4-BE49-F238E27FC236}">
                  <a16:creationId xmlns:a16="http://schemas.microsoft.com/office/drawing/2014/main" id="{083BA261-375A-C732-5142-954EA8C7464C}"/>
                </a:ext>
              </a:extLst>
            </p:cNvPr>
            <p:cNvSpPr/>
            <p:nvPr/>
          </p:nvSpPr>
          <p:spPr>
            <a:xfrm>
              <a:off x="4200764" y="4410015"/>
              <a:ext cx="767169" cy="57036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grpFill/>
            <a:ln w="12700">
              <a:no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337" name="Triangle">
              <a:extLst>
                <a:ext uri="{FF2B5EF4-FFF2-40B4-BE49-F238E27FC236}">
                  <a16:creationId xmlns:a16="http://schemas.microsoft.com/office/drawing/2014/main" id="{E9D0D899-0681-67CF-9946-1E912DFEC20F}"/>
                </a:ext>
              </a:extLst>
            </p:cNvPr>
            <p:cNvSpPr/>
            <p:nvPr/>
          </p:nvSpPr>
          <p:spPr>
            <a:xfrm>
              <a:off x="4776317" y="4410015"/>
              <a:ext cx="767169" cy="57036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grpFill/>
            <a:ln w="12700">
              <a:no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338" name="Triangle">
              <a:extLst>
                <a:ext uri="{FF2B5EF4-FFF2-40B4-BE49-F238E27FC236}">
                  <a16:creationId xmlns:a16="http://schemas.microsoft.com/office/drawing/2014/main" id="{42B48CF0-60D8-EE7E-749C-FCAC67D97D58}"/>
                </a:ext>
              </a:extLst>
            </p:cNvPr>
            <p:cNvSpPr/>
            <p:nvPr/>
          </p:nvSpPr>
          <p:spPr>
            <a:xfrm>
              <a:off x="5543486" y="4410015"/>
              <a:ext cx="767169" cy="57036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grpFill/>
            <a:ln w="12700">
              <a:no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339" name="Triangle">
              <a:extLst>
                <a:ext uri="{FF2B5EF4-FFF2-40B4-BE49-F238E27FC236}">
                  <a16:creationId xmlns:a16="http://schemas.microsoft.com/office/drawing/2014/main" id="{CCD79512-3CAF-F031-C411-409E5B684195}"/>
                </a:ext>
              </a:extLst>
            </p:cNvPr>
            <p:cNvSpPr/>
            <p:nvPr/>
          </p:nvSpPr>
          <p:spPr>
            <a:xfrm>
              <a:off x="6212831" y="4410015"/>
              <a:ext cx="767169" cy="57036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grpFill/>
            <a:ln w="12700">
              <a:no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340" name="Triangle">
              <a:extLst>
                <a:ext uri="{FF2B5EF4-FFF2-40B4-BE49-F238E27FC236}">
                  <a16:creationId xmlns:a16="http://schemas.microsoft.com/office/drawing/2014/main" id="{8B455162-9DEB-5500-0B74-E05D6828BC56}"/>
                </a:ext>
              </a:extLst>
            </p:cNvPr>
            <p:cNvSpPr/>
            <p:nvPr/>
          </p:nvSpPr>
          <p:spPr>
            <a:xfrm>
              <a:off x="6900936" y="4410015"/>
              <a:ext cx="767169" cy="57036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grpFill/>
            <a:ln w="12700">
              <a:no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341" name="Triangle">
              <a:extLst>
                <a:ext uri="{FF2B5EF4-FFF2-40B4-BE49-F238E27FC236}">
                  <a16:creationId xmlns:a16="http://schemas.microsoft.com/office/drawing/2014/main" id="{0FF4F377-EB8F-47B2-84E0-965B0C0A6EFA}"/>
                </a:ext>
              </a:extLst>
            </p:cNvPr>
            <p:cNvSpPr/>
            <p:nvPr/>
          </p:nvSpPr>
          <p:spPr>
            <a:xfrm>
              <a:off x="7476489" y="4410015"/>
              <a:ext cx="767169" cy="57036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grpFill/>
            <a:ln w="12700">
              <a:no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342" name="Triangle">
              <a:extLst>
                <a:ext uri="{FF2B5EF4-FFF2-40B4-BE49-F238E27FC236}">
                  <a16:creationId xmlns:a16="http://schemas.microsoft.com/office/drawing/2014/main" id="{332AA93B-BEA0-A2DF-22D4-3459A9E90225}"/>
                </a:ext>
              </a:extLst>
            </p:cNvPr>
            <p:cNvSpPr/>
            <p:nvPr/>
          </p:nvSpPr>
          <p:spPr>
            <a:xfrm>
              <a:off x="8273113" y="4410015"/>
              <a:ext cx="767169" cy="57036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grpFill/>
            <a:ln w="12700">
              <a:no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343" name="Triangle">
              <a:extLst>
                <a:ext uri="{FF2B5EF4-FFF2-40B4-BE49-F238E27FC236}">
                  <a16:creationId xmlns:a16="http://schemas.microsoft.com/office/drawing/2014/main" id="{617AC098-4FE1-26E2-318E-60736EA8E473}"/>
                </a:ext>
              </a:extLst>
            </p:cNvPr>
            <p:cNvSpPr/>
            <p:nvPr/>
          </p:nvSpPr>
          <p:spPr>
            <a:xfrm>
              <a:off x="8942459" y="4410015"/>
              <a:ext cx="767169" cy="57036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grpFill/>
            <a:ln w="12700">
              <a:no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344" name="Triangle">
              <a:extLst>
                <a:ext uri="{FF2B5EF4-FFF2-40B4-BE49-F238E27FC236}">
                  <a16:creationId xmlns:a16="http://schemas.microsoft.com/office/drawing/2014/main" id="{6C0D2637-A2B5-DFC7-7534-94842C1060F5}"/>
                </a:ext>
              </a:extLst>
            </p:cNvPr>
            <p:cNvSpPr/>
            <p:nvPr/>
          </p:nvSpPr>
          <p:spPr>
            <a:xfrm>
              <a:off x="9630564" y="4410015"/>
              <a:ext cx="767169" cy="57036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grpFill/>
            <a:ln w="12700">
              <a:no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345" name="Triangle">
              <a:extLst>
                <a:ext uri="{FF2B5EF4-FFF2-40B4-BE49-F238E27FC236}">
                  <a16:creationId xmlns:a16="http://schemas.microsoft.com/office/drawing/2014/main" id="{340DC0AB-5720-5D01-D70A-0CD805A0F0B0}"/>
                </a:ext>
              </a:extLst>
            </p:cNvPr>
            <p:cNvSpPr/>
            <p:nvPr/>
          </p:nvSpPr>
          <p:spPr>
            <a:xfrm>
              <a:off x="10206117" y="4410015"/>
              <a:ext cx="767169" cy="57036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grpFill/>
            <a:ln w="12700">
              <a:no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grpSp>
      <p:grpSp>
        <p:nvGrpSpPr>
          <p:cNvPr id="1349" name="Group">
            <a:extLst>
              <a:ext uri="{FF2B5EF4-FFF2-40B4-BE49-F238E27FC236}">
                <a16:creationId xmlns:a16="http://schemas.microsoft.com/office/drawing/2014/main" id="{F7C4EA5F-A591-BFAC-EAFE-D48586A485A3}"/>
              </a:ext>
            </a:extLst>
          </p:cNvPr>
          <p:cNvGrpSpPr/>
          <p:nvPr/>
        </p:nvGrpSpPr>
        <p:grpSpPr>
          <a:xfrm>
            <a:off x="11210254" y="7274328"/>
            <a:ext cx="4041171" cy="2214733"/>
            <a:chOff x="-1246544" y="0"/>
            <a:chExt cx="4041169" cy="2214731"/>
          </a:xfrm>
        </p:grpSpPr>
        <p:sp>
          <p:nvSpPr>
            <p:cNvPr id="1347" name="Line">
              <a:extLst>
                <a:ext uri="{FF2B5EF4-FFF2-40B4-BE49-F238E27FC236}">
                  <a16:creationId xmlns:a16="http://schemas.microsoft.com/office/drawing/2014/main" id="{590CE63A-2B9E-440C-FA63-472DB21E14D4}"/>
                </a:ext>
              </a:extLst>
            </p:cNvPr>
            <p:cNvSpPr/>
            <p:nvPr/>
          </p:nvSpPr>
          <p:spPr>
            <a:xfrm flipV="1">
              <a:off x="774039" y="0"/>
              <a:ext cx="1" cy="1270000"/>
            </a:xfrm>
            <a:prstGeom prst="line">
              <a:avLst/>
            </a:prstGeom>
            <a:noFill/>
            <a:ln w="76200" cap="flat">
              <a:solidFill>
                <a:srgbClr val="000000"/>
              </a:solidFill>
              <a:prstDash val="solid"/>
              <a:miter lim="400000"/>
              <a:tailEnd type="triangle" w="med" len="med"/>
            </a:ln>
            <a:effectLst/>
          </p:spPr>
          <p:txBody>
            <a:bodyPr wrap="square" lIns="50800" tIns="50800" rIns="50800" bIns="50800" numCol="1" anchor="ctr">
              <a:noAutofit/>
            </a:bodyPr>
            <a:lstStyle/>
            <a:p>
              <a:endParaRPr/>
            </a:p>
          </p:txBody>
        </p:sp>
        <p:sp>
          <p:nvSpPr>
            <p:cNvPr id="1348" name="currentNode">
              <a:extLst>
                <a:ext uri="{FF2B5EF4-FFF2-40B4-BE49-F238E27FC236}">
                  <a16:creationId xmlns:a16="http://schemas.microsoft.com/office/drawing/2014/main" id="{9234C4BE-98F8-8C06-7C72-5158E9723D93}"/>
                </a:ext>
              </a:extLst>
            </p:cNvPr>
            <p:cNvSpPr txBox="1"/>
            <p:nvPr/>
          </p:nvSpPr>
          <p:spPr>
            <a:xfrm>
              <a:off x="-1246544" y="1373476"/>
              <a:ext cx="4041169" cy="841255"/>
            </a:xfrm>
            <a:prstGeom prst="rect">
              <a:avLst/>
            </a:prstGeom>
            <a:solidFill>
              <a:srgbClr val="FFFFFF"/>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sz="4800" b="1">
                  <a:solidFill>
                    <a:srgbClr val="000000"/>
                  </a:solidFill>
                </a:defRPr>
              </a:lvl1pPr>
            </a:lstStyle>
            <a:p>
              <a:r>
                <a:rPr lang="en-US" dirty="0" err="1"/>
                <a:t>c</a:t>
              </a:r>
              <a:r>
                <a:rPr dirty="0" err="1"/>
                <a:t>urrent</a:t>
              </a:r>
              <a:r>
                <a:rPr lang="en-US" dirty="0" err="1"/>
                <a:t>_n</a:t>
              </a:r>
              <a:r>
                <a:rPr dirty="0" err="1"/>
                <a:t>ode</a:t>
              </a:r>
              <a:endParaRPr dirty="0"/>
            </a:p>
          </p:txBody>
        </p:sp>
      </p:grpSp>
      <p:grpSp>
        <p:nvGrpSpPr>
          <p:cNvPr id="1363" name="Rectangle">
            <a:extLst>
              <a:ext uri="{FF2B5EF4-FFF2-40B4-BE49-F238E27FC236}">
                <a16:creationId xmlns:a16="http://schemas.microsoft.com/office/drawing/2014/main" id="{0C22D1DE-5240-660F-4162-FD0C44E4C5C6}"/>
              </a:ext>
            </a:extLst>
          </p:cNvPr>
          <p:cNvGrpSpPr/>
          <p:nvPr/>
        </p:nvGrpSpPr>
        <p:grpSpPr>
          <a:xfrm>
            <a:off x="1181344" y="7304898"/>
            <a:ext cx="10636564" cy="1072550"/>
            <a:chOff x="0" y="0"/>
            <a:chExt cx="7300673" cy="3035851"/>
          </a:xfrm>
        </p:grpSpPr>
        <p:sp>
          <p:nvSpPr>
            <p:cNvPr id="1362" name="Rectangle">
              <a:extLst>
                <a:ext uri="{FF2B5EF4-FFF2-40B4-BE49-F238E27FC236}">
                  <a16:creationId xmlns:a16="http://schemas.microsoft.com/office/drawing/2014/main" id="{71070C67-4A2F-52B2-6685-CE3199FE6D3A}"/>
                </a:ext>
              </a:extLst>
            </p:cNvPr>
            <p:cNvSpPr/>
            <p:nvPr/>
          </p:nvSpPr>
          <p:spPr>
            <a:xfrm>
              <a:off x="38100" y="38099"/>
              <a:ext cx="7224474" cy="2959653"/>
            </a:xfrm>
            <a:prstGeom prst="rect">
              <a:avLst/>
            </a:prstGeom>
            <a:solidFill>
              <a:srgbClr val="282A35"/>
            </a:solidFill>
            <a:ln>
              <a:noFill/>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pic>
          <p:nvPicPr>
            <p:cNvPr id="1361" name="Rectangle Rectangle" descr="Rectangle Rectangle">
              <a:extLst>
                <a:ext uri="{FF2B5EF4-FFF2-40B4-BE49-F238E27FC236}">
                  <a16:creationId xmlns:a16="http://schemas.microsoft.com/office/drawing/2014/main" id="{10D407F7-6B5B-CD19-E286-6469774BD5C8}"/>
                </a:ext>
              </a:extLst>
            </p:cNvPr>
            <p:cNvPicPr>
              <a:picLocks/>
            </p:cNvPicPr>
            <p:nvPr/>
          </p:nvPicPr>
          <p:blipFill>
            <a:blip r:embed="rId2"/>
            <a:stretch>
              <a:fillRect/>
            </a:stretch>
          </p:blipFill>
          <p:spPr>
            <a:xfrm>
              <a:off x="0" y="-1"/>
              <a:ext cx="7300674" cy="3035853"/>
            </a:xfrm>
            <a:prstGeom prst="rect">
              <a:avLst/>
            </a:prstGeom>
            <a:effectLst/>
          </p:spPr>
        </p:pic>
      </p:grpSp>
      <p:sp>
        <p:nvSpPr>
          <p:cNvPr id="3" name="TextBox 2">
            <a:extLst>
              <a:ext uri="{FF2B5EF4-FFF2-40B4-BE49-F238E27FC236}">
                <a16:creationId xmlns:a16="http://schemas.microsoft.com/office/drawing/2014/main" id="{5F92C67F-417F-B48C-24C4-6C277B4A43FB}"/>
              </a:ext>
            </a:extLst>
          </p:cNvPr>
          <p:cNvSpPr txBox="1"/>
          <p:nvPr/>
        </p:nvSpPr>
        <p:spPr>
          <a:xfrm>
            <a:off x="1244220" y="2351787"/>
            <a:ext cx="7796062" cy="138499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2800" b="0" dirty="0">
                <a:solidFill>
                  <a:srgbClr val="569CD6"/>
                </a:solidFill>
                <a:effectLst/>
                <a:latin typeface="Consolas" panose="020B0609020204030204" pitchFamily="49" charset="0"/>
              </a:rPr>
              <a:t>class</a:t>
            </a:r>
            <a:r>
              <a:rPr lang="en-US" sz="2800" b="0" dirty="0">
                <a:solidFill>
                  <a:srgbClr val="D4D4D4"/>
                </a:solidFill>
                <a:effectLst/>
                <a:latin typeface="Consolas" panose="020B0609020204030204" pitchFamily="49" charset="0"/>
              </a:rPr>
              <a:t> </a:t>
            </a:r>
            <a:r>
              <a:rPr lang="en-US" sz="2800" b="0" dirty="0">
                <a:solidFill>
                  <a:srgbClr val="4EC9B0"/>
                </a:solidFill>
                <a:effectLst/>
                <a:latin typeface="Consolas" panose="020B0609020204030204" pitchFamily="49" charset="0"/>
              </a:rPr>
              <a:t>LinkedList</a:t>
            </a:r>
            <a:r>
              <a:rPr lang="en-US" sz="2800" b="0" dirty="0">
                <a:solidFill>
                  <a:srgbClr val="D4D4D4"/>
                </a:solidFill>
                <a:effectLst/>
                <a:latin typeface="Consolas" panose="020B0609020204030204" pitchFamily="49" charset="0"/>
              </a:rPr>
              <a:t>:</a:t>
            </a:r>
          </a:p>
          <a:p>
            <a:pPr algn="l"/>
            <a:r>
              <a:rPr lang="en-US" sz="2800" b="0" dirty="0">
                <a:solidFill>
                  <a:srgbClr val="D4D4D4"/>
                </a:solidFill>
                <a:effectLst/>
                <a:latin typeface="Consolas" panose="020B0609020204030204" pitchFamily="49" charset="0"/>
              </a:rPr>
              <a:t>    </a:t>
            </a:r>
            <a:r>
              <a:rPr lang="en-US" sz="2800" b="0" dirty="0">
                <a:solidFill>
                  <a:srgbClr val="569CD6"/>
                </a:solidFill>
                <a:effectLst/>
                <a:latin typeface="Consolas" panose="020B0609020204030204" pitchFamily="49" charset="0"/>
              </a:rPr>
              <a:t>def</a:t>
            </a:r>
            <a:r>
              <a:rPr lang="en-US" sz="2800" b="0" dirty="0">
                <a:solidFill>
                  <a:srgbClr val="D4D4D4"/>
                </a:solidFill>
                <a:effectLst/>
                <a:latin typeface="Consolas" panose="020B0609020204030204" pitchFamily="49" charset="0"/>
              </a:rPr>
              <a:t> </a:t>
            </a:r>
            <a:r>
              <a:rPr lang="en-US" sz="2800" b="0" dirty="0">
                <a:solidFill>
                  <a:srgbClr val="DCDCAA"/>
                </a:solidFill>
                <a:effectLst/>
                <a:latin typeface="Consolas" panose="020B0609020204030204" pitchFamily="49" charset="0"/>
              </a:rPr>
              <a:t>__</a:t>
            </a:r>
            <a:r>
              <a:rPr lang="en-US" sz="2800" b="0" dirty="0" err="1">
                <a:solidFill>
                  <a:srgbClr val="DCDCAA"/>
                </a:solidFill>
                <a:effectLst/>
                <a:latin typeface="Consolas" panose="020B0609020204030204" pitchFamily="49" charset="0"/>
              </a:rPr>
              <a:t>init</a:t>
            </a:r>
            <a:r>
              <a:rPr lang="en-US" sz="2800" b="0" dirty="0">
                <a:solidFill>
                  <a:srgbClr val="DCDCAA"/>
                </a:solidFill>
                <a:effectLst/>
                <a:latin typeface="Consolas" panose="020B0609020204030204" pitchFamily="49" charset="0"/>
              </a:rPr>
              <a:t>__</a:t>
            </a:r>
            <a:r>
              <a:rPr lang="en-US" sz="2800" b="0" dirty="0">
                <a:solidFill>
                  <a:srgbClr val="D4D4D4"/>
                </a:solidFill>
                <a:effectLst/>
                <a:latin typeface="Consolas" panose="020B0609020204030204" pitchFamily="49" charset="0"/>
              </a:rPr>
              <a:t>(</a:t>
            </a:r>
            <a:r>
              <a:rPr lang="en-US" sz="2800" b="0" dirty="0">
                <a:solidFill>
                  <a:srgbClr val="9CDCFE"/>
                </a:solidFill>
                <a:effectLst/>
                <a:latin typeface="Consolas" panose="020B0609020204030204" pitchFamily="49" charset="0"/>
              </a:rPr>
              <a:t>self</a:t>
            </a:r>
            <a:r>
              <a:rPr lang="en-US" sz="2800" b="0" dirty="0">
                <a:solidFill>
                  <a:srgbClr val="D4D4D4"/>
                </a:solidFill>
                <a:effectLst/>
                <a:latin typeface="Consolas" panose="020B0609020204030204" pitchFamily="49" charset="0"/>
              </a:rPr>
              <a:t>):</a:t>
            </a:r>
          </a:p>
          <a:p>
            <a:pPr algn="l"/>
            <a:r>
              <a:rPr lang="en-US" sz="2800" b="0" dirty="0">
                <a:solidFill>
                  <a:srgbClr val="D4D4D4"/>
                </a:solidFill>
                <a:effectLst/>
                <a:latin typeface="Consolas" panose="020B0609020204030204" pitchFamily="49" charset="0"/>
              </a:rPr>
              <a:t>        </a:t>
            </a:r>
            <a:r>
              <a:rPr lang="en-US" sz="2800" b="0" dirty="0" err="1">
                <a:solidFill>
                  <a:srgbClr val="9CDCFE"/>
                </a:solidFill>
                <a:effectLst/>
                <a:latin typeface="Consolas" panose="020B0609020204030204" pitchFamily="49" charset="0"/>
              </a:rPr>
              <a:t>self</a:t>
            </a:r>
            <a:r>
              <a:rPr lang="en-US" sz="2800" b="0" dirty="0" err="1">
                <a:solidFill>
                  <a:srgbClr val="D4D4D4"/>
                </a:solidFill>
                <a:effectLst/>
                <a:latin typeface="Consolas" panose="020B0609020204030204" pitchFamily="49" charset="0"/>
              </a:rPr>
              <a:t>.</a:t>
            </a:r>
            <a:r>
              <a:rPr lang="en-US" sz="2800" b="0" dirty="0" err="1">
                <a:solidFill>
                  <a:srgbClr val="9CDCFE"/>
                </a:solidFill>
                <a:effectLst/>
                <a:latin typeface="Consolas" panose="020B0609020204030204" pitchFamily="49" charset="0"/>
              </a:rPr>
              <a:t>_head</a:t>
            </a:r>
            <a:r>
              <a:rPr lang="en-US" sz="2800" b="0" dirty="0">
                <a:solidFill>
                  <a:srgbClr val="D4D4D4"/>
                </a:solidFill>
                <a:effectLst/>
                <a:latin typeface="Consolas" panose="020B0609020204030204" pitchFamily="49" charset="0"/>
              </a:rPr>
              <a:t> = </a:t>
            </a:r>
            <a:r>
              <a:rPr lang="en-US" sz="2800" b="0" dirty="0">
                <a:solidFill>
                  <a:srgbClr val="569CD6"/>
                </a:solidFill>
                <a:effectLst/>
                <a:latin typeface="Consolas" panose="020B0609020204030204" pitchFamily="49" charset="0"/>
              </a:rPr>
              <a:t>None</a:t>
            </a:r>
            <a:endParaRPr lang="en-US" sz="2800" b="0" dirty="0">
              <a:solidFill>
                <a:srgbClr val="D4D4D4"/>
              </a:solidFill>
              <a:effectLst/>
              <a:latin typeface="Consolas" panose="020B0609020204030204" pitchFamily="49" charset="0"/>
            </a:endParaRPr>
          </a:p>
        </p:txBody>
      </p:sp>
      <p:sp>
        <p:nvSpPr>
          <p:cNvPr id="7" name="TextBox 6">
            <a:extLst>
              <a:ext uri="{FF2B5EF4-FFF2-40B4-BE49-F238E27FC236}">
                <a16:creationId xmlns:a16="http://schemas.microsoft.com/office/drawing/2014/main" id="{54EDDE44-13C2-79F5-380E-3F1CEC8ADD6D}"/>
              </a:ext>
            </a:extLst>
          </p:cNvPr>
          <p:cNvSpPr txBox="1"/>
          <p:nvPr/>
        </p:nvSpPr>
        <p:spPr>
          <a:xfrm>
            <a:off x="647190" y="2377299"/>
            <a:ext cx="971706" cy="138499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2800" dirty="0">
                <a:solidFill>
                  <a:srgbClr val="FDF6E3"/>
                </a:solidFill>
                <a:latin typeface="Consolas" panose="020B0609020204030204" pitchFamily="49" charset="0"/>
              </a:rPr>
              <a:t>01</a:t>
            </a:r>
          </a:p>
          <a:p>
            <a:pPr algn="l"/>
            <a:r>
              <a:rPr lang="en-US" sz="2800" b="0" dirty="0">
                <a:solidFill>
                  <a:srgbClr val="FDF6E3"/>
                </a:solidFill>
                <a:effectLst/>
                <a:latin typeface="Consolas" panose="020B0609020204030204" pitchFamily="49" charset="0"/>
              </a:rPr>
              <a:t>02</a:t>
            </a:r>
          </a:p>
          <a:p>
            <a:pPr algn="l"/>
            <a:r>
              <a:rPr lang="en-US" sz="2800" dirty="0">
                <a:solidFill>
                  <a:srgbClr val="FDF6E3"/>
                </a:solidFill>
                <a:latin typeface="Consolas" panose="020B0609020204030204" pitchFamily="49" charset="0"/>
              </a:rPr>
              <a:t>03</a:t>
            </a:r>
          </a:p>
        </p:txBody>
      </p:sp>
      <p:grpSp>
        <p:nvGrpSpPr>
          <p:cNvPr id="12" name="Rectangle">
            <a:extLst>
              <a:ext uri="{FF2B5EF4-FFF2-40B4-BE49-F238E27FC236}">
                <a16:creationId xmlns:a16="http://schemas.microsoft.com/office/drawing/2014/main" id="{11B43502-0D59-C46A-0E0A-C66228C2960D}"/>
              </a:ext>
            </a:extLst>
          </p:cNvPr>
          <p:cNvGrpSpPr/>
          <p:nvPr/>
        </p:nvGrpSpPr>
        <p:grpSpPr>
          <a:xfrm>
            <a:off x="1540136" y="9007045"/>
            <a:ext cx="9104668" cy="3490060"/>
            <a:chOff x="0" y="0"/>
            <a:chExt cx="8032977" cy="3935545"/>
          </a:xfrm>
        </p:grpSpPr>
        <p:sp>
          <p:nvSpPr>
            <p:cNvPr id="13" name="Rectangle">
              <a:extLst>
                <a:ext uri="{FF2B5EF4-FFF2-40B4-BE49-F238E27FC236}">
                  <a16:creationId xmlns:a16="http://schemas.microsoft.com/office/drawing/2014/main" id="{A70BE114-4E7C-56AD-B17F-B492735C2618}"/>
                </a:ext>
              </a:extLst>
            </p:cNvPr>
            <p:cNvSpPr/>
            <p:nvPr/>
          </p:nvSpPr>
          <p:spPr>
            <a:xfrm>
              <a:off x="38100" y="38099"/>
              <a:ext cx="7956778" cy="3859347"/>
            </a:xfrm>
            <a:prstGeom prst="rect">
              <a:avLst/>
            </a:prstGeom>
            <a:solidFill>
              <a:srgbClr val="282A35"/>
            </a:solidFill>
            <a:ln>
              <a:noFill/>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pic>
          <p:nvPicPr>
            <p:cNvPr id="14" name="Rectangle Rectangle" descr="Rectangle Rectangle">
              <a:extLst>
                <a:ext uri="{FF2B5EF4-FFF2-40B4-BE49-F238E27FC236}">
                  <a16:creationId xmlns:a16="http://schemas.microsoft.com/office/drawing/2014/main" id="{6F6E1E85-D0E3-9DF1-B009-F613647A158D}"/>
                </a:ext>
              </a:extLst>
            </p:cNvPr>
            <p:cNvPicPr>
              <a:picLocks/>
            </p:cNvPicPr>
            <p:nvPr/>
          </p:nvPicPr>
          <p:blipFill>
            <a:blip r:embed="rId3"/>
            <a:stretch>
              <a:fillRect/>
            </a:stretch>
          </p:blipFill>
          <p:spPr>
            <a:xfrm>
              <a:off x="0" y="-1"/>
              <a:ext cx="8032978" cy="3935547"/>
            </a:xfrm>
            <a:prstGeom prst="rect">
              <a:avLst/>
            </a:prstGeom>
            <a:effectLst/>
          </p:spPr>
        </p:pic>
      </p:grpSp>
    </p:spTree>
    <p:extLst>
      <p:ext uri="{BB962C8B-B14F-4D97-AF65-F5344CB8AC3E}">
        <p14:creationId xmlns:p14="http://schemas.microsoft.com/office/powerpoint/2010/main" val="2340254513"/>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path" presetSubtype="0" accel="50000" decel="50000" fill="hold" nodeType="clickEffect">
                                  <p:stCondLst>
                                    <p:cond delay="0"/>
                                  </p:stCondLst>
                                  <p:childTnLst>
                                    <p:animMotion origin="layout" path="M 1.875E-6 4.62963E-6 L 0.1457 4.62963E-6 " pathEditMode="relative" rAng="0" ptsTypes="AA">
                                      <p:cBhvr>
                                        <p:cTn id="6" dur="1000" fill="hold"/>
                                        <p:tgtEl>
                                          <p:spTgt spid="1349"/>
                                        </p:tgtEl>
                                        <p:attrNameLst>
                                          <p:attrName>ppt_x</p:attrName>
                                          <p:attrName>ppt_y</p:attrName>
                                        </p:attrNameLst>
                                      </p:cBhvr>
                                      <p:rCtr x="728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6A0645-0B09-4D1F-4985-16A0D993266E}"/>
            </a:ext>
          </a:extLst>
        </p:cNvPr>
        <p:cNvGrpSpPr/>
        <p:nvPr/>
      </p:nvGrpSpPr>
      <p:grpSpPr>
        <a:xfrm>
          <a:off x="0" y="0"/>
          <a:ext cx="0" cy="0"/>
          <a:chOff x="0" y="0"/>
          <a:chExt cx="0" cy="0"/>
        </a:xfrm>
      </p:grpSpPr>
      <p:grpSp>
        <p:nvGrpSpPr>
          <p:cNvPr id="8" name="Group 7">
            <a:extLst>
              <a:ext uri="{FF2B5EF4-FFF2-40B4-BE49-F238E27FC236}">
                <a16:creationId xmlns:a16="http://schemas.microsoft.com/office/drawing/2014/main" id="{75AB9B9C-5942-E68F-30D4-D6B013EE63EB}"/>
              </a:ext>
            </a:extLst>
          </p:cNvPr>
          <p:cNvGrpSpPr/>
          <p:nvPr/>
        </p:nvGrpSpPr>
        <p:grpSpPr>
          <a:xfrm>
            <a:off x="277829" y="5018478"/>
            <a:ext cx="12126145" cy="7911266"/>
            <a:chOff x="277829" y="5018478"/>
            <a:chExt cx="12126145" cy="7911266"/>
          </a:xfrm>
        </p:grpSpPr>
        <p:sp>
          <p:nvSpPr>
            <p:cNvPr id="9" name="Rectangle: Rounded Corners 8">
              <a:extLst>
                <a:ext uri="{FF2B5EF4-FFF2-40B4-BE49-F238E27FC236}">
                  <a16:creationId xmlns:a16="http://schemas.microsoft.com/office/drawing/2014/main" id="{52B4302E-9506-EB19-D07A-5BD62D08B197}"/>
                </a:ext>
              </a:extLst>
            </p:cNvPr>
            <p:cNvSpPr/>
            <p:nvPr/>
          </p:nvSpPr>
          <p:spPr>
            <a:xfrm>
              <a:off x="410265" y="5018478"/>
              <a:ext cx="11407643" cy="7498080"/>
            </a:xfrm>
            <a:prstGeom prst="roundRect">
              <a:avLst>
                <a:gd name="adj" fmla="val 1613"/>
              </a:avLst>
            </a:prstGeom>
            <a:solidFill>
              <a:srgbClr val="002B3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sp>
          <p:nvSpPr>
            <p:cNvPr id="10" name="TextBox 9">
              <a:extLst>
                <a:ext uri="{FF2B5EF4-FFF2-40B4-BE49-F238E27FC236}">
                  <a16:creationId xmlns:a16="http://schemas.microsoft.com/office/drawing/2014/main" id="{6E0D1701-BBDD-969F-EBC4-FA417A80361A}"/>
                </a:ext>
              </a:extLst>
            </p:cNvPr>
            <p:cNvSpPr txBox="1"/>
            <p:nvPr/>
          </p:nvSpPr>
          <p:spPr>
            <a:xfrm>
              <a:off x="277829" y="5079689"/>
              <a:ext cx="12126145" cy="741741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2800" b="0" dirty="0">
                  <a:solidFill>
                    <a:srgbClr val="D4D4D4"/>
                  </a:solidFill>
                  <a:effectLst/>
                  <a:latin typeface="Consolas" panose="020B0609020204030204" pitchFamily="49" charset="0"/>
                </a:rPr>
                <a:t>    </a:t>
              </a:r>
              <a:r>
                <a:rPr lang="en-US" sz="2800" b="0" dirty="0">
                  <a:solidFill>
                    <a:srgbClr val="569CD6"/>
                  </a:solidFill>
                  <a:effectLst/>
                  <a:latin typeface="Consolas" panose="020B0609020204030204" pitchFamily="49" charset="0"/>
                </a:rPr>
                <a:t>def</a:t>
              </a:r>
              <a:r>
                <a:rPr lang="en-US" sz="2800" b="0" dirty="0">
                  <a:solidFill>
                    <a:srgbClr val="D4D4D4"/>
                  </a:solidFill>
                  <a:effectLst/>
                  <a:latin typeface="Consolas" panose="020B0609020204030204" pitchFamily="49" charset="0"/>
                </a:rPr>
                <a:t> </a:t>
              </a:r>
              <a:r>
                <a:rPr lang="en-US" sz="2800" b="0" dirty="0" err="1">
                  <a:solidFill>
                    <a:srgbClr val="DCDCAA"/>
                  </a:solidFill>
                  <a:effectLst/>
                  <a:latin typeface="Consolas" panose="020B0609020204030204" pitchFamily="49" charset="0"/>
                </a:rPr>
                <a:t>add_last</a:t>
              </a:r>
              <a:r>
                <a:rPr lang="en-US" sz="2800" b="0" dirty="0">
                  <a:solidFill>
                    <a:srgbClr val="D4D4D4"/>
                  </a:solidFill>
                  <a:effectLst/>
                  <a:latin typeface="Consolas" panose="020B0609020204030204" pitchFamily="49" charset="0"/>
                </a:rPr>
                <a:t>(</a:t>
              </a:r>
              <a:r>
                <a:rPr lang="en-US" sz="2800" b="0" dirty="0">
                  <a:solidFill>
                    <a:srgbClr val="9CDCFE"/>
                  </a:solidFill>
                  <a:effectLst/>
                  <a:latin typeface="Consolas" panose="020B0609020204030204" pitchFamily="49" charset="0"/>
                </a:rPr>
                <a:t>self</a:t>
              </a:r>
              <a:r>
                <a:rPr lang="en-US" sz="2800" b="0" dirty="0">
                  <a:solidFill>
                    <a:srgbClr val="D4D4D4"/>
                  </a:solidFill>
                  <a:effectLst/>
                  <a:latin typeface="Consolas" panose="020B0609020204030204" pitchFamily="49" charset="0"/>
                </a:rPr>
                <a:t>, </a:t>
              </a:r>
              <a:r>
                <a:rPr lang="en-US" sz="2800" b="0" dirty="0">
                  <a:solidFill>
                    <a:srgbClr val="9CDCFE"/>
                  </a:solidFill>
                  <a:effectLst/>
                  <a:latin typeface="Consolas" panose="020B0609020204030204" pitchFamily="49" charset="0"/>
                </a:rPr>
                <a:t>data</a:t>
              </a:r>
              <a:r>
                <a:rPr lang="en-US" sz="2800" b="0" dirty="0">
                  <a:solidFill>
                    <a:srgbClr val="D4D4D4"/>
                  </a:solidFill>
                  <a:effectLst/>
                  <a:latin typeface="Consolas" panose="020B0609020204030204" pitchFamily="49" charset="0"/>
                </a:rPr>
                <a:t>):</a:t>
              </a:r>
            </a:p>
            <a:p>
              <a:pPr algn="l"/>
              <a:r>
                <a:rPr lang="en-US" sz="2800" b="0" dirty="0">
                  <a:solidFill>
                    <a:srgbClr val="D4D4D4"/>
                  </a:solidFill>
                  <a:effectLst/>
                  <a:latin typeface="Consolas" panose="020B0609020204030204" pitchFamily="49" charset="0"/>
                </a:rPr>
                <a:t>        </a:t>
              </a:r>
              <a:r>
                <a:rPr lang="en-US" sz="2800" b="0" dirty="0">
                  <a:solidFill>
                    <a:srgbClr val="C586C0"/>
                  </a:solidFill>
                  <a:effectLst/>
                  <a:latin typeface="Consolas" panose="020B0609020204030204" pitchFamily="49" charset="0"/>
                </a:rPr>
                <a:t>if</a:t>
              </a:r>
              <a:r>
                <a:rPr lang="en-US" sz="2800" b="0" dirty="0">
                  <a:solidFill>
                    <a:srgbClr val="D4D4D4"/>
                  </a:solidFill>
                  <a:effectLst/>
                  <a:latin typeface="Consolas" panose="020B0609020204030204" pitchFamily="49" charset="0"/>
                </a:rPr>
                <a:t> </a:t>
              </a:r>
              <a:r>
                <a:rPr lang="en-US" sz="2800" b="0" dirty="0" err="1">
                  <a:solidFill>
                    <a:srgbClr val="9CDCFE"/>
                  </a:solidFill>
                  <a:effectLst/>
                  <a:latin typeface="Consolas" panose="020B0609020204030204" pitchFamily="49" charset="0"/>
                </a:rPr>
                <a:t>self</a:t>
              </a:r>
              <a:r>
                <a:rPr lang="en-US" sz="2800" b="0" dirty="0" err="1">
                  <a:solidFill>
                    <a:srgbClr val="D4D4D4"/>
                  </a:solidFill>
                  <a:effectLst/>
                  <a:latin typeface="Consolas" panose="020B0609020204030204" pitchFamily="49" charset="0"/>
                </a:rPr>
                <a:t>.</a:t>
              </a:r>
              <a:r>
                <a:rPr lang="en-US" sz="2800" b="0" dirty="0" err="1">
                  <a:solidFill>
                    <a:srgbClr val="9CDCFE"/>
                  </a:solidFill>
                  <a:effectLst/>
                  <a:latin typeface="Consolas" panose="020B0609020204030204" pitchFamily="49" charset="0"/>
                </a:rPr>
                <a:t>_head</a:t>
              </a:r>
              <a:r>
                <a:rPr lang="en-US" sz="2800" b="0" dirty="0">
                  <a:solidFill>
                    <a:srgbClr val="D4D4D4"/>
                  </a:solidFill>
                  <a:effectLst/>
                  <a:latin typeface="Consolas" panose="020B0609020204030204" pitchFamily="49" charset="0"/>
                </a:rPr>
                <a:t> </a:t>
              </a:r>
              <a:r>
                <a:rPr lang="en-US" sz="2800" b="0" dirty="0">
                  <a:solidFill>
                    <a:srgbClr val="569CD6"/>
                  </a:solidFill>
                  <a:effectLst/>
                  <a:latin typeface="Consolas" panose="020B0609020204030204" pitchFamily="49" charset="0"/>
                </a:rPr>
                <a:t>is</a:t>
              </a:r>
              <a:r>
                <a:rPr lang="en-US" sz="2800" b="0" dirty="0">
                  <a:solidFill>
                    <a:srgbClr val="D4D4D4"/>
                  </a:solidFill>
                  <a:effectLst/>
                  <a:latin typeface="Consolas" panose="020B0609020204030204" pitchFamily="49" charset="0"/>
                </a:rPr>
                <a:t> </a:t>
              </a:r>
              <a:r>
                <a:rPr lang="en-US" sz="2800" b="0" dirty="0">
                  <a:solidFill>
                    <a:srgbClr val="569CD6"/>
                  </a:solidFill>
                  <a:effectLst/>
                  <a:latin typeface="Consolas" panose="020B0609020204030204" pitchFamily="49" charset="0"/>
                </a:rPr>
                <a:t>None</a:t>
              </a:r>
              <a:r>
                <a:rPr lang="en-US" sz="2800" b="0" dirty="0">
                  <a:solidFill>
                    <a:srgbClr val="D4D4D4"/>
                  </a:solidFill>
                  <a:effectLst/>
                  <a:latin typeface="Consolas" panose="020B0609020204030204" pitchFamily="49" charset="0"/>
                </a:rPr>
                <a:t>: </a:t>
              </a:r>
              <a:r>
                <a:rPr lang="en-US" sz="2800" b="0" dirty="0">
                  <a:solidFill>
                    <a:srgbClr val="C586C0"/>
                  </a:solidFill>
                  <a:effectLst/>
                  <a:latin typeface="Consolas" panose="020B0609020204030204" pitchFamily="49" charset="0"/>
                </a:rPr>
                <a:t>return</a:t>
              </a:r>
              <a:r>
                <a:rPr lang="en-US" sz="2800" b="0" dirty="0">
                  <a:solidFill>
                    <a:srgbClr val="D4D4D4"/>
                  </a:solidFill>
                  <a:effectLst/>
                  <a:latin typeface="Consolas" panose="020B0609020204030204" pitchFamily="49" charset="0"/>
                </a:rPr>
                <a:t> </a:t>
              </a:r>
              <a:r>
                <a:rPr lang="en-US" sz="2800" b="0" dirty="0" err="1">
                  <a:solidFill>
                    <a:srgbClr val="9CDCFE"/>
                  </a:solidFill>
                  <a:effectLst/>
                  <a:latin typeface="Consolas" panose="020B0609020204030204" pitchFamily="49" charset="0"/>
                </a:rPr>
                <a:t>self</a:t>
              </a:r>
              <a:r>
                <a:rPr lang="en-US" sz="2800" b="0" dirty="0" err="1">
                  <a:solidFill>
                    <a:srgbClr val="D4D4D4"/>
                  </a:solidFill>
                  <a:effectLst/>
                  <a:latin typeface="Consolas" panose="020B0609020204030204" pitchFamily="49" charset="0"/>
                </a:rPr>
                <a:t>.</a:t>
              </a:r>
              <a:r>
                <a:rPr lang="en-US" sz="2800" b="0" dirty="0" err="1">
                  <a:solidFill>
                    <a:srgbClr val="DCDCAA"/>
                  </a:solidFill>
                  <a:effectLst/>
                  <a:latin typeface="Consolas" panose="020B0609020204030204" pitchFamily="49" charset="0"/>
                </a:rPr>
                <a:t>add_first</a:t>
              </a:r>
              <a:r>
                <a:rPr lang="en-US" sz="2800" b="0" dirty="0">
                  <a:solidFill>
                    <a:srgbClr val="D4D4D4"/>
                  </a:solidFill>
                  <a:effectLst/>
                  <a:latin typeface="Consolas" panose="020B0609020204030204" pitchFamily="49" charset="0"/>
                </a:rPr>
                <a:t>(</a:t>
              </a:r>
              <a:r>
                <a:rPr lang="en-US" sz="2800" b="0" dirty="0">
                  <a:solidFill>
                    <a:srgbClr val="9CDCFE"/>
                  </a:solidFill>
                  <a:effectLst/>
                  <a:latin typeface="Consolas" panose="020B0609020204030204" pitchFamily="49" charset="0"/>
                </a:rPr>
                <a:t>data</a:t>
              </a:r>
              <a:r>
                <a:rPr lang="en-US" sz="2800" b="0" dirty="0">
                  <a:solidFill>
                    <a:srgbClr val="D4D4D4"/>
                  </a:solidFill>
                  <a:effectLst/>
                  <a:latin typeface="Consolas" panose="020B0609020204030204" pitchFamily="49" charset="0"/>
                </a:rPr>
                <a:t>)</a:t>
              </a:r>
              <a:br>
                <a:rPr lang="en-US" sz="2800" b="0" dirty="0">
                  <a:solidFill>
                    <a:srgbClr val="D4D4D4"/>
                  </a:solidFill>
                  <a:effectLst/>
                  <a:latin typeface="Consolas" panose="020B0609020204030204" pitchFamily="49" charset="0"/>
                </a:rPr>
              </a:br>
              <a:r>
                <a:rPr lang="en-US" sz="2800" b="0" dirty="0">
                  <a:solidFill>
                    <a:srgbClr val="D4D4D4"/>
                  </a:solidFill>
                  <a:effectLst/>
                  <a:latin typeface="Consolas" panose="020B0609020204030204" pitchFamily="49" charset="0"/>
                </a:rPr>
                <a:t>        </a:t>
              </a:r>
              <a:r>
                <a:rPr lang="en-US" sz="2800" b="0" dirty="0" err="1">
                  <a:solidFill>
                    <a:srgbClr val="9CDCFE"/>
                  </a:solidFill>
                  <a:effectLst/>
                  <a:latin typeface="Consolas" panose="020B0609020204030204" pitchFamily="49" charset="0"/>
                </a:rPr>
                <a:t>current_node</a:t>
              </a:r>
              <a:r>
                <a:rPr lang="en-US" sz="2800" b="0" dirty="0">
                  <a:solidFill>
                    <a:srgbClr val="D4D4D4"/>
                  </a:solidFill>
                  <a:effectLst/>
                  <a:latin typeface="Consolas" panose="020B0609020204030204" pitchFamily="49" charset="0"/>
                </a:rPr>
                <a:t> = </a:t>
              </a:r>
              <a:r>
                <a:rPr lang="en-US" sz="2800" b="0" dirty="0" err="1">
                  <a:solidFill>
                    <a:srgbClr val="9CDCFE"/>
                  </a:solidFill>
                  <a:effectLst/>
                  <a:latin typeface="Consolas" panose="020B0609020204030204" pitchFamily="49" charset="0"/>
                </a:rPr>
                <a:t>self</a:t>
              </a:r>
              <a:r>
                <a:rPr lang="en-US" sz="2800" b="0" dirty="0" err="1">
                  <a:solidFill>
                    <a:srgbClr val="D4D4D4"/>
                  </a:solidFill>
                  <a:effectLst/>
                  <a:latin typeface="Consolas" panose="020B0609020204030204" pitchFamily="49" charset="0"/>
                </a:rPr>
                <a:t>.</a:t>
              </a:r>
              <a:r>
                <a:rPr lang="en-US" sz="2800" b="0" dirty="0" err="1">
                  <a:solidFill>
                    <a:srgbClr val="9CDCFE"/>
                  </a:solidFill>
                  <a:effectLst/>
                  <a:latin typeface="Consolas" panose="020B0609020204030204" pitchFamily="49" charset="0"/>
                </a:rPr>
                <a:t>_head</a:t>
              </a:r>
              <a:endParaRPr lang="en-US" sz="2800" b="0" dirty="0">
                <a:solidFill>
                  <a:srgbClr val="D4D4D4"/>
                </a:solidFill>
                <a:effectLst/>
                <a:latin typeface="Consolas" panose="020B0609020204030204" pitchFamily="49" charset="0"/>
              </a:endParaRPr>
            </a:p>
            <a:p>
              <a:pPr algn="l"/>
              <a:r>
                <a:rPr lang="en-US" sz="2800" b="0" dirty="0">
                  <a:solidFill>
                    <a:srgbClr val="D4D4D4"/>
                  </a:solidFill>
                  <a:effectLst/>
                  <a:latin typeface="Consolas" panose="020B0609020204030204" pitchFamily="49" charset="0"/>
                </a:rPr>
                <a:t>        </a:t>
              </a:r>
              <a:r>
                <a:rPr lang="en-US" sz="2800" b="0" dirty="0">
                  <a:solidFill>
                    <a:srgbClr val="C586C0"/>
                  </a:solidFill>
                  <a:effectLst/>
                  <a:latin typeface="Consolas" panose="020B0609020204030204" pitchFamily="49" charset="0"/>
                </a:rPr>
                <a:t>while</a:t>
              </a:r>
              <a:r>
                <a:rPr lang="en-US" sz="2800" b="0" dirty="0">
                  <a:solidFill>
                    <a:srgbClr val="D4D4D4"/>
                  </a:solidFill>
                  <a:effectLst/>
                  <a:latin typeface="Consolas" panose="020B0609020204030204" pitchFamily="49" charset="0"/>
                </a:rPr>
                <a:t> </a:t>
              </a:r>
              <a:r>
                <a:rPr lang="en-US" sz="2800" b="0" dirty="0" err="1">
                  <a:solidFill>
                    <a:srgbClr val="9CDCFE"/>
                  </a:solidFill>
                  <a:effectLst/>
                  <a:latin typeface="Consolas" panose="020B0609020204030204" pitchFamily="49" charset="0"/>
                </a:rPr>
                <a:t>current_node</a:t>
              </a:r>
              <a:r>
                <a:rPr lang="en-US" sz="2800" b="0" dirty="0" err="1">
                  <a:solidFill>
                    <a:srgbClr val="D4D4D4"/>
                  </a:solidFill>
                  <a:effectLst/>
                  <a:latin typeface="Consolas" panose="020B0609020204030204" pitchFamily="49" charset="0"/>
                </a:rPr>
                <a:t>.</a:t>
              </a:r>
              <a:r>
                <a:rPr lang="en-US" sz="2800" b="0" dirty="0" err="1">
                  <a:solidFill>
                    <a:srgbClr val="9CDCFE"/>
                  </a:solidFill>
                  <a:effectLst/>
                  <a:latin typeface="Consolas" panose="020B0609020204030204" pitchFamily="49" charset="0"/>
                </a:rPr>
                <a:t>link</a:t>
              </a:r>
              <a:r>
                <a:rPr lang="en-US" sz="2800" b="0" dirty="0">
                  <a:solidFill>
                    <a:srgbClr val="D4D4D4"/>
                  </a:solidFill>
                  <a:effectLst/>
                  <a:latin typeface="Consolas" panose="020B0609020204030204" pitchFamily="49" charset="0"/>
                </a:rPr>
                <a:t> </a:t>
              </a:r>
              <a:r>
                <a:rPr lang="en-US" sz="2800" b="0" dirty="0">
                  <a:solidFill>
                    <a:srgbClr val="569CD6"/>
                  </a:solidFill>
                  <a:effectLst/>
                  <a:latin typeface="Consolas" panose="020B0609020204030204" pitchFamily="49" charset="0"/>
                </a:rPr>
                <a:t>is</a:t>
              </a:r>
              <a:r>
                <a:rPr lang="en-US" sz="2800" b="0" dirty="0">
                  <a:solidFill>
                    <a:srgbClr val="D4D4D4"/>
                  </a:solidFill>
                  <a:effectLst/>
                  <a:latin typeface="Consolas" panose="020B0609020204030204" pitchFamily="49" charset="0"/>
                </a:rPr>
                <a:t> </a:t>
              </a:r>
              <a:r>
                <a:rPr lang="en-US" sz="2800" b="0" dirty="0">
                  <a:solidFill>
                    <a:srgbClr val="569CD6"/>
                  </a:solidFill>
                  <a:effectLst/>
                  <a:latin typeface="Consolas" panose="020B0609020204030204" pitchFamily="49" charset="0"/>
                </a:rPr>
                <a:t>not</a:t>
              </a:r>
              <a:r>
                <a:rPr lang="en-US" sz="2800" b="0" dirty="0">
                  <a:solidFill>
                    <a:srgbClr val="D4D4D4"/>
                  </a:solidFill>
                  <a:effectLst/>
                  <a:latin typeface="Consolas" panose="020B0609020204030204" pitchFamily="49" charset="0"/>
                </a:rPr>
                <a:t> </a:t>
              </a:r>
              <a:r>
                <a:rPr lang="en-US" sz="2800" b="0" dirty="0">
                  <a:solidFill>
                    <a:srgbClr val="569CD6"/>
                  </a:solidFill>
                  <a:effectLst/>
                  <a:latin typeface="Consolas" panose="020B0609020204030204" pitchFamily="49" charset="0"/>
                </a:rPr>
                <a:t>None</a:t>
              </a:r>
              <a:r>
                <a:rPr lang="en-US" sz="2800" b="0" dirty="0">
                  <a:solidFill>
                    <a:srgbClr val="D4D4D4"/>
                  </a:solidFill>
                  <a:effectLst/>
                  <a:latin typeface="Consolas" panose="020B0609020204030204" pitchFamily="49" charset="0"/>
                </a:rPr>
                <a:t>:</a:t>
              </a:r>
            </a:p>
            <a:p>
              <a:pPr algn="l"/>
              <a:r>
                <a:rPr lang="en-US" sz="2800" b="0" dirty="0">
                  <a:solidFill>
                    <a:srgbClr val="D4D4D4"/>
                  </a:solidFill>
                  <a:effectLst/>
                  <a:latin typeface="Consolas" panose="020B0609020204030204" pitchFamily="49" charset="0"/>
                </a:rPr>
                <a:t>            </a:t>
              </a:r>
              <a:r>
                <a:rPr lang="en-US" sz="2800" b="0" dirty="0" err="1">
                  <a:solidFill>
                    <a:srgbClr val="9CDCFE"/>
                  </a:solidFill>
                  <a:effectLst/>
                  <a:latin typeface="Consolas" panose="020B0609020204030204" pitchFamily="49" charset="0"/>
                </a:rPr>
                <a:t>current_node</a:t>
              </a:r>
              <a:r>
                <a:rPr lang="en-US" sz="2800" b="0" dirty="0">
                  <a:solidFill>
                    <a:srgbClr val="D4D4D4"/>
                  </a:solidFill>
                  <a:effectLst/>
                  <a:latin typeface="Consolas" panose="020B0609020204030204" pitchFamily="49" charset="0"/>
                </a:rPr>
                <a:t> = </a:t>
              </a:r>
              <a:r>
                <a:rPr lang="en-US" sz="2800" b="0" dirty="0" err="1">
                  <a:solidFill>
                    <a:srgbClr val="9CDCFE"/>
                  </a:solidFill>
                  <a:effectLst/>
                  <a:latin typeface="Consolas" panose="020B0609020204030204" pitchFamily="49" charset="0"/>
                </a:rPr>
                <a:t>current_node</a:t>
              </a:r>
              <a:r>
                <a:rPr lang="en-US" sz="2800" b="0" dirty="0" err="1">
                  <a:solidFill>
                    <a:srgbClr val="D4D4D4"/>
                  </a:solidFill>
                  <a:effectLst/>
                  <a:latin typeface="Consolas" panose="020B0609020204030204" pitchFamily="49" charset="0"/>
                </a:rPr>
                <a:t>.</a:t>
              </a:r>
              <a:r>
                <a:rPr lang="en-US" sz="2800" b="0" dirty="0" err="1">
                  <a:solidFill>
                    <a:srgbClr val="9CDCFE"/>
                  </a:solidFill>
                  <a:effectLst/>
                  <a:latin typeface="Consolas" panose="020B0609020204030204" pitchFamily="49" charset="0"/>
                </a:rPr>
                <a:t>link</a:t>
              </a:r>
              <a:br>
                <a:rPr lang="en-US" sz="2800" b="0" dirty="0">
                  <a:solidFill>
                    <a:srgbClr val="D4D4D4"/>
                  </a:solidFill>
                  <a:effectLst/>
                  <a:latin typeface="Consolas" panose="020B0609020204030204" pitchFamily="49" charset="0"/>
                </a:rPr>
              </a:br>
              <a:r>
                <a:rPr lang="en-US" sz="2800" b="0" dirty="0">
                  <a:solidFill>
                    <a:srgbClr val="D4D4D4"/>
                  </a:solidFill>
                  <a:effectLst/>
                  <a:latin typeface="Consolas" panose="020B0609020204030204" pitchFamily="49" charset="0"/>
                </a:rPr>
                <a:t>        </a:t>
              </a:r>
              <a:r>
                <a:rPr lang="en-US" sz="2800" b="0" dirty="0" err="1">
                  <a:solidFill>
                    <a:srgbClr val="9CDCFE"/>
                  </a:solidFill>
                  <a:effectLst/>
                  <a:latin typeface="Consolas" panose="020B0609020204030204" pitchFamily="49" charset="0"/>
                </a:rPr>
                <a:t>current_node</a:t>
              </a:r>
              <a:r>
                <a:rPr lang="en-US" sz="2800" b="0" dirty="0" err="1">
                  <a:solidFill>
                    <a:srgbClr val="D4D4D4"/>
                  </a:solidFill>
                  <a:effectLst/>
                  <a:latin typeface="Consolas" panose="020B0609020204030204" pitchFamily="49" charset="0"/>
                </a:rPr>
                <a:t>.</a:t>
              </a:r>
              <a:r>
                <a:rPr lang="en-US" sz="2800" b="0" dirty="0" err="1">
                  <a:solidFill>
                    <a:srgbClr val="9CDCFE"/>
                  </a:solidFill>
                  <a:effectLst/>
                  <a:latin typeface="Consolas" panose="020B0609020204030204" pitchFamily="49" charset="0"/>
                </a:rPr>
                <a:t>link</a:t>
              </a:r>
              <a:r>
                <a:rPr lang="en-US" sz="2800" b="0" dirty="0">
                  <a:solidFill>
                    <a:srgbClr val="D4D4D4"/>
                  </a:solidFill>
                  <a:effectLst/>
                  <a:latin typeface="Consolas" panose="020B0609020204030204" pitchFamily="49" charset="0"/>
                </a:rPr>
                <a:t> = </a:t>
              </a:r>
              <a:r>
                <a:rPr lang="en-US" sz="2800" b="0" dirty="0">
                  <a:solidFill>
                    <a:srgbClr val="4EC9B0"/>
                  </a:solidFill>
                  <a:effectLst/>
                  <a:latin typeface="Consolas" panose="020B0609020204030204" pitchFamily="49" charset="0"/>
                </a:rPr>
                <a:t>Node</a:t>
              </a:r>
              <a:r>
                <a:rPr lang="en-US" sz="2800" b="0" dirty="0">
                  <a:solidFill>
                    <a:srgbClr val="D4D4D4"/>
                  </a:solidFill>
                  <a:effectLst/>
                  <a:latin typeface="Consolas" panose="020B0609020204030204" pitchFamily="49" charset="0"/>
                </a:rPr>
                <a:t>(</a:t>
              </a:r>
              <a:r>
                <a:rPr lang="en-US" sz="2800" b="0" dirty="0">
                  <a:solidFill>
                    <a:srgbClr val="9CDCFE"/>
                  </a:solidFill>
                  <a:effectLst/>
                  <a:latin typeface="Consolas" panose="020B0609020204030204" pitchFamily="49" charset="0"/>
                </a:rPr>
                <a:t>data</a:t>
              </a:r>
              <a:r>
                <a:rPr lang="en-US" sz="2800" b="0" dirty="0">
                  <a:solidFill>
                    <a:srgbClr val="D4D4D4"/>
                  </a:solidFill>
                  <a:effectLst/>
                  <a:latin typeface="Consolas" panose="020B0609020204030204" pitchFamily="49" charset="0"/>
                </a:rPr>
                <a:t>, </a:t>
              </a:r>
              <a:r>
                <a:rPr lang="en-US" sz="2800" b="0" dirty="0">
                  <a:solidFill>
                    <a:srgbClr val="9CDCFE"/>
                  </a:solidFill>
                  <a:effectLst/>
                  <a:latin typeface="Consolas" panose="020B0609020204030204" pitchFamily="49" charset="0"/>
                </a:rPr>
                <a:t>link</a:t>
              </a:r>
              <a:r>
                <a:rPr lang="en-US" sz="2800" b="0" dirty="0">
                  <a:solidFill>
                    <a:srgbClr val="D4D4D4"/>
                  </a:solidFill>
                  <a:effectLst/>
                  <a:latin typeface="Consolas" panose="020B0609020204030204" pitchFamily="49" charset="0"/>
                </a:rPr>
                <a:t>=</a:t>
              </a:r>
              <a:r>
                <a:rPr lang="en-US" sz="2800" b="0" dirty="0">
                  <a:solidFill>
                    <a:srgbClr val="569CD6"/>
                  </a:solidFill>
                  <a:effectLst/>
                  <a:latin typeface="Consolas" panose="020B0609020204030204" pitchFamily="49" charset="0"/>
                </a:rPr>
                <a:t>None</a:t>
              </a:r>
              <a:r>
                <a:rPr lang="en-US" sz="2800" b="0" dirty="0">
                  <a:solidFill>
                    <a:srgbClr val="D4D4D4"/>
                  </a:solidFill>
                  <a:effectLst/>
                  <a:latin typeface="Consolas" panose="020B0609020204030204" pitchFamily="49" charset="0"/>
                </a:rPr>
                <a:t>)</a:t>
              </a:r>
            </a:p>
            <a:p>
              <a:pPr algn="l"/>
              <a:br>
                <a:rPr lang="en-US" sz="2800" b="0" dirty="0">
                  <a:solidFill>
                    <a:srgbClr val="D4D4D4"/>
                  </a:solidFill>
                  <a:effectLst/>
                  <a:latin typeface="Consolas" panose="020B0609020204030204" pitchFamily="49" charset="0"/>
                </a:rPr>
              </a:br>
              <a:br>
                <a:rPr lang="en-US" sz="2800" b="0" dirty="0">
                  <a:solidFill>
                    <a:srgbClr val="D4D4D4"/>
                  </a:solidFill>
                  <a:effectLst/>
                  <a:latin typeface="Consolas" panose="020B0609020204030204" pitchFamily="49" charset="0"/>
                </a:rPr>
              </a:br>
              <a:r>
                <a:rPr lang="en-US" sz="2800" b="0" dirty="0">
                  <a:solidFill>
                    <a:srgbClr val="D4D4D4"/>
                  </a:solidFill>
                  <a:effectLst/>
                  <a:latin typeface="Consolas" panose="020B0609020204030204" pitchFamily="49" charset="0"/>
                </a:rPr>
                <a:t>    </a:t>
              </a:r>
              <a:r>
                <a:rPr lang="en-US" sz="2800" b="0" dirty="0">
                  <a:solidFill>
                    <a:srgbClr val="569CD6"/>
                  </a:solidFill>
                  <a:effectLst/>
                  <a:latin typeface="Consolas" panose="020B0609020204030204" pitchFamily="49" charset="0"/>
                </a:rPr>
                <a:t>def</a:t>
              </a:r>
              <a:r>
                <a:rPr lang="en-US" sz="2800" b="0" dirty="0">
                  <a:solidFill>
                    <a:srgbClr val="D4D4D4"/>
                  </a:solidFill>
                  <a:effectLst/>
                  <a:latin typeface="Consolas" panose="020B0609020204030204" pitchFamily="49" charset="0"/>
                </a:rPr>
                <a:t> </a:t>
              </a:r>
              <a:r>
                <a:rPr lang="en-US" sz="2800" b="0" dirty="0" err="1">
                  <a:solidFill>
                    <a:srgbClr val="DCDCAA"/>
                  </a:solidFill>
                  <a:effectLst/>
                  <a:latin typeface="Consolas" panose="020B0609020204030204" pitchFamily="49" charset="0"/>
                </a:rPr>
                <a:t>remove_last</a:t>
              </a:r>
              <a:r>
                <a:rPr lang="en-US" sz="2800" b="0" dirty="0">
                  <a:solidFill>
                    <a:srgbClr val="D4D4D4"/>
                  </a:solidFill>
                  <a:effectLst/>
                  <a:latin typeface="Consolas" panose="020B0609020204030204" pitchFamily="49" charset="0"/>
                </a:rPr>
                <a:t>(</a:t>
              </a:r>
              <a:r>
                <a:rPr lang="en-US" sz="2800" b="0" dirty="0">
                  <a:solidFill>
                    <a:srgbClr val="9CDCFE"/>
                  </a:solidFill>
                  <a:effectLst/>
                  <a:latin typeface="Consolas" panose="020B0609020204030204" pitchFamily="49" charset="0"/>
                </a:rPr>
                <a:t>self</a:t>
              </a:r>
              <a:r>
                <a:rPr lang="en-US" sz="2800" b="0" dirty="0">
                  <a:solidFill>
                    <a:srgbClr val="D4D4D4"/>
                  </a:solidFill>
                  <a:effectLst/>
                  <a:latin typeface="Consolas" panose="020B0609020204030204" pitchFamily="49" charset="0"/>
                </a:rPr>
                <a:t>):        </a:t>
              </a:r>
            </a:p>
            <a:p>
              <a:pPr algn="l"/>
              <a:r>
                <a:rPr lang="en-US" sz="2800" b="0" dirty="0">
                  <a:solidFill>
                    <a:srgbClr val="D4D4D4"/>
                  </a:solidFill>
                  <a:effectLst/>
                  <a:latin typeface="Consolas" panose="020B0609020204030204" pitchFamily="49" charset="0"/>
                </a:rPr>
                <a:t>        </a:t>
              </a:r>
              <a:r>
                <a:rPr lang="en-US" sz="2800" b="0" dirty="0">
                  <a:solidFill>
                    <a:srgbClr val="C586C0"/>
                  </a:solidFill>
                  <a:effectLst/>
                  <a:latin typeface="Consolas" panose="020B0609020204030204" pitchFamily="49" charset="0"/>
                </a:rPr>
                <a:t>if</a:t>
              </a:r>
              <a:r>
                <a:rPr lang="en-US" sz="2800" b="0" dirty="0">
                  <a:solidFill>
                    <a:srgbClr val="D4D4D4"/>
                  </a:solidFill>
                  <a:effectLst/>
                  <a:latin typeface="Consolas" panose="020B0609020204030204" pitchFamily="49" charset="0"/>
                </a:rPr>
                <a:t> </a:t>
              </a:r>
              <a:r>
                <a:rPr lang="en-US" sz="2800" b="0" dirty="0">
                  <a:solidFill>
                    <a:srgbClr val="9CDCFE"/>
                  </a:solidFill>
                  <a:effectLst/>
                  <a:latin typeface="Consolas" panose="020B0609020204030204" pitchFamily="49" charset="0"/>
                </a:rPr>
                <a:t>self</a:t>
              </a:r>
              <a:r>
                <a:rPr lang="en-US" sz="2800" b="0" dirty="0">
                  <a:solidFill>
                    <a:srgbClr val="D4D4D4"/>
                  </a:solidFill>
                  <a:effectLst/>
                  <a:latin typeface="Consolas" panose="020B0609020204030204" pitchFamily="49" charset="0"/>
                </a:rPr>
                <a:t>.</a:t>
              </a:r>
              <a:r>
                <a:rPr lang="en-US" sz="2800" b="0" dirty="0">
                  <a:solidFill>
                    <a:srgbClr val="9CDCFE"/>
                  </a:solidFill>
                  <a:effectLst/>
                  <a:latin typeface="Consolas" panose="020B0609020204030204" pitchFamily="49" charset="0"/>
                </a:rPr>
                <a:t>_</a:t>
              </a:r>
              <a:r>
                <a:rPr lang="en-US" sz="2800" b="0" dirty="0" err="1">
                  <a:solidFill>
                    <a:srgbClr val="9CDCFE"/>
                  </a:solidFill>
                  <a:effectLst/>
                  <a:latin typeface="Consolas" panose="020B0609020204030204" pitchFamily="49" charset="0"/>
                </a:rPr>
                <a:t>head</a:t>
              </a:r>
              <a:r>
                <a:rPr lang="en-US" sz="2800" b="0" dirty="0" err="1">
                  <a:solidFill>
                    <a:srgbClr val="D4D4D4"/>
                  </a:solidFill>
                  <a:effectLst/>
                  <a:latin typeface="Consolas" panose="020B0609020204030204" pitchFamily="49" charset="0"/>
                </a:rPr>
                <a:t>.</a:t>
              </a:r>
              <a:r>
                <a:rPr lang="en-US" sz="2800" b="0" dirty="0" err="1">
                  <a:solidFill>
                    <a:srgbClr val="9CDCFE"/>
                  </a:solidFill>
                  <a:effectLst/>
                  <a:latin typeface="Consolas" panose="020B0609020204030204" pitchFamily="49" charset="0"/>
                </a:rPr>
                <a:t>link</a:t>
              </a:r>
              <a:r>
                <a:rPr lang="en-US" sz="2800" b="0" dirty="0">
                  <a:solidFill>
                    <a:srgbClr val="D4D4D4"/>
                  </a:solidFill>
                  <a:effectLst/>
                  <a:latin typeface="Consolas" panose="020B0609020204030204" pitchFamily="49" charset="0"/>
                </a:rPr>
                <a:t> </a:t>
              </a:r>
              <a:r>
                <a:rPr lang="en-US" sz="2800" b="0" dirty="0">
                  <a:solidFill>
                    <a:srgbClr val="569CD6"/>
                  </a:solidFill>
                  <a:effectLst/>
                  <a:latin typeface="Consolas" panose="020B0609020204030204" pitchFamily="49" charset="0"/>
                </a:rPr>
                <a:t>is</a:t>
              </a:r>
              <a:r>
                <a:rPr lang="en-US" sz="2800" b="0" dirty="0">
                  <a:solidFill>
                    <a:srgbClr val="D4D4D4"/>
                  </a:solidFill>
                  <a:effectLst/>
                  <a:latin typeface="Consolas" panose="020B0609020204030204" pitchFamily="49" charset="0"/>
                </a:rPr>
                <a:t> </a:t>
              </a:r>
              <a:r>
                <a:rPr lang="en-US" sz="2800" b="0" dirty="0">
                  <a:solidFill>
                    <a:srgbClr val="569CD6"/>
                  </a:solidFill>
                  <a:effectLst/>
                  <a:latin typeface="Consolas" panose="020B0609020204030204" pitchFamily="49" charset="0"/>
                </a:rPr>
                <a:t>None</a:t>
              </a:r>
              <a:r>
                <a:rPr lang="en-US" sz="2800" b="0" dirty="0">
                  <a:solidFill>
                    <a:srgbClr val="D4D4D4"/>
                  </a:solidFill>
                  <a:effectLst/>
                  <a:latin typeface="Consolas" panose="020B0609020204030204" pitchFamily="49" charset="0"/>
                </a:rPr>
                <a:t>:</a:t>
              </a:r>
            </a:p>
            <a:p>
              <a:pPr algn="l"/>
              <a:r>
                <a:rPr lang="en-US" sz="2800" b="0" dirty="0">
                  <a:solidFill>
                    <a:srgbClr val="D4D4D4"/>
                  </a:solidFill>
                  <a:effectLst/>
                  <a:latin typeface="Consolas" panose="020B0609020204030204" pitchFamily="49" charset="0"/>
                </a:rPr>
                <a:t>            </a:t>
              </a:r>
              <a:r>
                <a:rPr lang="en-US" sz="2800" b="0" dirty="0">
                  <a:solidFill>
                    <a:srgbClr val="C586C0"/>
                  </a:solidFill>
                  <a:effectLst/>
                  <a:latin typeface="Consolas" panose="020B0609020204030204" pitchFamily="49" charset="0"/>
                </a:rPr>
                <a:t>return</a:t>
              </a:r>
              <a:r>
                <a:rPr lang="en-US" sz="2800" b="0" dirty="0">
                  <a:solidFill>
                    <a:srgbClr val="D4D4D4"/>
                  </a:solidFill>
                  <a:effectLst/>
                  <a:latin typeface="Consolas" panose="020B0609020204030204" pitchFamily="49" charset="0"/>
                </a:rPr>
                <a:t> </a:t>
              </a:r>
              <a:r>
                <a:rPr lang="en-US" sz="2800" b="0" dirty="0" err="1">
                  <a:solidFill>
                    <a:srgbClr val="569CD6"/>
                  </a:solidFill>
                  <a:effectLst/>
                  <a:latin typeface="Consolas" panose="020B0609020204030204" pitchFamily="49" charset="0"/>
                </a:rPr>
                <a:t>self</a:t>
              </a:r>
              <a:r>
                <a:rPr lang="en-US" sz="2800" b="0" dirty="0" err="1">
                  <a:solidFill>
                    <a:srgbClr val="D4D4D4"/>
                  </a:solidFill>
                  <a:effectLst/>
                  <a:latin typeface="Consolas" panose="020B0609020204030204" pitchFamily="49" charset="0"/>
                </a:rPr>
                <a:t>.remove_first</a:t>
              </a:r>
              <a:r>
                <a:rPr lang="en-US" sz="2800" b="0" dirty="0">
                  <a:solidFill>
                    <a:srgbClr val="D4D4D4"/>
                  </a:solidFill>
                  <a:effectLst/>
                  <a:latin typeface="Consolas" panose="020B0609020204030204" pitchFamily="49" charset="0"/>
                </a:rPr>
                <a:t>()</a:t>
              </a:r>
            </a:p>
            <a:p>
              <a:pPr algn="l"/>
              <a:r>
                <a:rPr lang="en-US" sz="2800" b="0" dirty="0">
                  <a:solidFill>
                    <a:srgbClr val="D4D4D4"/>
                  </a:solidFill>
                  <a:effectLst/>
                  <a:latin typeface="Consolas" panose="020B0609020204030204" pitchFamily="49" charset="0"/>
                </a:rPr>
                <a:t>        </a:t>
              </a:r>
              <a:r>
                <a:rPr lang="en-US" sz="2800" b="0" dirty="0" err="1">
                  <a:solidFill>
                    <a:srgbClr val="9CDCFE"/>
                  </a:solidFill>
                  <a:effectLst/>
                  <a:latin typeface="Consolas" panose="020B0609020204030204" pitchFamily="49" charset="0"/>
                </a:rPr>
                <a:t>current_node</a:t>
              </a:r>
              <a:r>
                <a:rPr lang="en-US" sz="2800" b="0" dirty="0">
                  <a:solidFill>
                    <a:srgbClr val="D4D4D4"/>
                  </a:solidFill>
                  <a:effectLst/>
                  <a:latin typeface="Consolas" panose="020B0609020204030204" pitchFamily="49" charset="0"/>
                </a:rPr>
                <a:t> = </a:t>
              </a:r>
              <a:r>
                <a:rPr lang="en-US" sz="2800" b="0" dirty="0" err="1">
                  <a:solidFill>
                    <a:srgbClr val="9CDCFE"/>
                  </a:solidFill>
                  <a:effectLst/>
                  <a:latin typeface="Consolas" panose="020B0609020204030204" pitchFamily="49" charset="0"/>
                </a:rPr>
                <a:t>self</a:t>
              </a:r>
              <a:r>
                <a:rPr lang="en-US" sz="2800" b="0" dirty="0" err="1">
                  <a:solidFill>
                    <a:srgbClr val="D4D4D4"/>
                  </a:solidFill>
                  <a:effectLst/>
                  <a:latin typeface="Consolas" panose="020B0609020204030204" pitchFamily="49" charset="0"/>
                </a:rPr>
                <a:t>.</a:t>
              </a:r>
              <a:r>
                <a:rPr lang="en-US" sz="2800" b="0" dirty="0" err="1">
                  <a:solidFill>
                    <a:srgbClr val="9CDCFE"/>
                  </a:solidFill>
                  <a:effectLst/>
                  <a:latin typeface="Consolas" panose="020B0609020204030204" pitchFamily="49" charset="0"/>
                </a:rPr>
                <a:t>_head</a:t>
              </a:r>
              <a:endParaRPr lang="en-US" sz="2800" b="0" dirty="0">
                <a:solidFill>
                  <a:srgbClr val="D4D4D4"/>
                </a:solidFill>
                <a:effectLst/>
                <a:latin typeface="Consolas" panose="020B0609020204030204" pitchFamily="49" charset="0"/>
              </a:endParaRPr>
            </a:p>
            <a:p>
              <a:pPr algn="l"/>
              <a:r>
                <a:rPr lang="en-US" sz="2800" b="0" dirty="0">
                  <a:solidFill>
                    <a:srgbClr val="D4D4D4"/>
                  </a:solidFill>
                  <a:effectLst/>
                  <a:latin typeface="Consolas" panose="020B0609020204030204" pitchFamily="49" charset="0"/>
                </a:rPr>
                <a:t>        </a:t>
              </a:r>
              <a:r>
                <a:rPr lang="en-US" sz="2800" b="0" dirty="0">
                  <a:solidFill>
                    <a:srgbClr val="C586C0"/>
                  </a:solidFill>
                  <a:effectLst/>
                  <a:latin typeface="Consolas" panose="020B0609020204030204" pitchFamily="49" charset="0"/>
                </a:rPr>
                <a:t>while</a:t>
              </a:r>
              <a:r>
                <a:rPr lang="en-US" sz="2800" b="0" dirty="0">
                  <a:solidFill>
                    <a:srgbClr val="D4D4D4"/>
                  </a:solidFill>
                  <a:effectLst/>
                  <a:latin typeface="Consolas" panose="020B0609020204030204" pitchFamily="49" charset="0"/>
                </a:rPr>
                <a:t> </a:t>
              </a:r>
              <a:r>
                <a:rPr lang="en-US" sz="2800" b="0" dirty="0" err="1">
                  <a:solidFill>
                    <a:srgbClr val="9CDCFE"/>
                  </a:solidFill>
                  <a:effectLst/>
                  <a:latin typeface="Consolas" panose="020B0609020204030204" pitchFamily="49" charset="0"/>
                </a:rPr>
                <a:t>current_node</a:t>
              </a:r>
              <a:r>
                <a:rPr lang="en-US" sz="2800" b="0" dirty="0" err="1">
                  <a:solidFill>
                    <a:srgbClr val="D4D4D4"/>
                  </a:solidFill>
                  <a:effectLst/>
                  <a:latin typeface="Consolas" panose="020B0609020204030204" pitchFamily="49" charset="0"/>
                </a:rPr>
                <a:t>.</a:t>
              </a:r>
              <a:r>
                <a:rPr lang="en-US" sz="2800" b="0" dirty="0" err="1">
                  <a:solidFill>
                    <a:srgbClr val="9CDCFE"/>
                  </a:solidFill>
                  <a:effectLst/>
                  <a:latin typeface="Consolas" panose="020B0609020204030204" pitchFamily="49" charset="0"/>
                </a:rPr>
                <a:t>link</a:t>
              </a:r>
              <a:r>
                <a:rPr lang="en-US" sz="2800" b="0" dirty="0" err="1">
                  <a:solidFill>
                    <a:srgbClr val="D4D4D4"/>
                  </a:solidFill>
                  <a:effectLst/>
                  <a:latin typeface="Consolas" panose="020B0609020204030204" pitchFamily="49" charset="0"/>
                </a:rPr>
                <a:t>.link</a:t>
              </a:r>
              <a:r>
                <a:rPr lang="en-US" sz="2800" b="0" dirty="0">
                  <a:solidFill>
                    <a:srgbClr val="D4D4D4"/>
                  </a:solidFill>
                  <a:effectLst/>
                  <a:latin typeface="Consolas" panose="020B0609020204030204" pitchFamily="49" charset="0"/>
                </a:rPr>
                <a:t> </a:t>
              </a:r>
              <a:r>
                <a:rPr lang="en-US" sz="2800" b="0" dirty="0">
                  <a:solidFill>
                    <a:srgbClr val="569CD6"/>
                  </a:solidFill>
                  <a:effectLst/>
                  <a:latin typeface="Consolas" panose="020B0609020204030204" pitchFamily="49" charset="0"/>
                </a:rPr>
                <a:t>is</a:t>
              </a:r>
              <a:r>
                <a:rPr lang="en-US" sz="2800" b="0" dirty="0">
                  <a:solidFill>
                    <a:srgbClr val="D4D4D4"/>
                  </a:solidFill>
                  <a:effectLst/>
                  <a:latin typeface="Consolas" panose="020B0609020204030204" pitchFamily="49" charset="0"/>
                </a:rPr>
                <a:t> </a:t>
              </a:r>
              <a:r>
                <a:rPr lang="en-US" sz="2800" b="0" dirty="0">
                  <a:solidFill>
                    <a:srgbClr val="569CD6"/>
                  </a:solidFill>
                  <a:effectLst/>
                  <a:latin typeface="Consolas" panose="020B0609020204030204" pitchFamily="49" charset="0"/>
                </a:rPr>
                <a:t>not</a:t>
              </a:r>
              <a:r>
                <a:rPr lang="en-US" sz="2800" b="0" dirty="0">
                  <a:solidFill>
                    <a:srgbClr val="D4D4D4"/>
                  </a:solidFill>
                  <a:effectLst/>
                  <a:latin typeface="Consolas" panose="020B0609020204030204" pitchFamily="49" charset="0"/>
                </a:rPr>
                <a:t> </a:t>
              </a:r>
              <a:r>
                <a:rPr lang="en-US" sz="2800" b="0" dirty="0">
                  <a:solidFill>
                    <a:srgbClr val="569CD6"/>
                  </a:solidFill>
                  <a:effectLst/>
                  <a:latin typeface="Consolas" panose="020B0609020204030204" pitchFamily="49" charset="0"/>
                </a:rPr>
                <a:t>None</a:t>
              </a:r>
              <a:r>
                <a:rPr lang="en-US" sz="2800" b="0" dirty="0">
                  <a:solidFill>
                    <a:srgbClr val="D4D4D4"/>
                  </a:solidFill>
                  <a:effectLst/>
                  <a:latin typeface="Consolas" panose="020B0609020204030204" pitchFamily="49" charset="0"/>
                </a:rPr>
                <a:t>:</a:t>
              </a:r>
            </a:p>
            <a:p>
              <a:pPr algn="l"/>
              <a:r>
                <a:rPr lang="en-US" sz="2800" b="0" dirty="0">
                  <a:solidFill>
                    <a:srgbClr val="D4D4D4"/>
                  </a:solidFill>
                  <a:effectLst/>
                  <a:latin typeface="Consolas" panose="020B0609020204030204" pitchFamily="49" charset="0"/>
                </a:rPr>
                <a:t>            </a:t>
              </a:r>
              <a:r>
                <a:rPr lang="en-US" sz="2800" b="0" dirty="0" err="1">
                  <a:solidFill>
                    <a:srgbClr val="9CDCFE"/>
                  </a:solidFill>
                  <a:effectLst/>
                  <a:latin typeface="Consolas" panose="020B0609020204030204" pitchFamily="49" charset="0"/>
                </a:rPr>
                <a:t>current_node</a:t>
              </a:r>
              <a:r>
                <a:rPr lang="en-US" sz="2800" b="0" dirty="0">
                  <a:solidFill>
                    <a:srgbClr val="D4D4D4"/>
                  </a:solidFill>
                  <a:effectLst/>
                  <a:latin typeface="Consolas" panose="020B0609020204030204" pitchFamily="49" charset="0"/>
                </a:rPr>
                <a:t> = </a:t>
              </a:r>
              <a:r>
                <a:rPr lang="en-US" sz="2800" b="0" dirty="0" err="1">
                  <a:solidFill>
                    <a:srgbClr val="9CDCFE"/>
                  </a:solidFill>
                  <a:effectLst/>
                  <a:latin typeface="Consolas" panose="020B0609020204030204" pitchFamily="49" charset="0"/>
                </a:rPr>
                <a:t>current_node</a:t>
              </a:r>
              <a:r>
                <a:rPr lang="en-US" sz="2800" b="0" dirty="0" err="1">
                  <a:solidFill>
                    <a:srgbClr val="D4D4D4"/>
                  </a:solidFill>
                  <a:effectLst/>
                  <a:latin typeface="Consolas" panose="020B0609020204030204" pitchFamily="49" charset="0"/>
                </a:rPr>
                <a:t>.</a:t>
              </a:r>
              <a:r>
                <a:rPr lang="en-US" sz="2800" b="0" dirty="0" err="1">
                  <a:solidFill>
                    <a:srgbClr val="9CDCFE"/>
                  </a:solidFill>
                  <a:effectLst/>
                  <a:latin typeface="Consolas" panose="020B0609020204030204" pitchFamily="49" charset="0"/>
                </a:rPr>
                <a:t>link</a:t>
              </a:r>
              <a:br>
                <a:rPr lang="en-US" sz="2800" b="0" dirty="0">
                  <a:solidFill>
                    <a:srgbClr val="D4D4D4"/>
                  </a:solidFill>
                  <a:effectLst/>
                  <a:latin typeface="Consolas" panose="020B0609020204030204" pitchFamily="49" charset="0"/>
                </a:rPr>
              </a:br>
              <a:r>
                <a:rPr lang="en-US" sz="2800" b="0" dirty="0">
                  <a:solidFill>
                    <a:srgbClr val="D4D4D4"/>
                  </a:solidFill>
                  <a:effectLst/>
                  <a:latin typeface="Consolas" panose="020B0609020204030204" pitchFamily="49" charset="0"/>
                </a:rPr>
                <a:t>        </a:t>
              </a:r>
              <a:r>
                <a:rPr lang="en-US" sz="2800" b="0" dirty="0">
                  <a:solidFill>
                    <a:srgbClr val="9CDCFE"/>
                  </a:solidFill>
                  <a:effectLst/>
                  <a:latin typeface="Consolas" panose="020B0609020204030204" pitchFamily="49" charset="0"/>
                </a:rPr>
                <a:t>item</a:t>
              </a:r>
              <a:r>
                <a:rPr lang="en-US" sz="2800" b="0" dirty="0">
                  <a:solidFill>
                    <a:srgbClr val="D4D4D4"/>
                  </a:solidFill>
                  <a:effectLst/>
                  <a:latin typeface="Consolas" panose="020B0609020204030204" pitchFamily="49" charset="0"/>
                </a:rPr>
                <a:t> = </a:t>
              </a:r>
              <a:r>
                <a:rPr lang="en-US" sz="2800" b="0" dirty="0" err="1">
                  <a:solidFill>
                    <a:srgbClr val="9CDCFE"/>
                  </a:solidFill>
                  <a:effectLst/>
                  <a:latin typeface="Consolas" panose="020B0609020204030204" pitchFamily="49" charset="0"/>
                </a:rPr>
                <a:t>current_node</a:t>
              </a:r>
              <a:r>
                <a:rPr lang="en-US" sz="2800" b="0" dirty="0" err="1">
                  <a:solidFill>
                    <a:srgbClr val="D4D4D4"/>
                  </a:solidFill>
                  <a:effectLst/>
                  <a:latin typeface="Consolas" panose="020B0609020204030204" pitchFamily="49" charset="0"/>
                </a:rPr>
                <a:t>.</a:t>
              </a:r>
              <a:r>
                <a:rPr lang="en-US" sz="2800" b="0" dirty="0" err="1">
                  <a:solidFill>
                    <a:srgbClr val="9CDCFE"/>
                  </a:solidFill>
                  <a:effectLst/>
                  <a:latin typeface="Consolas" panose="020B0609020204030204" pitchFamily="49" charset="0"/>
                </a:rPr>
                <a:t>link</a:t>
              </a:r>
              <a:r>
                <a:rPr lang="en-US" sz="2800" b="0" dirty="0" err="1">
                  <a:solidFill>
                    <a:srgbClr val="D4D4D4"/>
                  </a:solidFill>
                  <a:effectLst/>
                  <a:latin typeface="Consolas" panose="020B0609020204030204" pitchFamily="49" charset="0"/>
                </a:rPr>
                <a:t>.data</a:t>
              </a:r>
              <a:r>
                <a:rPr lang="en-US" sz="2800" b="0" dirty="0">
                  <a:solidFill>
                    <a:srgbClr val="D4D4D4"/>
                  </a:solidFill>
                  <a:effectLst/>
                  <a:latin typeface="Consolas" panose="020B0609020204030204" pitchFamily="49" charset="0"/>
                </a:rPr>
                <a:t> </a:t>
              </a:r>
            </a:p>
            <a:p>
              <a:pPr algn="l"/>
              <a:r>
                <a:rPr lang="en-US" sz="2800" b="0" dirty="0">
                  <a:solidFill>
                    <a:srgbClr val="D4D4D4"/>
                  </a:solidFill>
                  <a:effectLst/>
                  <a:latin typeface="Consolas" panose="020B0609020204030204" pitchFamily="49" charset="0"/>
                </a:rPr>
                <a:t>        </a:t>
              </a:r>
              <a:r>
                <a:rPr lang="en-US" sz="2800" b="0" dirty="0" err="1">
                  <a:solidFill>
                    <a:srgbClr val="9CDCFE"/>
                  </a:solidFill>
                  <a:effectLst/>
                  <a:latin typeface="Consolas" panose="020B0609020204030204" pitchFamily="49" charset="0"/>
                </a:rPr>
                <a:t>current_node</a:t>
              </a:r>
              <a:r>
                <a:rPr lang="en-US" sz="2800" b="0" dirty="0" err="1">
                  <a:solidFill>
                    <a:srgbClr val="D4D4D4"/>
                  </a:solidFill>
                  <a:effectLst/>
                  <a:latin typeface="Consolas" panose="020B0609020204030204" pitchFamily="49" charset="0"/>
                </a:rPr>
                <a:t>.</a:t>
              </a:r>
              <a:r>
                <a:rPr lang="en-US" sz="2800" b="0" dirty="0" err="1">
                  <a:solidFill>
                    <a:srgbClr val="9CDCFE"/>
                  </a:solidFill>
                  <a:effectLst/>
                  <a:latin typeface="Consolas" panose="020B0609020204030204" pitchFamily="49" charset="0"/>
                </a:rPr>
                <a:t>link</a:t>
              </a:r>
              <a:r>
                <a:rPr lang="en-US" sz="2800" b="0" dirty="0">
                  <a:solidFill>
                    <a:srgbClr val="D4D4D4"/>
                  </a:solidFill>
                  <a:effectLst/>
                  <a:latin typeface="Consolas" panose="020B0609020204030204" pitchFamily="49" charset="0"/>
                </a:rPr>
                <a:t> = </a:t>
              </a:r>
              <a:r>
                <a:rPr lang="en-US" sz="2800" b="0" dirty="0">
                  <a:solidFill>
                    <a:srgbClr val="569CD6"/>
                  </a:solidFill>
                  <a:effectLst/>
                  <a:latin typeface="Consolas" panose="020B0609020204030204" pitchFamily="49" charset="0"/>
                </a:rPr>
                <a:t>None</a:t>
              </a:r>
              <a:endParaRPr lang="en-US" sz="2800" b="0" dirty="0">
                <a:solidFill>
                  <a:srgbClr val="D4D4D4"/>
                </a:solidFill>
                <a:effectLst/>
                <a:latin typeface="Consolas" panose="020B0609020204030204" pitchFamily="49" charset="0"/>
              </a:endParaRPr>
            </a:p>
            <a:p>
              <a:pPr algn="l"/>
              <a:r>
                <a:rPr lang="en-US" sz="2800" b="0" dirty="0">
                  <a:solidFill>
                    <a:srgbClr val="D4D4D4"/>
                  </a:solidFill>
                  <a:effectLst/>
                  <a:latin typeface="Consolas" panose="020B0609020204030204" pitchFamily="49" charset="0"/>
                </a:rPr>
                <a:t>        </a:t>
              </a:r>
              <a:r>
                <a:rPr lang="en-US" sz="2800" b="0" dirty="0">
                  <a:solidFill>
                    <a:srgbClr val="C586C0"/>
                  </a:solidFill>
                  <a:effectLst/>
                  <a:latin typeface="Consolas" panose="020B0609020204030204" pitchFamily="49" charset="0"/>
                </a:rPr>
                <a:t>return</a:t>
              </a:r>
              <a:r>
                <a:rPr lang="en-US" sz="2800" b="0" dirty="0">
                  <a:solidFill>
                    <a:srgbClr val="D4D4D4"/>
                  </a:solidFill>
                  <a:effectLst/>
                  <a:latin typeface="Consolas" panose="020B0609020204030204" pitchFamily="49" charset="0"/>
                </a:rPr>
                <a:t> </a:t>
              </a:r>
              <a:r>
                <a:rPr lang="en-US" sz="2800" b="0" dirty="0">
                  <a:solidFill>
                    <a:srgbClr val="9CDCFE"/>
                  </a:solidFill>
                  <a:effectLst/>
                  <a:latin typeface="Consolas" panose="020B0609020204030204" pitchFamily="49" charset="0"/>
                </a:rPr>
                <a:t>item</a:t>
              </a:r>
              <a:endParaRPr lang="en-US" sz="2800" b="0" dirty="0">
                <a:solidFill>
                  <a:srgbClr val="D4D4D4"/>
                </a:solidFill>
                <a:effectLst/>
                <a:latin typeface="Consolas" panose="020B0609020204030204" pitchFamily="49" charset="0"/>
              </a:endParaRPr>
            </a:p>
          </p:txBody>
        </p:sp>
        <p:sp>
          <p:nvSpPr>
            <p:cNvPr id="11" name="TextBox 10">
              <a:extLst>
                <a:ext uri="{FF2B5EF4-FFF2-40B4-BE49-F238E27FC236}">
                  <a16:creationId xmlns:a16="http://schemas.microsoft.com/office/drawing/2014/main" id="{C0B828AC-52F2-78D1-D24E-68A574B6D197}"/>
                </a:ext>
              </a:extLst>
            </p:cNvPr>
            <p:cNvSpPr txBox="1"/>
            <p:nvPr/>
          </p:nvSpPr>
          <p:spPr>
            <a:xfrm>
              <a:off x="514158" y="5081442"/>
              <a:ext cx="971706" cy="784830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2800" b="0" dirty="0">
                  <a:solidFill>
                    <a:srgbClr val="FDF6E3"/>
                  </a:solidFill>
                  <a:effectLst/>
                  <a:latin typeface="Consolas" panose="020B0609020204030204" pitchFamily="49" charset="0"/>
                </a:rPr>
                <a:t>04</a:t>
              </a:r>
            </a:p>
            <a:p>
              <a:pPr algn="l"/>
              <a:r>
                <a:rPr lang="en-US" sz="2800" dirty="0">
                  <a:solidFill>
                    <a:srgbClr val="FDF6E3"/>
                  </a:solidFill>
                  <a:latin typeface="Consolas" panose="020B0609020204030204" pitchFamily="49" charset="0"/>
                </a:rPr>
                <a:t>05</a:t>
              </a:r>
            </a:p>
            <a:p>
              <a:pPr algn="l"/>
              <a:r>
                <a:rPr lang="en-US" sz="2800" b="0" dirty="0">
                  <a:solidFill>
                    <a:srgbClr val="FDF6E3"/>
                  </a:solidFill>
                  <a:effectLst/>
                  <a:latin typeface="Consolas" panose="020B0609020204030204" pitchFamily="49" charset="0"/>
                </a:rPr>
                <a:t>06</a:t>
              </a:r>
            </a:p>
            <a:p>
              <a:pPr algn="l"/>
              <a:r>
                <a:rPr lang="en-US" sz="2800" dirty="0">
                  <a:solidFill>
                    <a:srgbClr val="FDF6E3"/>
                  </a:solidFill>
                  <a:latin typeface="Consolas" panose="020B0609020204030204" pitchFamily="49" charset="0"/>
                </a:rPr>
                <a:t>07</a:t>
              </a:r>
            </a:p>
            <a:p>
              <a:pPr algn="l"/>
              <a:r>
                <a:rPr lang="en-US" sz="2800" b="0" dirty="0">
                  <a:solidFill>
                    <a:srgbClr val="FDF6E3"/>
                  </a:solidFill>
                  <a:effectLst/>
                  <a:latin typeface="Consolas" panose="020B0609020204030204" pitchFamily="49" charset="0"/>
                </a:rPr>
                <a:t>08</a:t>
              </a:r>
            </a:p>
            <a:p>
              <a:pPr algn="l"/>
              <a:r>
                <a:rPr lang="en-US" sz="2800" dirty="0">
                  <a:solidFill>
                    <a:srgbClr val="FDF6E3"/>
                  </a:solidFill>
                  <a:latin typeface="Consolas" panose="020B0609020204030204" pitchFamily="49" charset="0"/>
                </a:rPr>
                <a:t>09</a:t>
              </a:r>
            </a:p>
            <a:p>
              <a:pPr algn="l"/>
              <a:r>
                <a:rPr lang="en-US" sz="2800" dirty="0">
                  <a:solidFill>
                    <a:srgbClr val="FDF6E3"/>
                  </a:solidFill>
                  <a:latin typeface="Consolas" panose="020B0609020204030204" pitchFamily="49" charset="0"/>
                </a:rPr>
                <a:t>10</a:t>
              </a:r>
            </a:p>
            <a:p>
              <a:pPr algn="l"/>
              <a:r>
                <a:rPr lang="en-US" sz="2800" dirty="0">
                  <a:solidFill>
                    <a:srgbClr val="FDF6E3"/>
                  </a:solidFill>
                  <a:latin typeface="Consolas" panose="020B0609020204030204" pitchFamily="49" charset="0"/>
                </a:rPr>
                <a:t>11</a:t>
              </a:r>
            </a:p>
            <a:p>
              <a:pPr algn="l"/>
              <a:r>
                <a:rPr lang="en-US" sz="2800" dirty="0">
                  <a:solidFill>
                    <a:srgbClr val="FDF6E3"/>
                  </a:solidFill>
                  <a:latin typeface="Consolas" panose="020B0609020204030204" pitchFamily="49" charset="0"/>
                </a:rPr>
                <a:t>12</a:t>
              </a:r>
            </a:p>
            <a:p>
              <a:pPr algn="l"/>
              <a:r>
                <a:rPr lang="en-US" sz="2800" dirty="0">
                  <a:solidFill>
                    <a:srgbClr val="FDF6E3"/>
                  </a:solidFill>
                  <a:latin typeface="Consolas" panose="020B0609020204030204" pitchFamily="49" charset="0"/>
                </a:rPr>
                <a:t>13</a:t>
              </a:r>
            </a:p>
            <a:p>
              <a:pPr algn="l"/>
              <a:r>
                <a:rPr lang="en-US" sz="2800" dirty="0">
                  <a:solidFill>
                    <a:srgbClr val="FDF6E3"/>
                  </a:solidFill>
                  <a:latin typeface="Consolas" panose="020B0609020204030204" pitchFamily="49" charset="0"/>
                </a:rPr>
                <a:t>14</a:t>
              </a:r>
            </a:p>
            <a:p>
              <a:pPr algn="l"/>
              <a:r>
                <a:rPr lang="en-US" sz="2800" dirty="0">
                  <a:solidFill>
                    <a:srgbClr val="FDF6E3"/>
                  </a:solidFill>
                  <a:latin typeface="Consolas" panose="020B0609020204030204" pitchFamily="49" charset="0"/>
                </a:rPr>
                <a:t>15</a:t>
              </a:r>
            </a:p>
            <a:p>
              <a:pPr algn="l"/>
              <a:r>
                <a:rPr lang="en-US" sz="2800" dirty="0">
                  <a:solidFill>
                    <a:srgbClr val="FDF6E3"/>
                  </a:solidFill>
                  <a:latin typeface="Consolas" panose="020B0609020204030204" pitchFamily="49" charset="0"/>
                </a:rPr>
                <a:t>16</a:t>
              </a:r>
            </a:p>
            <a:p>
              <a:pPr algn="l"/>
              <a:r>
                <a:rPr lang="en-US" sz="2800" dirty="0">
                  <a:solidFill>
                    <a:srgbClr val="FDF6E3"/>
                  </a:solidFill>
                  <a:latin typeface="Consolas" panose="020B0609020204030204" pitchFamily="49" charset="0"/>
                </a:rPr>
                <a:t>17</a:t>
              </a:r>
            </a:p>
            <a:p>
              <a:pPr algn="l"/>
              <a:r>
                <a:rPr lang="en-US" sz="2800" dirty="0">
                  <a:solidFill>
                    <a:srgbClr val="FDF6E3"/>
                  </a:solidFill>
                  <a:latin typeface="Consolas" panose="020B0609020204030204" pitchFamily="49" charset="0"/>
                </a:rPr>
                <a:t>18</a:t>
              </a:r>
            </a:p>
            <a:p>
              <a:pPr algn="l"/>
              <a:r>
                <a:rPr lang="en-US" sz="2800" dirty="0">
                  <a:solidFill>
                    <a:srgbClr val="FDF6E3"/>
                  </a:solidFill>
                  <a:latin typeface="Consolas" panose="020B0609020204030204" pitchFamily="49" charset="0"/>
                </a:rPr>
                <a:t>19</a:t>
              </a:r>
            </a:p>
            <a:p>
              <a:pPr algn="l"/>
              <a:r>
                <a:rPr lang="en-US" sz="2800" dirty="0">
                  <a:solidFill>
                    <a:srgbClr val="FDF6E3"/>
                  </a:solidFill>
                  <a:latin typeface="Consolas" panose="020B0609020204030204" pitchFamily="49" charset="0"/>
                </a:rPr>
                <a:t>20</a:t>
              </a:r>
            </a:p>
            <a:p>
              <a:pPr algn="l"/>
              <a:endParaRPr lang="en-US" sz="2800" dirty="0">
                <a:solidFill>
                  <a:srgbClr val="FDF6E3"/>
                </a:solidFill>
                <a:latin typeface="Consolas" panose="020B0609020204030204" pitchFamily="49" charset="0"/>
              </a:endParaRPr>
            </a:p>
          </p:txBody>
        </p:sp>
      </p:grpSp>
      <p:sp>
        <p:nvSpPr>
          <p:cNvPr id="4" name="Rectangle: Rounded Corners 3">
            <a:extLst>
              <a:ext uri="{FF2B5EF4-FFF2-40B4-BE49-F238E27FC236}">
                <a16:creationId xmlns:a16="http://schemas.microsoft.com/office/drawing/2014/main" id="{B2DDA372-6FA0-E0CD-1E40-550706021EF4}"/>
              </a:ext>
            </a:extLst>
          </p:cNvPr>
          <p:cNvSpPr/>
          <p:nvPr/>
        </p:nvSpPr>
        <p:spPr>
          <a:xfrm>
            <a:off x="375487" y="2127108"/>
            <a:ext cx="10844870" cy="1920240"/>
          </a:xfrm>
          <a:prstGeom prst="roundRect">
            <a:avLst>
              <a:gd name="adj" fmla="val 1613"/>
            </a:avLst>
          </a:prstGeom>
          <a:solidFill>
            <a:srgbClr val="002B3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sp>
        <p:nvSpPr>
          <p:cNvPr id="1298" name="Linked Lists">
            <a:extLst>
              <a:ext uri="{FF2B5EF4-FFF2-40B4-BE49-F238E27FC236}">
                <a16:creationId xmlns:a16="http://schemas.microsoft.com/office/drawing/2014/main" id="{224C4B57-68AD-90EC-4319-D3C4CC10B89E}"/>
              </a:ext>
            </a:extLst>
          </p:cNvPr>
          <p:cNvSpPr txBox="1">
            <a:spLocks noGrp="1"/>
          </p:cNvSpPr>
          <p:nvPr>
            <p:ph type="title"/>
          </p:nvPr>
        </p:nvSpPr>
        <p:spPr>
          <a:prstGeom prst="rect">
            <a:avLst/>
          </a:prstGeom>
        </p:spPr>
        <p:txBody>
          <a:bodyPr/>
          <a:lstStyle/>
          <a:p>
            <a:r>
              <a:t>Linked Lists</a:t>
            </a:r>
          </a:p>
        </p:txBody>
      </p:sp>
      <p:sp>
        <p:nvSpPr>
          <p:cNvPr id="1299" name="Slide Number">
            <a:extLst>
              <a:ext uri="{FF2B5EF4-FFF2-40B4-BE49-F238E27FC236}">
                <a16:creationId xmlns:a16="http://schemas.microsoft.com/office/drawing/2014/main" id="{80FE7313-8757-711E-02A4-9749D035A89D}"/>
              </a:ext>
            </a:extLst>
          </p:cNvP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73</a:t>
            </a:fld>
            <a:endParaRPr/>
          </a:p>
        </p:txBody>
      </p:sp>
      <p:sp>
        <p:nvSpPr>
          <p:cNvPr id="1300" name="None">
            <a:extLst>
              <a:ext uri="{FF2B5EF4-FFF2-40B4-BE49-F238E27FC236}">
                <a16:creationId xmlns:a16="http://schemas.microsoft.com/office/drawing/2014/main" id="{D832579A-6CD5-CB89-20E2-C31447AB3427}"/>
              </a:ext>
            </a:extLst>
          </p:cNvPr>
          <p:cNvSpPr/>
          <p:nvPr/>
        </p:nvSpPr>
        <p:spPr>
          <a:xfrm>
            <a:off x="19058537" y="6030914"/>
            <a:ext cx="1418184" cy="570363"/>
          </a:xfrm>
          <a:prstGeom prst="rect">
            <a:avLst/>
          </a:prstGeom>
          <a:solidFill>
            <a:srgbClr val="000000"/>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defTabSz="825500">
              <a:defRPr sz="3200">
                <a:solidFill>
                  <a:srgbClr val="FFFFFF"/>
                </a:solidFill>
                <a:latin typeface="Helvetica Neue Medium"/>
                <a:ea typeface="Helvetica Neue Medium"/>
                <a:cs typeface="Helvetica Neue Medium"/>
                <a:sym typeface="Helvetica Neue Medium"/>
              </a:defRPr>
            </a:lvl1pPr>
          </a:lstStyle>
          <a:p>
            <a:r>
              <a:t>None</a:t>
            </a:r>
          </a:p>
        </p:txBody>
      </p:sp>
      <p:grpSp>
        <p:nvGrpSpPr>
          <p:cNvPr id="1303" name="Group">
            <a:extLst>
              <a:ext uri="{FF2B5EF4-FFF2-40B4-BE49-F238E27FC236}">
                <a16:creationId xmlns:a16="http://schemas.microsoft.com/office/drawing/2014/main" id="{F9BA50B4-86A8-C271-9D79-1D66C40BF367}"/>
              </a:ext>
            </a:extLst>
          </p:cNvPr>
          <p:cNvGrpSpPr/>
          <p:nvPr/>
        </p:nvGrpSpPr>
        <p:grpSpPr>
          <a:xfrm>
            <a:off x="12456799" y="2603189"/>
            <a:ext cx="1548080" cy="2158900"/>
            <a:chOff x="0" y="0"/>
            <a:chExt cx="1548079" cy="2158898"/>
          </a:xfrm>
        </p:grpSpPr>
        <p:sp>
          <p:nvSpPr>
            <p:cNvPr id="1301" name="Line">
              <a:extLst>
                <a:ext uri="{FF2B5EF4-FFF2-40B4-BE49-F238E27FC236}">
                  <a16:creationId xmlns:a16="http://schemas.microsoft.com/office/drawing/2014/main" id="{E56E8E84-81CD-B80D-107A-B0DAD84C7A98}"/>
                </a:ext>
              </a:extLst>
            </p:cNvPr>
            <p:cNvSpPr/>
            <p:nvPr/>
          </p:nvSpPr>
          <p:spPr>
            <a:xfrm flipH="1">
              <a:off x="774040" y="888898"/>
              <a:ext cx="1" cy="1270001"/>
            </a:xfrm>
            <a:prstGeom prst="line">
              <a:avLst/>
            </a:prstGeom>
            <a:noFill/>
            <a:ln w="76200" cap="flat">
              <a:solidFill>
                <a:srgbClr val="000000"/>
              </a:solidFill>
              <a:prstDash val="solid"/>
              <a:miter lim="400000"/>
              <a:tailEnd type="triangle" w="med" len="med"/>
            </a:ln>
            <a:effectLst/>
          </p:spPr>
          <p:txBody>
            <a:bodyPr wrap="square" lIns="50800" tIns="50800" rIns="50800" bIns="50800" numCol="1" anchor="ctr">
              <a:noAutofit/>
            </a:bodyPr>
            <a:lstStyle/>
            <a:p>
              <a:endParaRPr/>
            </a:p>
          </p:txBody>
        </p:sp>
        <p:sp>
          <p:nvSpPr>
            <p:cNvPr id="1302" name="head">
              <a:extLst>
                <a:ext uri="{FF2B5EF4-FFF2-40B4-BE49-F238E27FC236}">
                  <a16:creationId xmlns:a16="http://schemas.microsoft.com/office/drawing/2014/main" id="{F3869FBF-E3C0-A0C0-F47B-E6BFF568CD6C}"/>
                </a:ext>
              </a:extLst>
            </p:cNvPr>
            <p:cNvSpPr txBox="1"/>
            <p:nvPr/>
          </p:nvSpPr>
          <p:spPr>
            <a:xfrm>
              <a:off x="-1" y="-1"/>
              <a:ext cx="1548081" cy="82051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defRPr sz="4800" b="1">
                  <a:solidFill>
                    <a:srgbClr val="000000"/>
                  </a:solidFill>
                </a:defRPr>
              </a:lvl1pPr>
            </a:lstStyle>
            <a:p>
              <a:r>
                <a:t>head</a:t>
              </a:r>
            </a:p>
          </p:txBody>
        </p:sp>
      </p:grpSp>
      <p:sp>
        <p:nvSpPr>
          <p:cNvPr id="1304" name="addLast(8)">
            <a:extLst>
              <a:ext uri="{FF2B5EF4-FFF2-40B4-BE49-F238E27FC236}">
                <a16:creationId xmlns:a16="http://schemas.microsoft.com/office/drawing/2014/main" id="{3E53686E-BDE8-FACD-776D-1CDA9D1152FA}"/>
              </a:ext>
            </a:extLst>
          </p:cNvPr>
          <p:cNvSpPr txBox="1"/>
          <p:nvPr/>
        </p:nvSpPr>
        <p:spPr>
          <a:xfrm>
            <a:off x="15445891" y="1248393"/>
            <a:ext cx="4158191" cy="8412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800" b="1">
                <a:solidFill>
                  <a:srgbClr val="000000"/>
                </a:solidFill>
                <a:latin typeface="Courier New"/>
                <a:ea typeface="Courier New"/>
                <a:cs typeface="Courier New"/>
                <a:sym typeface="Courier New"/>
              </a:defRPr>
            </a:lvl1pPr>
          </a:lstStyle>
          <a:p>
            <a:r>
              <a:rPr dirty="0" err="1"/>
              <a:t>add</a:t>
            </a:r>
            <a:r>
              <a:rPr lang="en-US" dirty="0" err="1"/>
              <a:t>_l</a:t>
            </a:r>
            <a:r>
              <a:rPr dirty="0" err="1"/>
              <a:t>ast</a:t>
            </a:r>
            <a:r>
              <a:rPr dirty="0"/>
              <a:t>(8)</a:t>
            </a:r>
          </a:p>
        </p:txBody>
      </p:sp>
      <p:sp>
        <p:nvSpPr>
          <p:cNvPr id="1364" name="Connection Line">
            <a:extLst>
              <a:ext uri="{FF2B5EF4-FFF2-40B4-BE49-F238E27FC236}">
                <a16:creationId xmlns:a16="http://schemas.microsoft.com/office/drawing/2014/main" id="{2D74954B-C412-99F5-75DB-782BBEEAA19C}"/>
              </a:ext>
            </a:extLst>
          </p:cNvPr>
          <p:cNvSpPr/>
          <p:nvPr/>
        </p:nvSpPr>
        <p:spPr>
          <a:xfrm>
            <a:off x="17487786" y="6771600"/>
            <a:ext cx="1686117" cy="511147"/>
          </a:xfrm>
          <a:custGeom>
            <a:avLst/>
            <a:gdLst/>
            <a:ahLst/>
            <a:cxnLst>
              <a:cxn ang="0">
                <a:pos x="wd2" y="hd2"/>
              </a:cxn>
              <a:cxn ang="5400000">
                <a:pos x="wd2" y="hd2"/>
              </a:cxn>
              <a:cxn ang="10800000">
                <a:pos x="wd2" y="hd2"/>
              </a:cxn>
              <a:cxn ang="16200000">
                <a:pos x="wd2" y="hd2"/>
              </a:cxn>
            </a:cxnLst>
            <a:rect l="0" t="0" r="r" b="b"/>
            <a:pathLst>
              <a:path w="21600" h="16234" extrusionOk="0">
                <a:moveTo>
                  <a:pt x="0" y="0"/>
                </a:moveTo>
                <a:cubicBezTo>
                  <a:pt x="10987" y="20650"/>
                  <a:pt x="18187" y="21600"/>
                  <a:pt x="21600" y="2849"/>
                </a:cubicBezTo>
              </a:path>
            </a:pathLst>
          </a:custGeom>
          <a:ln w="63500">
            <a:solidFill>
              <a:srgbClr val="000000"/>
            </a:solidFill>
            <a:miter lim="400000"/>
            <a:tailEnd type="triangle"/>
          </a:ln>
        </p:spPr>
        <p:txBody>
          <a:bodyPr/>
          <a:lstStyle/>
          <a:p>
            <a:endParaRPr/>
          </a:p>
        </p:txBody>
      </p:sp>
      <p:grpSp>
        <p:nvGrpSpPr>
          <p:cNvPr id="1308" name="Group">
            <a:extLst>
              <a:ext uri="{FF2B5EF4-FFF2-40B4-BE49-F238E27FC236}">
                <a16:creationId xmlns:a16="http://schemas.microsoft.com/office/drawing/2014/main" id="{D4A1C426-17FC-E51C-8092-2182060ABB9F}"/>
              </a:ext>
            </a:extLst>
          </p:cNvPr>
          <p:cNvGrpSpPr/>
          <p:nvPr/>
        </p:nvGrpSpPr>
        <p:grpSpPr>
          <a:xfrm>
            <a:off x="15505605" y="5510046"/>
            <a:ext cx="2556334" cy="1270001"/>
            <a:chOff x="0" y="0"/>
            <a:chExt cx="2556333" cy="1270000"/>
          </a:xfrm>
        </p:grpSpPr>
        <p:sp>
          <p:nvSpPr>
            <p:cNvPr id="1306" name="1">
              <a:extLst>
                <a:ext uri="{FF2B5EF4-FFF2-40B4-BE49-F238E27FC236}">
                  <a16:creationId xmlns:a16="http://schemas.microsoft.com/office/drawing/2014/main" id="{F488CD16-EE8C-51D1-4D85-CF05800124E8}"/>
                </a:ext>
              </a:extLst>
            </p:cNvPr>
            <p:cNvSpPr/>
            <p:nvPr/>
          </p:nvSpPr>
          <p:spPr>
            <a:xfrm>
              <a:off x="0" y="0"/>
              <a:ext cx="1270000" cy="1270000"/>
            </a:xfrm>
            <a:prstGeom prst="rect">
              <a:avLst/>
            </a:prstGeom>
            <a:solidFill>
              <a:srgbClr val="00A1FF"/>
            </a:solidFill>
            <a:ln w="254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825500">
                <a:defRPr sz="3200">
                  <a:solidFill>
                    <a:srgbClr val="000000"/>
                  </a:solidFill>
                  <a:latin typeface="Helvetica Neue Medium"/>
                  <a:ea typeface="Helvetica Neue Medium"/>
                  <a:cs typeface="Helvetica Neue Medium"/>
                  <a:sym typeface="Helvetica Neue Medium"/>
                </a:defRPr>
              </a:lvl1pPr>
            </a:lstStyle>
            <a:p>
              <a:r>
                <a:t>1</a:t>
              </a:r>
            </a:p>
          </p:txBody>
        </p:sp>
        <p:sp>
          <p:nvSpPr>
            <p:cNvPr id="1307" name="link">
              <a:extLst>
                <a:ext uri="{FF2B5EF4-FFF2-40B4-BE49-F238E27FC236}">
                  <a16:creationId xmlns:a16="http://schemas.microsoft.com/office/drawing/2014/main" id="{554FA062-3260-6D3A-A4DF-DFBFD5412FC9}"/>
                </a:ext>
              </a:extLst>
            </p:cNvPr>
            <p:cNvSpPr/>
            <p:nvPr/>
          </p:nvSpPr>
          <p:spPr>
            <a:xfrm>
              <a:off x="1286333" y="0"/>
              <a:ext cx="1270001" cy="1270000"/>
            </a:xfrm>
            <a:prstGeom prst="rect">
              <a:avLst/>
            </a:prstGeom>
            <a:solidFill>
              <a:schemeClr val="accent4">
                <a:hueOff val="-476017"/>
                <a:lumOff val="-10042"/>
              </a:schemeClr>
            </a:solidFill>
            <a:ln w="254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825500">
                <a:defRPr sz="3200">
                  <a:solidFill>
                    <a:srgbClr val="000000"/>
                  </a:solidFill>
                  <a:latin typeface="Helvetica Neue Medium"/>
                  <a:ea typeface="Helvetica Neue Medium"/>
                  <a:cs typeface="Helvetica Neue Medium"/>
                  <a:sym typeface="Helvetica Neue Medium"/>
                </a:defRPr>
              </a:lvl1pPr>
            </a:lstStyle>
            <a:p>
              <a:r>
                <a:t>link</a:t>
              </a:r>
            </a:p>
          </p:txBody>
        </p:sp>
      </p:grpSp>
      <p:sp>
        <p:nvSpPr>
          <p:cNvPr id="1365" name="Connection Line">
            <a:extLst>
              <a:ext uri="{FF2B5EF4-FFF2-40B4-BE49-F238E27FC236}">
                <a16:creationId xmlns:a16="http://schemas.microsoft.com/office/drawing/2014/main" id="{079F159D-78AB-F7D3-B5AD-DBD1CC39FF97}"/>
              </a:ext>
            </a:extLst>
          </p:cNvPr>
          <p:cNvSpPr/>
          <p:nvPr/>
        </p:nvSpPr>
        <p:spPr>
          <a:xfrm>
            <a:off x="13984744" y="6771600"/>
            <a:ext cx="1686117" cy="511147"/>
          </a:xfrm>
          <a:custGeom>
            <a:avLst/>
            <a:gdLst/>
            <a:ahLst/>
            <a:cxnLst>
              <a:cxn ang="0">
                <a:pos x="wd2" y="hd2"/>
              </a:cxn>
              <a:cxn ang="5400000">
                <a:pos x="wd2" y="hd2"/>
              </a:cxn>
              <a:cxn ang="10800000">
                <a:pos x="wd2" y="hd2"/>
              </a:cxn>
              <a:cxn ang="16200000">
                <a:pos x="wd2" y="hd2"/>
              </a:cxn>
            </a:cxnLst>
            <a:rect l="0" t="0" r="r" b="b"/>
            <a:pathLst>
              <a:path w="21600" h="16234" extrusionOk="0">
                <a:moveTo>
                  <a:pt x="0" y="0"/>
                </a:moveTo>
                <a:cubicBezTo>
                  <a:pt x="10987" y="20650"/>
                  <a:pt x="18187" y="21600"/>
                  <a:pt x="21600" y="2849"/>
                </a:cubicBezTo>
              </a:path>
            </a:pathLst>
          </a:custGeom>
          <a:ln w="63500">
            <a:solidFill>
              <a:srgbClr val="000000"/>
            </a:solidFill>
            <a:miter lim="400000"/>
            <a:tailEnd type="triangle"/>
          </a:ln>
        </p:spPr>
        <p:txBody>
          <a:bodyPr/>
          <a:lstStyle/>
          <a:p>
            <a:endParaRPr/>
          </a:p>
        </p:txBody>
      </p:sp>
      <p:grpSp>
        <p:nvGrpSpPr>
          <p:cNvPr id="1312" name="Group">
            <a:extLst>
              <a:ext uri="{FF2B5EF4-FFF2-40B4-BE49-F238E27FC236}">
                <a16:creationId xmlns:a16="http://schemas.microsoft.com/office/drawing/2014/main" id="{4CAF264F-D942-05C9-0F9E-7B9C95BE3DB1}"/>
              </a:ext>
            </a:extLst>
          </p:cNvPr>
          <p:cNvGrpSpPr/>
          <p:nvPr/>
        </p:nvGrpSpPr>
        <p:grpSpPr>
          <a:xfrm>
            <a:off x="11952672" y="5510046"/>
            <a:ext cx="2556334" cy="1270001"/>
            <a:chOff x="0" y="0"/>
            <a:chExt cx="2556333" cy="1270000"/>
          </a:xfrm>
        </p:grpSpPr>
        <p:sp>
          <p:nvSpPr>
            <p:cNvPr id="1310" name="3">
              <a:extLst>
                <a:ext uri="{FF2B5EF4-FFF2-40B4-BE49-F238E27FC236}">
                  <a16:creationId xmlns:a16="http://schemas.microsoft.com/office/drawing/2014/main" id="{2466E3B6-066D-4523-EB07-3BD5160F4A23}"/>
                </a:ext>
              </a:extLst>
            </p:cNvPr>
            <p:cNvSpPr/>
            <p:nvPr/>
          </p:nvSpPr>
          <p:spPr>
            <a:xfrm>
              <a:off x="0" y="0"/>
              <a:ext cx="1270000" cy="1270000"/>
            </a:xfrm>
            <a:prstGeom prst="rect">
              <a:avLst/>
            </a:prstGeom>
            <a:solidFill>
              <a:srgbClr val="00A1FF"/>
            </a:solidFill>
            <a:ln w="254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825500">
                <a:defRPr sz="3200">
                  <a:solidFill>
                    <a:srgbClr val="000000"/>
                  </a:solidFill>
                  <a:latin typeface="Helvetica Neue Medium"/>
                  <a:ea typeface="Helvetica Neue Medium"/>
                  <a:cs typeface="Helvetica Neue Medium"/>
                  <a:sym typeface="Helvetica Neue Medium"/>
                </a:defRPr>
              </a:lvl1pPr>
            </a:lstStyle>
            <a:p>
              <a:r>
                <a:t>3</a:t>
              </a:r>
            </a:p>
          </p:txBody>
        </p:sp>
        <p:sp>
          <p:nvSpPr>
            <p:cNvPr id="1311" name="link">
              <a:extLst>
                <a:ext uri="{FF2B5EF4-FFF2-40B4-BE49-F238E27FC236}">
                  <a16:creationId xmlns:a16="http://schemas.microsoft.com/office/drawing/2014/main" id="{4A0DB2AF-F767-AD6F-9688-07C3422B98AE}"/>
                </a:ext>
              </a:extLst>
            </p:cNvPr>
            <p:cNvSpPr/>
            <p:nvPr/>
          </p:nvSpPr>
          <p:spPr>
            <a:xfrm>
              <a:off x="1286333" y="0"/>
              <a:ext cx="1270001" cy="1270000"/>
            </a:xfrm>
            <a:prstGeom prst="rect">
              <a:avLst/>
            </a:prstGeom>
            <a:solidFill>
              <a:schemeClr val="accent4">
                <a:hueOff val="-476017"/>
                <a:lumOff val="-10042"/>
              </a:schemeClr>
            </a:solidFill>
            <a:ln w="254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825500">
                <a:defRPr sz="3200">
                  <a:solidFill>
                    <a:srgbClr val="000000"/>
                  </a:solidFill>
                  <a:latin typeface="Helvetica Neue Medium"/>
                  <a:ea typeface="Helvetica Neue Medium"/>
                  <a:cs typeface="Helvetica Neue Medium"/>
                  <a:sym typeface="Helvetica Neue Medium"/>
                </a:defRPr>
              </a:lvl1pPr>
            </a:lstStyle>
            <a:p>
              <a:r>
                <a:t>link</a:t>
              </a:r>
            </a:p>
          </p:txBody>
        </p:sp>
      </p:grpSp>
      <p:sp>
        <p:nvSpPr>
          <p:cNvPr id="1314" name="addLast and removeLast">
            <a:extLst>
              <a:ext uri="{FF2B5EF4-FFF2-40B4-BE49-F238E27FC236}">
                <a16:creationId xmlns:a16="http://schemas.microsoft.com/office/drawing/2014/main" id="{14EE78BD-6DF2-386A-0F7C-5FE3887AEFA3}"/>
              </a:ext>
            </a:extLst>
          </p:cNvPr>
          <p:cNvSpPr txBox="1"/>
          <p:nvPr/>
        </p:nvSpPr>
        <p:spPr>
          <a:xfrm>
            <a:off x="187129" y="1147402"/>
            <a:ext cx="11702041" cy="93477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ormAutofit/>
          </a:bodyPr>
          <a:lstStyle/>
          <a:p>
            <a:pPr algn="l" defTabSz="792479">
              <a:defRPr sz="5280" b="1">
                <a:solidFill>
                  <a:srgbClr val="000000"/>
                </a:solidFill>
              </a:defRPr>
            </a:pPr>
            <a:r>
              <a:rPr lang="en-US" dirty="0" err="1">
                <a:latin typeface="Courier New"/>
                <a:ea typeface="Courier New"/>
                <a:cs typeface="Courier New"/>
                <a:sym typeface="Courier New"/>
              </a:rPr>
              <a:t>a</a:t>
            </a:r>
            <a:r>
              <a:rPr dirty="0" err="1">
                <a:latin typeface="Courier New"/>
                <a:ea typeface="Courier New"/>
                <a:cs typeface="Courier New"/>
                <a:sym typeface="Courier New"/>
              </a:rPr>
              <a:t>dd</a:t>
            </a:r>
            <a:r>
              <a:rPr lang="en-US" dirty="0" err="1">
                <a:latin typeface="Courier New"/>
                <a:ea typeface="Courier New"/>
                <a:cs typeface="Courier New"/>
                <a:sym typeface="Courier New"/>
              </a:rPr>
              <a:t>_l</a:t>
            </a:r>
            <a:r>
              <a:rPr dirty="0" err="1">
                <a:latin typeface="Courier New"/>
                <a:ea typeface="Courier New"/>
                <a:cs typeface="Courier New"/>
                <a:sym typeface="Courier New"/>
              </a:rPr>
              <a:t>ast</a:t>
            </a:r>
            <a:r>
              <a:rPr dirty="0"/>
              <a:t> and </a:t>
            </a:r>
            <a:r>
              <a:rPr dirty="0" err="1">
                <a:latin typeface="Courier New"/>
                <a:ea typeface="Courier New"/>
                <a:cs typeface="Courier New"/>
                <a:sym typeface="Courier New"/>
              </a:rPr>
              <a:t>remove</a:t>
            </a:r>
            <a:r>
              <a:rPr lang="en-US" dirty="0" err="1">
                <a:latin typeface="Courier New"/>
                <a:ea typeface="Courier New"/>
                <a:cs typeface="Courier New"/>
                <a:sym typeface="Courier New"/>
              </a:rPr>
              <a:t>_l</a:t>
            </a:r>
            <a:r>
              <a:rPr dirty="0" err="1">
                <a:latin typeface="Courier New"/>
                <a:ea typeface="Courier New"/>
                <a:cs typeface="Courier New"/>
                <a:sym typeface="Courier New"/>
              </a:rPr>
              <a:t>ast</a:t>
            </a:r>
            <a:endParaRPr dirty="0">
              <a:latin typeface="Courier New"/>
              <a:ea typeface="Courier New"/>
              <a:cs typeface="Courier New"/>
              <a:sym typeface="Courier New"/>
            </a:endParaRPr>
          </a:p>
        </p:txBody>
      </p:sp>
      <p:grpSp>
        <p:nvGrpSpPr>
          <p:cNvPr id="5" name="Group 4">
            <a:extLst>
              <a:ext uri="{FF2B5EF4-FFF2-40B4-BE49-F238E27FC236}">
                <a16:creationId xmlns:a16="http://schemas.microsoft.com/office/drawing/2014/main" id="{766F7294-B97A-9975-1C42-7F247BEE7211}"/>
              </a:ext>
            </a:extLst>
          </p:cNvPr>
          <p:cNvGrpSpPr/>
          <p:nvPr/>
        </p:nvGrpSpPr>
        <p:grpSpPr>
          <a:xfrm>
            <a:off x="375486" y="4052440"/>
            <a:ext cx="10844871" cy="570363"/>
            <a:chOff x="375486" y="4052440"/>
            <a:chExt cx="10844871" cy="570363"/>
          </a:xfrm>
          <a:solidFill>
            <a:srgbClr val="002B36"/>
          </a:solidFill>
        </p:grpSpPr>
        <p:sp>
          <p:nvSpPr>
            <p:cNvPr id="1315" name="Triangle">
              <a:extLst>
                <a:ext uri="{FF2B5EF4-FFF2-40B4-BE49-F238E27FC236}">
                  <a16:creationId xmlns:a16="http://schemas.microsoft.com/office/drawing/2014/main" id="{DCB120C5-4927-341B-F097-557CB052545F}"/>
                </a:ext>
              </a:extLst>
            </p:cNvPr>
            <p:cNvSpPr/>
            <p:nvPr/>
          </p:nvSpPr>
          <p:spPr>
            <a:xfrm rot="10800000">
              <a:off x="375486" y="4052440"/>
              <a:ext cx="767169" cy="57036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grpFill/>
            <a:ln w="12700">
              <a:no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316" name="Triangle">
              <a:extLst>
                <a:ext uri="{FF2B5EF4-FFF2-40B4-BE49-F238E27FC236}">
                  <a16:creationId xmlns:a16="http://schemas.microsoft.com/office/drawing/2014/main" id="{78BF696A-E1E1-CFFF-ACBD-EE96F19B9843}"/>
                </a:ext>
              </a:extLst>
            </p:cNvPr>
            <p:cNvSpPr/>
            <p:nvPr/>
          </p:nvSpPr>
          <p:spPr>
            <a:xfrm rot="10800000">
              <a:off x="1044832" y="4052440"/>
              <a:ext cx="767169" cy="57036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grpFill/>
            <a:ln w="12700">
              <a:no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317" name="Triangle">
              <a:extLst>
                <a:ext uri="{FF2B5EF4-FFF2-40B4-BE49-F238E27FC236}">
                  <a16:creationId xmlns:a16="http://schemas.microsoft.com/office/drawing/2014/main" id="{DF388F8C-70E6-9719-4C28-07F15BDC023C}"/>
                </a:ext>
              </a:extLst>
            </p:cNvPr>
            <p:cNvSpPr/>
            <p:nvPr/>
          </p:nvSpPr>
          <p:spPr>
            <a:xfrm rot="10800000">
              <a:off x="1732936" y="4052440"/>
              <a:ext cx="767169" cy="57036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grpFill/>
            <a:ln w="12700">
              <a:no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318" name="Triangle">
              <a:extLst>
                <a:ext uri="{FF2B5EF4-FFF2-40B4-BE49-F238E27FC236}">
                  <a16:creationId xmlns:a16="http://schemas.microsoft.com/office/drawing/2014/main" id="{6E1199A8-3075-F00C-0683-6E09BFEC2993}"/>
                </a:ext>
              </a:extLst>
            </p:cNvPr>
            <p:cNvSpPr/>
            <p:nvPr/>
          </p:nvSpPr>
          <p:spPr>
            <a:xfrm rot="10800000">
              <a:off x="2308489" y="4052440"/>
              <a:ext cx="767169" cy="57036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grpFill/>
            <a:ln w="12700">
              <a:no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319" name="Triangle">
              <a:extLst>
                <a:ext uri="{FF2B5EF4-FFF2-40B4-BE49-F238E27FC236}">
                  <a16:creationId xmlns:a16="http://schemas.microsoft.com/office/drawing/2014/main" id="{9C2F90CC-353D-F966-8394-5AB6E9F85B36}"/>
                </a:ext>
              </a:extLst>
            </p:cNvPr>
            <p:cNvSpPr/>
            <p:nvPr/>
          </p:nvSpPr>
          <p:spPr>
            <a:xfrm rot="10800000">
              <a:off x="3090385" y="4052440"/>
              <a:ext cx="767169" cy="57036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grpFill/>
            <a:ln w="12700">
              <a:no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320" name="Triangle">
              <a:extLst>
                <a:ext uri="{FF2B5EF4-FFF2-40B4-BE49-F238E27FC236}">
                  <a16:creationId xmlns:a16="http://schemas.microsoft.com/office/drawing/2014/main" id="{A2402787-064D-7112-A7C5-9459826D9C12}"/>
                </a:ext>
              </a:extLst>
            </p:cNvPr>
            <p:cNvSpPr/>
            <p:nvPr/>
          </p:nvSpPr>
          <p:spPr>
            <a:xfrm rot="10800000">
              <a:off x="3759731" y="4052440"/>
              <a:ext cx="767169" cy="57036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grpFill/>
            <a:ln w="12700">
              <a:no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321" name="Triangle">
              <a:extLst>
                <a:ext uri="{FF2B5EF4-FFF2-40B4-BE49-F238E27FC236}">
                  <a16:creationId xmlns:a16="http://schemas.microsoft.com/office/drawing/2014/main" id="{5AD7BC15-B527-F6C8-25FD-7623C1DFAEBD}"/>
                </a:ext>
              </a:extLst>
            </p:cNvPr>
            <p:cNvSpPr/>
            <p:nvPr/>
          </p:nvSpPr>
          <p:spPr>
            <a:xfrm rot="10800000">
              <a:off x="4447835" y="4052440"/>
              <a:ext cx="767169" cy="57036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grpFill/>
            <a:ln w="12700">
              <a:no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322" name="Triangle">
              <a:extLst>
                <a:ext uri="{FF2B5EF4-FFF2-40B4-BE49-F238E27FC236}">
                  <a16:creationId xmlns:a16="http://schemas.microsoft.com/office/drawing/2014/main" id="{76E5D918-082B-191F-F1D0-A3E962EFDD4B}"/>
                </a:ext>
              </a:extLst>
            </p:cNvPr>
            <p:cNvSpPr/>
            <p:nvPr/>
          </p:nvSpPr>
          <p:spPr>
            <a:xfrm rot="10800000">
              <a:off x="5023388" y="4052440"/>
              <a:ext cx="767169" cy="57036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grpFill/>
            <a:ln w="12700">
              <a:no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323" name="Triangle">
              <a:extLst>
                <a:ext uri="{FF2B5EF4-FFF2-40B4-BE49-F238E27FC236}">
                  <a16:creationId xmlns:a16="http://schemas.microsoft.com/office/drawing/2014/main" id="{550E40AC-262C-F4CF-1952-60FD1AEE0707}"/>
                </a:ext>
              </a:extLst>
            </p:cNvPr>
            <p:cNvSpPr/>
            <p:nvPr/>
          </p:nvSpPr>
          <p:spPr>
            <a:xfrm rot="10800000">
              <a:off x="5790557" y="4052440"/>
              <a:ext cx="767169" cy="57036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grpFill/>
            <a:ln w="12700">
              <a:no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324" name="Triangle">
              <a:extLst>
                <a:ext uri="{FF2B5EF4-FFF2-40B4-BE49-F238E27FC236}">
                  <a16:creationId xmlns:a16="http://schemas.microsoft.com/office/drawing/2014/main" id="{D155547F-96D0-BC94-952C-A608049AB53A}"/>
                </a:ext>
              </a:extLst>
            </p:cNvPr>
            <p:cNvSpPr/>
            <p:nvPr/>
          </p:nvSpPr>
          <p:spPr>
            <a:xfrm rot="10800000">
              <a:off x="6459902" y="4052440"/>
              <a:ext cx="767170" cy="57036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grpFill/>
            <a:ln w="12700">
              <a:no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325" name="Triangle">
              <a:extLst>
                <a:ext uri="{FF2B5EF4-FFF2-40B4-BE49-F238E27FC236}">
                  <a16:creationId xmlns:a16="http://schemas.microsoft.com/office/drawing/2014/main" id="{752DD318-125D-9631-9A7A-0D43BA00C6B3}"/>
                </a:ext>
              </a:extLst>
            </p:cNvPr>
            <p:cNvSpPr/>
            <p:nvPr/>
          </p:nvSpPr>
          <p:spPr>
            <a:xfrm rot="10800000">
              <a:off x="7148007" y="4052440"/>
              <a:ext cx="767169" cy="57036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grpFill/>
            <a:ln w="12700">
              <a:no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326" name="Triangle">
              <a:extLst>
                <a:ext uri="{FF2B5EF4-FFF2-40B4-BE49-F238E27FC236}">
                  <a16:creationId xmlns:a16="http://schemas.microsoft.com/office/drawing/2014/main" id="{EA9B0D7B-B101-5A66-6183-0149F3E4A45D}"/>
                </a:ext>
              </a:extLst>
            </p:cNvPr>
            <p:cNvSpPr/>
            <p:nvPr/>
          </p:nvSpPr>
          <p:spPr>
            <a:xfrm rot="10800000">
              <a:off x="7723560" y="4052440"/>
              <a:ext cx="767169" cy="57036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grpFill/>
            <a:ln w="12700">
              <a:no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327" name="Triangle">
              <a:extLst>
                <a:ext uri="{FF2B5EF4-FFF2-40B4-BE49-F238E27FC236}">
                  <a16:creationId xmlns:a16="http://schemas.microsoft.com/office/drawing/2014/main" id="{427894C1-CF41-96D9-1EEF-3FAC424CFE88}"/>
                </a:ext>
              </a:extLst>
            </p:cNvPr>
            <p:cNvSpPr/>
            <p:nvPr/>
          </p:nvSpPr>
          <p:spPr>
            <a:xfrm rot="10800000">
              <a:off x="8520184" y="4052440"/>
              <a:ext cx="767169" cy="57036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grpFill/>
            <a:ln w="12700">
              <a:no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328" name="Triangle">
              <a:extLst>
                <a:ext uri="{FF2B5EF4-FFF2-40B4-BE49-F238E27FC236}">
                  <a16:creationId xmlns:a16="http://schemas.microsoft.com/office/drawing/2014/main" id="{8ED97CAB-590C-7C8D-B518-0097D9536803}"/>
                </a:ext>
              </a:extLst>
            </p:cNvPr>
            <p:cNvSpPr/>
            <p:nvPr/>
          </p:nvSpPr>
          <p:spPr>
            <a:xfrm rot="10800000">
              <a:off x="9189530" y="4052440"/>
              <a:ext cx="767169" cy="57036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grpFill/>
            <a:ln w="12700">
              <a:no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329" name="Triangle">
              <a:extLst>
                <a:ext uri="{FF2B5EF4-FFF2-40B4-BE49-F238E27FC236}">
                  <a16:creationId xmlns:a16="http://schemas.microsoft.com/office/drawing/2014/main" id="{A3B01917-8BB2-AF9B-9C1A-B372CC7D8D53}"/>
                </a:ext>
              </a:extLst>
            </p:cNvPr>
            <p:cNvSpPr/>
            <p:nvPr/>
          </p:nvSpPr>
          <p:spPr>
            <a:xfrm rot="10800000">
              <a:off x="9877635" y="4052440"/>
              <a:ext cx="767169" cy="57036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grpFill/>
            <a:ln w="12700">
              <a:no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330" name="Triangle">
              <a:extLst>
                <a:ext uri="{FF2B5EF4-FFF2-40B4-BE49-F238E27FC236}">
                  <a16:creationId xmlns:a16="http://schemas.microsoft.com/office/drawing/2014/main" id="{13A6F9C0-3D0F-E7DF-9FBE-F17DD2FAB860}"/>
                </a:ext>
              </a:extLst>
            </p:cNvPr>
            <p:cNvSpPr/>
            <p:nvPr/>
          </p:nvSpPr>
          <p:spPr>
            <a:xfrm rot="10800000">
              <a:off x="10453188" y="4052440"/>
              <a:ext cx="767169" cy="57036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grpFill/>
            <a:ln w="12700">
              <a:no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grpSp>
      <p:grpSp>
        <p:nvGrpSpPr>
          <p:cNvPr id="6" name="Group 5">
            <a:extLst>
              <a:ext uri="{FF2B5EF4-FFF2-40B4-BE49-F238E27FC236}">
                <a16:creationId xmlns:a16="http://schemas.microsoft.com/office/drawing/2014/main" id="{3BB0D518-6CC2-B975-CC13-83BC6FDA2E8D}"/>
              </a:ext>
            </a:extLst>
          </p:cNvPr>
          <p:cNvGrpSpPr/>
          <p:nvPr/>
        </p:nvGrpSpPr>
        <p:grpSpPr>
          <a:xfrm>
            <a:off x="797760" y="4410015"/>
            <a:ext cx="10175526" cy="570363"/>
            <a:chOff x="797760" y="4410015"/>
            <a:chExt cx="10175526" cy="570363"/>
          </a:xfrm>
          <a:solidFill>
            <a:srgbClr val="002B36"/>
          </a:solidFill>
        </p:grpSpPr>
        <p:sp>
          <p:nvSpPr>
            <p:cNvPr id="1331" name="Triangle">
              <a:extLst>
                <a:ext uri="{FF2B5EF4-FFF2-40B4-BE49-F238E27FC236}">
                  <a16:creationId xmlns:a16="http://schemas.microsoft.com/office/drawing/2014/main" id="{0731952C-8A52-DA13-4DE3-664ED1F3CE4D}"/>
                </a:ext>
              </a:extLst>
            </p:cNvPr>
            <p:cNvSpPr/>
            <p:nvPr/>
          </p:nvSpPr>
          <p:spPr>
            <a:xfrm>
              <a:off x="797760" y="4410015"/>
              <a:ext cx="767169" cy="57036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grpFill/>
            <a:ln w="12700">
              <a:no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332" name="Triangle">
              <a:extLst>
                <a:ext uri="{FF2B5EF4-FFF2-40B4-BE49-F238E27FC236}">
                  <a16:creationId xmlns:a16="http://schemas.microsoft.com/office/drawing/2014/main" id="{5A4FBE68-997C-948E-18E3-CFA6036C96C2}"/>
                </a:ext>
              </a:extLst>
            </p:cNvPr>
            <p:cNvSpPr/>
            <p:nvPr/>
          </p:nvSpPr>
          <p:spPr>
            <a:xfrm>
              <a:off x="1485864" y="4410015"/>
              <a:ext cx="767170" cy="57036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grpFill/>
            <a:ln w="12700">
              <a:no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333" name="Triangle">
              <a:extLst>
                <a:ext uri="{FF2B5EF4-FFF2-40B4-BE49-F238E27FC236}">
                  <a16:creationId xmlns:a16="http://schemas.microsoft.com/office/drawing/2014/main" id="{F7166BC7-0951-B256-BA90-2DA6838F41F0}"/>
                </a:ext>
              </a:extLst>
            </p:cNvPr>
            <p:cNvSpPr/>
            <p:nvPr/>
          </p:nvSpPr>
          <p:spPr>
            <a:xfrm>
              <a:off x="2061418" y="4410015"/>
              <a:ext cx="767169" cy="57036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grpFill/>
            <a:ln w="12700">
              <a:no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334" name="Triangle">
              <a:extLst>
                <a:ext uri="{FF2B5EF4-FFF2-40B4-BE49-F238E27FC236}">
                  <a16:creationId xmlns:a16="http://schemas.microsoft.com/office/drawing/2014/main" id="{92E99400-6A07-5FD6-86F4-99025329BCAF}"/>
                </a:ext>
              </a:extLst>
            </p:cNvPr>
            <p:cNvSpPr/>
            <p:nvPr/>
          </p:nvSpPr>
          <p:spPr>
            <a:xfrm>
              <a:off x="2843314" y="4410015"/>
              <a:ext cx="767169" cy="57036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grpFill/>
            <a:ln w="12700">
              <a:no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335" name="Triangle">
              <a:extLst>
                <a:ext uri="{FF2B5EF4-FFF2-40B4-BE49-F238E27FC236}">
                  <a16:creationId xmlns:a16="http://schemas.microsoft.com/office/drawing/2014/main" id="{D0D4036D-AD1B-0E6A-55BE-9032A48B72A4}"/>
                </a:ext>
              </a:extLst>
            </p:cNvPr>
            <p:cNvSpPr/>
            <p:nvPr/>
          </p:nvSpPr>
          <p:spPr>
            <a:xfrm>
              <a:off x="3512660" y="4410015"/>
              <a:ext cx="767169" cy="57036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grpFill/>
            <a:ln w="12700">
              <a:no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336" name="Triangle">
              <a:extLst>
                <a:ext uri="{FF2B5EF4-FFF2-40B4-BE49-F238E27FC236}">
                  <a16:creationId xmlns:a16="http://schemas.microsoft.com/office/drawing/2014/main" id="{D56966C0-38DA-E681-5A97-C1830567BC1D}"/>
                </a:ext>
              </a:extLst>
            </p:cNvPr>
            <p:cNvSpPr/>
            <p:nvPr/>
          </p:nvSpPr>
          <p:spPr>
            <a:xfrm>
              <a:off x="4200764" y="4410015"/>
              <a:ext cx="767169" cy="57036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grpFill/>
            <a:ln w="12700">
              <a:no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337" name="Triangle">
              <a:extLst>
                <a:ext uri="{FF2B5EF4-FFF2-40B4-BE49-F238E27FC236}">
                  <a16:creationId xmlns:a16="http://schemas.microsoft.com/office/drawing/2014/main" id="{6E5C66E4-D270-E3BE-F32E-E79F39000169}"/>
                </a:ext>
              </a:extLst>
            </p:cNvPr>
            <p:cNvSpPr/>
            <p:nvPr/>
          </p:nvSpPr>
          <p:spPr>
            <a:xfrm>
              <a:off x="4776317" y="4410015"/>
              <a:ext cx="767169" cy="57036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grpFill/>
            <a:ln w="12700">
              <a:no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338" name="Triangle">
              <a:extLst>
                <a:ext uri="{FF2B5EF4-FFF2-40B4-BE49-F238E27FC236}">
                  <a16:creationId xmlns:a16="http://schemas.microsoft.com/office/drawing/2014/main" id="{4D15EF4F-F7DC-F95A-1B88-B11443D9BF6A}"/>
                </a:ext>
              </a:extLst>
            </p:cNvPr>
            <p:cNvSpPr/>
            <p:nvPr/>
          </p:nvSpPr>
          <p:spPr>
            <a:xfrm>
              <a:off x="5543486" y="4410015"/>
              <a:ext cx="767169" cy="57036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grpFill/>
            <a:ln w="12700">
              <a:no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339" name="Triangle">
              <a:extLst>
                <a:ext uri="{FF2B5EF4-FFF2-40B4-BE49-F238E27FC236}">
                  <a16:creationId xmlns:a16="http://schemas.microsoft.com/office/drawing/2014/main" id="{0A7E34AD-2403-8885-364C-C3BA2DC00B28}"/>
                </a:ext>
              </a:extLst>
            </p:cNvPr>
            <p:cNvSpPr/>
            <p:nvPr/>
          </p:nvSpPr>
          <p:spPr>
            <a:xfrm>
              <a:off x="6212831" y="4410015"/>
              <a:ext cx="767169" cy="57036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grpFill/>
            <a:ln w="12700">
              <a:no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340" name="Triangle">
              <a:extLst>
                <a:ext uri="{FF2B5EF4-FFF2-40B4-BE49-F238E27FC236}">
                  <a16:creationId xmlns:a16="http://schemas.microsoft.com/office/drawing/2014/main" id="{989427A2-7DB2-5096-CABD-CAC3DBAD8AA7}"/>
                </a:ext>
              </a:extLst>
            </p:cNvPr>
            <p:cNvSpPr/>
            <p:nvPr/>
          </p:nvSpPr>
          <p:spPr>
            <a:xfrm>
              <a:off x="6900936" y="4410015"/>
              <a:ext cx="767169" cy="57036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grpFill/>
            <a:ln w="12700">
              <a:no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341" name="Triangle">
              <a:extLst>
                <a:ext uri="{FF2B5EF4-FFF2-40B4-BE49-F238E27FC236}">
                  <a16:creationId xmlns:a16="http://schemas.microsoft.com/office/drawing/2014/main" id="{883C9EC1-9DAE-3F8B-7624-4EDDEC1EAA19}"/>
                </a:ext>
              </a:extLst>
            </p:cNvPr>
            <p:cNvSpPr/>
            <p:nvPr/>
          </p:nvSpPr>
          <p:spPr>
            <a:xfrm>
              <a:off x="7476489" y="4410015"/>
              <a:ext cx="767169" cy="57036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grpFill/>
            <a:ln w="12700">
              <a:no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342" name="Triangle">
              <a:extLst>
                <a:ext uri="{FF2B5EF4-FFF2-40B4-BE49-F238E27FC236}">
                  <a16:creationId xmlns:a16="http://schemas.microsoft.com/office/drawing/2014/main" id="{9EBA4E21-08E4-13B0-3983-9B4EBC79BDB8}"/>
                </a:ext>
              </a:extLst>
            </p:cNvPr>
            <p:cNvSpPr/>
            <p:nvPr/>
          </p:nvSpPr>
          <p:spPr>
            <a:xfrm>
              <a:off x="8273113" y="4410015"/>
              <a:ext cx="767169" cy="57036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grpFill/>
            <a:ln w="12700">
              <a:no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343" name="Triangle">
              <a:extLst>
                <a:ext uri="{FF2B5EF4-FFF2-40B4-BE49-F238E27FC236}">
                  <a16:creationId xmlns:a16="http://schemas.microsoft.com/office/drawing/2014/main" id="{7B063C51-1037-01B5-5EB9-4E683DF1603D}"/>
                </a:ext>
              </a:extLst>
            </p:cNvPr>
            <p:cNvSpPr/>
            <p:nvPr/>
          </p:nvSpPr>
          <p:spPr>
            <a:xfrm>
              <a:off x="8942459" y="4410015"/>
              <a:ext cx="767169" cy="57036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grpFill/>
            <a:ln w="12700">
              <a:no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344" name="Triangle">
              <a:extLst>
                <a:ext uri="{FF2B5EF4-FFF2-40B4-BE49-F238E27FC236}">
                  <a16:creationId xmlns:a16="http://schemas.microsoft.com/office/drawing/2014/main" id="{14D36A9C-BCFB-CBF1-5FB8-97F99A5B4170}"/>
                </a:ext>
              </a:extLst>
            </p:cNvPr>
            <p:cNvSpPr/>
            <p:nvPr/>
          </p:nvSpPr>
          <p:spPr>
            <a:xfrm>
              <a:off x="9630564" y="4410015"/>
              <a:ext cx="767169" cy="57036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grpFill/>
            <a:ln w="12700">
              <a:no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345" name="Triangle">
              <a:extLst>
                <a:ext uri="{FF2B5EF4-FFF2-40B4-BE49-F238E27FC236}">
                  <a16:creationId xmlns:a16="http://schemas.microsoft.com/office/drawing/2014/main" id="{E939F376-4794-494C-AB8B-15A783FE1CF0}"/>
                </a:ext>
              </a:extLst>
            </p:cNvPr>
            <p:cNvSpPr/>
            <p:nvPr/>
          </p:nvSpPr>
          <p:spPr>
            <a:xfrm>
              <a:off x="10206117" y="4410015"/>
              <a:ext cx="767169" cy="57036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grpFill/>
            <a:ln w="12700">
              <a:no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grpSp>
      <p:grpSp>
        <p:nvGrpSpPr>
          <p:cNvPr id="1349" name="Group">
            <a:extLst>
              <a:ext uri="{FF2B5EF4-FFF2-40B4-BE49-F238E27FC236}">
                <a16:creationId xmlns:a16="http://schemas.microsoft.com/office/drawing/2014/main" id="{57FFAB36-60A6-9121-E75D-7383300A5D8A}"/>
              </a:ext>
            </a:extLst>
          </p:cNvPr>
          <p:cNvGrpSpPr/>
          <p:nvPr/>
        </p:nvGrpSpPr>
        <p:grpSpPr>
          <a:xfrm>
            <a:off x="14771720" y="7266603"/>
            <a:ext cx="4041171" cy="2214733"/>
            <a:chOff x="-1246544" y="0"/>
            <a:chExt cx="4041169" cy="2214731"/>
          </a:xfrm>
        </p:grpSpPr>
        <p:sp>
          <p:nvSpPr>
            <p:cNvPr id="1347" name="Line">
              <a:extLst>
                <a:ext uri="{FF2B5EF4-FFF2-40B4-BE49-F238E27FC236}">
                  <a16:creationId xmlns:a16="http://schemas.microsoft.com/office/drawing/2014/main" id="{E268BA95-ABE8-1FA5-3EAF-1688B886F2B6}"/>
                </a:ext>
              </a:extLst>
            </p:cNvPr>
            <p:cNvSpPr/>
            <p:nvPr/>
          </p:nvSpPr>
          <p:spPr>
            <a:xfrm flipV="1">
              <a:off x="774039" y="0"/>
              <a:ext cx="1" cy="1270000"/>
            </a:xfrm>
            <a:prstGeom prst="line">
              <a:avLst/>
            </a:prstGeom>
            <a:noFill/>
            <a:ln w="76200" cap="flat">
              <a:solidFill>
                <a:srgbClr val="000000"/>
              </a:solidFill>
              <a:prstDash val="solid"/>
              <a:miter lim="400000"/>
              <a:tailEnd type="triangle" w="med" len="med"/>
            </a:ln>
            <a:effectLst/>
          </p:spPr>
          <p:txBody>
            <a:bodyPr wrap="square" lIns="50800" tIns="50800" rIns="50800" bIns="50800" numCol="1" anchor="ctr">
              <a:noAutofit/>
            </a:bodyPr>
            <a:lstStyle/>
            <a:p>
              <a:endParaRPr/>
            </a:p>
          </p:txBody>
        </p:sp>
        <p:sp>
          <p:nvSpPr>
            <p:cNvPr id="1348" name="currentNode">
              <a:extLst>
                <a:ext uri="{FF2B5EF4-FFF2-40B4-BE49-F238E27FC236}">
                  <a16:creationId xmlns:a16="http://schemas.microsoft.com/office/drawing/2014/main" id="{EEA8BD84-C32F-5DD4-19AA-0544C60A8482}"/>
                </a:ext>
              </a:extLst>
            </p:cNvPr>
            <p:cNvSpPr txBox="1"/>
            <p:nvPr/>
          </p:nvSpPr>
          <p:spPr>
            <a:xfrm>
              <a:off x="-1246544" y="1373476"/>
              <a:ext cx="4041169" cy="841255"/>
            </a:xfrm>
            <a:prstGeom prst="rect">
              <a:avLst/>
            </a:prstGeom>
            <a:solidFill>
              <a:srgbClr val="FFFFFF"/>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defRPr sz="4800" b="1">
                  <a:solidFill>
                    <a:srgbClr val="000000"/>
                  </a:solidFill>
                </a:defRPr>
              </a:lvl1pPr>
            </a:lstStyle>
            <a:p>
              <a:r>
                <a:rPr lang="en-US" dirty="0" err="1"/>
                <a:t>c</a:t>
              </a:r>
              <a:r>
                <a:rPr dirty="0" err="1"/>
                <a:t>urrent</a:t>
              </a:r>
              <a:r>
                <a:rPr lang="en-US" dirty="0" err="1"/>
                <a:t>_n</a:t>
              </a:r>
              <a:r>
                <a:rPr dirty="0" err="1"/>
                <a:t>ode</a:t>
              </a:r>
              <a:endParaRPr dirty="0"/>
            </a:p>
          </p:txBody>
        </p:sp>
      </p:grpSp>
      <p:grpSp>
        <p:nvGrpSpPr>
          <p:cNvPr id="1355" name="Group">
            <a:extLst>
              <a:ext uri="{FF2B5EF4-FFF2-40B4-BE49-F238E27FC236}">
                <a16:creationId xmlns:a16="http://schemas.microsoft.com/office/drawing/2014/main" id="{6D57BCEE-C9AF-FCA1-3C0C-E90DAFF29FB4}"/>
              </a:ext>
            </a:extLst>
          </p:cNvPr>
          <p:cNvGrpSpPr/>
          <p:nvPr/>
        </p:nvGrpSpPr>
        <p:grpSpPr>
          <a:xfrm>
            <a:off x="19058537" y="5548469"/>
            <a:ext cx="4836500" cy="1535253"/>
            <a:chOff x="0" y="0"/>
            <a:chExt cx="4836498" cy="1535252"/>
          </a:xfrm>
        </p:grpSpPr>
        <p:sp>
          <p:nvSpPr>
            <p:cNvPr id="1350" name="None">
              <a:extLst>
                <a:ext uri="{FF2B5EF4-FFF2-40B4-BE49-F238E27FC236}">
                  <a16:creationId xmlns:a16="http://schemas.microsoft.com/office/drawing/2014/main" id="{226B7231-C185-9631-11E0-34FF759B22C2}"/>
                </a:ext>
              </a:extLst>
            </p:cNvPr>
            <p:cNvSpPr/>
            <p:nvPr/>
          </p:nvSpPr>
          <p:spPr>
            <a:xfrm>
              <a:off x="3418315" y="457813"/>
              <a:ext cx="1418184" cy="570363"/>
            </a:xfrm>
            <a:prstGeom prst="rect">
              <a:avLst/>
            </a:prstGeom>
            <a:solidFill>
              <a:srgbClr val="000000"/>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825500">
                <a:defRPr sz="3200">
                  <a:solidFill>
                    <a:srgbClr val="FFFFFF"/>
                  </a:solidFill>
                  <a:latin typeface="Helvetica Neue Medium"/>
                  <a:ea typeface="Helvetica Neue Medium"/>
                  <a:cs typeface="Helvetica Neue Medium"/>
                  <a:sym typeface="Helvetica Neue Medium"/>
                </a:defRPr>
              </a:lvl1pPr>
            </a:lstStyle>
            <a:p>
              <a:r>
                <a:t>None</a:t>
              </a:r>
            </a:p>
          </p:txBody>
        </p:sp>
        <p:sp>
          <p:nvSpPr>
            <p:cNvPr id="1366" name="Connection Line">
              <a:extLst>
                <a:ext uri="{FF2B5EF4-FFF2-40B4-BE49-F238E27FC236}">
                  <a16:creationId xmlns:a16="http://schemas.microsoft.com/office/drawing/2014/main" id="{745E517E-E21A-4166-15AE-A077922F16B2}"/>
                </a:ext>
              </a:extLst>
            </p:cNvPr>
            <p:cNvSpPr/>
            <p:nvPr/>
          </p:nvSpPr>
          <p:spPr>
            <a:xfrm>
              <a:off x="2094636" y="1024106"/>
              <a:ext cx="1686116" cy="511147"/>
            </a:xfrm>
            <a:custGeom>
              <a:avLst/>
              <a:gdLst/>
              <a:ahLst/>
              <a:cxnLst>
                <a:cxn ang="0">
                  <a:pos x="wd2" y="hd2"/>
                </a:cxn>
                <a:cxn ang="5400000">
                  <a:pos x="wd2" y="hd2"/>
                </a:cxn>
                <a:cxn ang="10800000">
                  <a:pos x="wd2" y="hd2"/>
                </a:cxn>
                <a:cxn ang="16200000">
                  <a:pos x="wd2" y="hd2"/>
                </a:cxn>
              </a:cxnLst>
              <a:rect l="0" t="0" r="r" b="b"/>
              <a:pathLst>
                <a:path w="21600" h="16234" extrusionOk="0">
                  <a:moveTo>
                    <a:pt x="0" y="0"/>
                  </a:moveTo>
                  <a:cubicBezTo>
                    <a:pt x="10987" y="20650"/>
                    <a:pt x="18187" y="21600"/>
                    <a:pt x="21600" y="2849"/>
                  </a:cubicBezTo>
                </a:path>
              </a:pathLst>
            </a:custGeom>
            <a:noFill/>
            <a:ln w="63500" cap="flat">
              <a:solidFill>
                <a:srgbClr val="000000"/>
              </a:solidFill>
              <a:prstDash val="solid"/>
              <a:miter lim="400000"/>
              <a:tailEnd type="triangle" w="med" len="med"/>
            </a:ln>
            <a:effectLst/>
          </p:spPr>
          <p:txBody>
            <a:bodyPr/>
            <a:lstStyle/>
            <a:p>
              <a:endParaRPr/>
            </a:p>
          </p:txBody>
        </p:sp>
        <p:grpSp>
          <p:nvGrpSpPr>
            <p:cNvPr id="1354" name="Group">
              <a:extLst>
                <a:ext uri="{FF2B5EF4-FFF2-40B4-BE49-F238E27FC236}">
                  <a16:creationId xmlns:a16="http://schemas.microsoft.com/office/drawing/2014/main" id="{4CFF6B96-A7D0-DFE4-9007-F4FCD72DBDA2}"/>
                </a:ext>
              </a:extLst>
            </p:cNvPr>
            <p:cNvGrpSpPr/>
            <p:nvPr/>
          </p:nvGrpSpPr>
          <p:grpSpPr>
            <a:xfrm>
              <a:off x="0" y="0"/>
              <a:ext cx="2556334" cy="1270000"/>
              <a:chOff x="0" y="0"/>
              <a:chExt cx="2556333" cy="1270000"/>
            </a:xfrm>
          </p:grpSpPr>
          <p:sp>
            <p:nvSpPr>
              <p:cNvPr id="1352" name="8">
                <a:extLst>
                  <a:ext uri="{FF2B5EF4-FFF2-40B4-BE49-F238E27FC236}">
                    <a16:creationId xmlns:a16="http://schemas.microsoft.com/office/drawing/2014/main" id="{A80277CA-54BB-7D75-7E64-49A1E91D24F9}"/>
                  </a:ext>
                </a:extLst>
              </p:cNvPr>
              <p:cNvSpPr/>
              <p:nvPr/>
            </p:nvSpPr>
            <p:spPr>
              <a:xfrm>
                <a:off x="0" y="0"/>
                <a:ext cx="1270000" cy="1270000"/>
              </a:xfrm>
              <a:prstGeom prst="rect">
                <a:avLst/>
              </a:prstGeom>
              <a:solidFill>
                <a:srgbClr val="00A1FF"/>
              </a:solidFill>
              <a:ln w="254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825500">
                  <a:defRPr sz="3200">
                    <a:solidFill>
                      <a:srgbClr val="000000"/>
                    </a:solidFill>
                    <a:latin typeface="Helvetica Neue Medium"/>
                    <a:ea typeface="Helvetica Neue Medium"/>
                    <a:cs typeface="Helvetica Neue Medium"/>
                    <a:sym typeface="Helvetica Neue Medium"/>
                  </a:defRPr>
                </a:lvl1pPr>
              </a:lstStyle>
              <a:p>
                <a:r>
                  <a:t>8</a:t>
                </a:r>
              </a:p>
            </p:txBody>
          </p:sp>
          <p:sp>
            <p:nvSpPr>
              <p:cNvPr id="1353" name="link">
                <a:extLst>
                  <a:ext uri="{FF2B5EF4-FFF2-40B4-BE49-F238E27FC236}">
                    <a16:creationId xmlns:a16="http://schemas.microsoft.com/office/drawing/2014/main" id="{418BD2FF-0B65-C754-5D93-CE91A9E08657}"/>
                  </a:ext>
                </a:extLst>
              </p:cNvPr>
              <p:cNvSpPr/>
              <p:nvPr/>
            </p:nvSpPr>
            <p:spPr>
              <a:xfrm>
                <a:off x="1286333" y="0"/>
                <a:ext cx="1270001" cy="1270000"/>
              </a:xfrm>
              <a:prstGeom prst="rect">
                <a:avLst/>
              </a:prstGeom>
              <a:solidFill>
                <a:schemeClr val="accent4">
                  <a:hueOff val="-476017"/>
                  <a:lumOff val="-10042"/>
                </a:schemeClr>
              </a:solidFill>
              <a:ln w="254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825500">
                  <a:defRPr sz="3200">
                    <a:solidFill>
                      <a:srgbClr val="000000"/>
                    </a:solidFill>
                    <a:latin typeface="Helvetica Neue Medium"/>
                    <a:ea typeface="Helvetica Neue Medium"/>
                    <a:cs typeface="Helvetica Neue Medium"/>
                    <a:sym typeface="Helvetica Neue Medium"/>
                  </a:defRPr>
                </a:lvl1pPr>
              </a:lstStyle>
              <a:p>
                <a:r>
                  <a:t>link</a:t>
                </a:r>
              </a:p>
            </p:txBody>
          </p:sp>
        </p:grpSp>
      </p:grpSp>
      <p:pic>
        <p:nvPicPr>
          <p:cNvPr id="1356" name="Rectangle Rectangle" descr="Rectangle Rectangle">
            <a:extLst>
              <a:ext uri="{FF2B5EF4-FFF2-40B4-BE49-F238E27FC236}">
                <a16:creationId xmlns:a16="http://schemas.microsoft.com/office/drawing/2014/main" id="{FFB37440-C1FB-9EF5-109B-F2E316953843}"/>
              </a:ext>
            </a:extLst>
          </p:cNvPr>
          <p:cNvPicPr>
            <a:picLocks/>
          </p:cNvPicPr>
          <p:nvPr/>
        </p:nvPicPr>
        <p:blipFill>
          <a:blip r:embed="rId2"/>
          <a:stretch>
            <a:fillRect/>
          </a:stretch>
        </p:blipFill>
        <p:spPr>
          <a:xfrm>
            <a:off x="18507981" y="5377420"/>
            <a:ext cx="5856022" cy="1535253"/>
          </a:xfrm>
          <a:prstGeom prst="rect">
            <a:avLst/>
          </a:prstGeom>
        </p:spPr>
      </p:pic>
      <p:sp>
        <p:nvSpPr>
          <p:cNvPr id="3" name="TextBox 2">
            <a:extLst>
              <a:ext uri="{FF2B5EF4-FFF2-40B4-BE49-F238E27FC236}">
                <a16:creationId xmlns:a16="http://schemas.microsoft.com/office/drawing/2014/main" id="{C279E6EA-8984-23F0-5D31-9FB36215FF4E}"/>
              </a:ext>
            </a:extLst>
          </p:cNvPr>
          <p:cNvSpPr txBox="1"/>
          <p:nvPr/>
        </p:nvSpPr>
        <p:spPr>
          <a:xfrm>
            <a:off x="1244220" y="2351787"/>
            <a:ext cx="7796062" cy="138499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2800" b="0" dirty="0">
                <a:solidFill>
                  <a:srgbClr val="569CD6"/>
                </a:solidFill>
                <a:effectLst/>
                <a:latin typeface="Consolas" panose="020B0609020204030204" pitchFamily="49" charset="0"/>
              </a:rPr>
              <a:t>class</a:t>
            </a:r>
            <a:r>
              <a:rPr lang="en-US" sz="2800" b="0" dirty="0">
                <a:solidFill>
                  <a:srgbClr val="D4D4D4"/>
                </a:solidFill>
                <a:effectLst/>
                <a:latin typeface="Consolas" panose="020B0609020204030204" pitchFamily="49" charset="0"/>
              </a:rPr>
              <a:t> </a:t>
            </a:r>
            <a:r>
              <a:rPr lang="en-US" sz="2800" b="0" dirty="0">
                <a:solidFill>
                  <a:srgbClr val="4EC9B0"/>
                </a:solidFill>
                <a:effectLst/>
                <a:latin typeface="Consolas" panose="020B0609020204030204" pitchFamily="49" charset="0"/>
              </a:rPr>
              <a:t>LinkedList</a:t>
            </a:r>
            <a:r>
              <a:rPr lang="en-US" sz="2800" b="0" dirty="0">
                <a:solidFill>
                  <a:srgbClr val="D4D4D4"/>
                </a:solidFill>
                <a:effectLst/>
                <a:latin typeface="Consolas" panose="020B0609020204030204" pitchFamily="49" charset="0"/>
              </a:rPr>
              <a:t>:</a:t>
            </a:r>
          </a:p>
          <a:p>
            <a:pPr algn="l"/>
            <a:r>
              <a:rPr lang="en-US" sz="2800" b="0" dirty="0">
                <a:solidFill>
                  <a:srgbClr val="D4D4D4"/>
                </a:solidFill>
                <a:effectLst/>
                <a:latin typeface="Consolas" panose="020B0609020204030204" pitchFamily="49" charset="0"/>
              </a:rPr>
              <a:t>    </a:t>
            </a:r>
            <a:r>
              <a:rPr lang="en-US" sz="2800" b="0" dirty="0">
                <a:solidFill>
                  <a:srgbClr val="569CD6"/>
                </a:solidFill>
                <a:effectLst/>
                <a:latin typeface="Consolas" panose="020B0609020204030204" pitchFamily="49" charset="0"/>
              </a:rPr>
              <a:t>def</a:t>
            </a:r>
            <a:r>
              <a:rPr lang="en-US" sz="2800" b="0" dirty="0">
                <a:solidFill>
                  <a:srgbClr val="D4D4D4"/>
                </a:solidFill>
                <a:effectLst/>
                <a:latin typeface="Consolas" panose="020B0609020204030204" pitchFamily="49" charset="0"/>
              </a:rPr>
              <a:t> </a:t>
            </a:r>
            <a:r>
              <a:rPr lang="en-US" sz="2800" b="0" dirty="0">
                <a:solidFill>
                  <a:srgbClr val="DCDCAA"/>
                </a:solidFill>
                <a:effectLst/>
                <a:latin typeface="Consolas" panose="020B0609020204030204" pitchFamily="49" charset="0"/>
              </a:rPr>
              <a:t>__</a:t>
            </a:r>
            <a:r>
              <a:rPr lang="en-US" sz="2800" b="0" dirty="0" err="1">
                <a:solidFill>
                  <a:srgbClr val="DCDCAA"/>
                </a:solidFill>
                <a:effectLst/>
                <a:latin typeface="Consolas" panose="020B0609020204030204" pitchFamily="49" charset="0"/>
              </a:rPr>
              <a:t>init</a:t>
            </a:r>
            <a:r>
              <a:rPr lang="en-US" sz="2800" b="0" dirty="0">
                <a:solidFill>
                  <a:srgbClr val="DCDCAA"/>
                </a:solidFill>
                <a:effectLst/>
                <a:latin typeface="Consolas" panose="020B0609020204030204" pitchFamily="49" charset="0"/>
              </a:rPr>
              <a:t>__</a:t>
            </a:r>
            <a:r>
              <a:rPr lang="en-US" sz="2800" b="0" dirty="0">
                <a:solidFill>
                  <a:srgbClr val="D4D4D4"/>
                </a:solidFill>
                <a:effectLst/>
                <a:latin typeface="Consolas" panose="020B0609020204030204" pitchFamily="49" charset="0"/>
              </a:rPr>
              <a:t>(</a:t>
            </a:r>
            <a:r>
              <a:rPr lang="en-US" sz="2800" b="0" dirty="0">
                <a:solidFill>
                  <a:srgbClr val="9CDCFE"/>
                </a:solidFill>
                <a:effectLst/>
                <a:latin typeface="Consolas" panose="020B0609020204030204" pitchFamily="49" charset="0"/>
              </a:rPr>
              <a:t>self</a:t>
            </a:r>
            <a:r>
              <a:rPr lang="en-US" sz="2800" b="0" dirty="0">
                <a:solidFill>
                  <a:srgbClr val="D4D4D4"/>
                </a:solidFill>
                <a:effectLst/>
                <a:latin typeface="Consolas" panose="020B0609020204030204" pitchFamily="49" charset="0"/>
              </a:rPr>
              <a:t>):</a:t>
            </a:r>
          </a:p>
          <a:p>
            <a:pPr algn="l"/>
            <a:r>
              <a:rPr lang="en-US" sz="2800" b="0" dirty="0">
                <a:solidFill>
                  <a:srgbClr val="D4D4D4"/>
                </a:solidFill>
                <a:effectLst/>
                <a:latin typeface="Consolas" panose="020B0609020204030204" pitchFamily="49" charset="0"/>
              </a:rPr>
              <a:t>        </a:t>
            </a:r>
            <a:r>
              <a:rPr lang="en-US" sz="2800" b="0" dirty="0" err="1">
                <a:solidFill>
                  <a:srgbClr val="9CDCFE"/>
                </a:solidFill>
                <a:effectLst/>
                <a:latin typeface="Consolas" panose="020B0609020204030204" pitchFamily="49" charset="0"/>
              </a:rPr>
              <a:t>self</a:t>
            </a:r>
            <a:r>
              <a:rPr lang="en-US" sz="2800" b="0" dirty="0" err="1">
                <a:solidFill>
                  <a:srgbClr val="D4D4D4"/>
                </a:solidFill>
                <a:effectLst/>
                <a:latin typeface="Consolas" panose="020B0609020204030204" pitchFamily="49" charset="0"/>
              </a:rPr>
              <a:t>.</a:t>
            </a:r>
            <a:r>
              <a:rPr lang="en-US" sz="2800" b="0" dirty="0" err="1">
                <a:solidFill>
                  <a:srgbClr val="9CDCFE"/>
                </a:solidFill>
                <a:effectLst/>
                <a:latin typeface="Consolas" panose="020B0609020204030204" pitchFamily="49" charset="0"/>
              </a:rPr>
              <a:t>_head</a:t>
            </a:r>
            <a:r>
              <a:rPr lang="en-US" sz="2800" b="0" dirty="0">
                <a:solidFill>
                  <a:srgbClr val="D4D4D4"/>
                </a:solidFill>
                <a:effectLst/>
                <a:latin typeface="Consolas" panose="020B0609020204030204" pitchFamily="49" charset="0"/>
              </a:rPr>
              <a:t> = </a:t>
            </a:r>
            <a:r>
              <a:rPr lang="en-US" sz="2800" b="0" dirty="0">
                <a:solidFill>
                  <a:srgbClr val="569CD6"/>
                </a:solidFill>
                <a:effectLst/>
                <a:latin typeface="Consolas" panose="020B0609020204030204" pitchFamily="49" charset="0"/>
              </a:rPr>
              <a:t>None</a:t>
            </a:r>
            <a:endParaRPr lang="en-US" sz="2800" b="0" dirty="0">
              <a:solidFill>
                <a:srgbClr val="D4D4D4"/>
              </a:solidFill>
              <a:effectLst/>
              <a:latin typeface="Consolas" panose="020B0609020204030204" pitchFamily="49" charset="0"/>
            </a:endParaRPr>
          </a:p>
        </p:txBody>
      </p:sp>
      <p:sp>
        <p:nvSpPr>
          <p:cNvPr id="7" name="TextBox 6">
            <a:extLst>
              <a:ext uri="{FF2B5EF4-FFF2-40B4-BE49-F238E27FC236}">
                <a16:creationId xmlns:a16="http://schemas.microsoft.com/office/drawing/2014/main" id="{C1C4F480-4007-8CDC-0A36-8F53B5EECADC}"/>
              </a:ext>
            </a:extLst>
          </p:cNvPr>
          <p:cNvSpPr txBox="1"/>
          <p:nvPr/>
        </p:nvSpPr>
        <p:spPr>
          <a:xfrm>
            <a:off x="647190" y="2377299"/>
            <a:ext cx="971706" cy="138499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2800" dirty="0">
                <a:solidFill>
                  <a:srgbClr val="FDF6E3"/>
                </a:solidFill>
                <a:latin typeface="Consolas" panose="020B0609020204030204" pitchFamily="49" charset="0"/>
              </a:rPr>
              <a:t>01</a:t>
            </a:r>
          </a:p>
          <a:p>
            <a:pPr algn="l"/>
            <a:r>
              <a:rPr lang="en-US" sz="2800" b="0" dirty="0">
                <a:solidFill>
                  <a:srgbClr val="FDF6E3"/>
                </a:solidFill>
                <a:effectLst/>
                <a:latin typeface="Consolas" panose="020B0609020204030204" pitchFamily="49" charset="0"/>
              </a:rPr>
              <a:t>02</a:t>
            </a:r>
          </a:p>
          <a:p>
            <a:pPr algn="l"/>
            <a:r>
              <a:rPr lang="en-US" sz="2800" dirty="0">
                <a:solidFill>
                  <a:srgbClr val="FDF6E3"/>
                </a:solidFill>
                <a:latin typeface="Consolas" panose="020B0609020204030204" pitchFamily="49" charset="0"/>
              </a:rPr>
              <a:t>03</a:t>
            </a:r>
          </a:p>
        </p:txBody>
      </p:sp>
      <p:grpSp>
        <p:nvGrpSpPr>
          <p:cNvPr id="12" name="Rectangle">
            <a:extLst>
              <a:ext uri="{FF2B5EF4-FFF2-40B4-BE49-F238E27FC236}">
                <a16:creationId xmlns:a16="http://schemas.microsoft.com/office/drawing/2014/main" id="{C0B2F60C-D0CE-BF95-A733-B38FF5E01ADC}"/>
              </a:ext>
            </a:extLst>
          </p:cNvPr>
          <p:cNvGrpSpPr/>
          <p:nvPr/>
        </p:nvGrpSpPr>
        <p:grpSpPr>
          <a:xfrm>
            <a:off x="1540136" y="9007045"/>
            <a:ext cx="9104668" cy="3490060"/>
            <a:chOff x="0" y="0"/>
            <a:chExt cx="8032977" cy="3935545"/>
          </a:xfrm>
        </p:grpSpPr>
        <p:sp>
          <p:nvSpPr>
            <p:cNvPr id="13" name="Rectangle">
              <a:extLst>
                <a:ext uri="{FF2B5EF4-FFF2-40B4-BE49-F238E27FC236}">
                  <a16:creationId xmlns:a16="http://schemas.microsoft.com/office/drawing/2014/main" id="{2CC49948-8DF9-73CB-F507-DEA3A4D6D6CA}"/>
                </a:ext>
              </a:extLst>
            </p:cNvPr>
            <p:cNvSpPr/>
            <p:nvPr/>
          </p:nvSpPr>
          <p:spPr>
            <a:xfrm>
              <a:off x="38100" y="38099"/>
              <a:ext cx="7956778" cy="3859347"/>
            </a:xfrm>
            <a:prstGeom prst="rect">
              <a:avLst/>
            </a:prstGeom>
            <a:solidFill>
              <a:srgbClr val="282A35"/>
            </a:solidFill>
            <a:ln>
              <a:noFill/>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pic>
          <p:nvPicPr>
            <p:cNvPr id="14" name="Rectangle Rectangle" descr="Rectangle Rectangle">
              <a:extLst>
                <a:ext uri="{FF2B5EF4-FFF2-40B4-BE49-F238E27FC236}">
                  <a16:creationId xmlns:a16="http://schemas.microsoft.com/office/drawing/2014/main" id="{13BC0EE0-38CF-748E-604C-067856BDA736}"/>
                </a:ext>
              </a:extLst>
            </p:cNvPr>
            <p:cNvPicPr>
              <a:picLocks/>
            </p:cNvPicPr>
            <p:nvPr/>
          </p:nvPicPr>
          <p:blipFill>
            <a:blip r:embed="rId3"/>
            <a:stretch>
              <a:fillRect/>
            </a:stretch>
          </p:blipFill>
          <p:spPr>
            <a:xfrm>
              <a:off x="0" y="-1"/>
              <a:ext cx="8032978" cy="3935547"/>
            </a:xfrm>
            <a:prstGeom prst="rect">
              <a:avLst/>
            </a:prstGeom>
            <a:effectLst/>
          </p:spPr>
        </p:pic>
      </p:grpSp>
    </p:spTree>
    <p:extLst>
      <p:ext uri="{BB962C8B-B14F-4D97-AF65-F5344CB8AC3E}">
        <p14:creationId xmlns:p14="http://schemas.microsoft.com/office/powerpoint/2010/main" val="3062374154"/>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355"/>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iterate>
                                    <p:tmAbs val="0"/>
                                  </p:iterate>
                                  <p:childTnLst>
                                    <p:set>
                                      <p:cBhvr>
                                        <p:cTn id="9" fill="hold"/>
                                        <p:tgtEl>
                                          <p:spTgt spid="13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55" grpId="0" animBg="1" advAuto="0"/>
      <p:bldP spid="1356" grpId="0" animBg="1" advAuto="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8" name="Linked Lists"/>
          <p:cNvSpPr txBox="1">
            <a:spLocks noGrp="1"/>
          </p:cNvSpPr>
          <p:nvPr>
            <p:ph type="title"/>
          </p:nvPr>
        </p:nvSpPr>
        <p:spPr>
          <a:prstGeom prst="rect">
            <a:avLst/>
          </a:prstGeom>
        </p:spPr>
        <p:txBody>
          <a:bodyPr/>
          <a:lstStyle/>
          <a:p>
            <a:r>
              <a:t>Linked Lists</a:t>
            </a:r>
          </a:p>
        </p:txBody>
      </p:sp>
      <p:sp>
        <p:nvSpPr>
          <p:cNvPr id="1369"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74</a:t>
            </a:fld>
            <a:endParaRPr/>
          </a:p>
        </p:txBody>
      </p:sp>
      <p:sp>
        <p:nvSpPr>
          <p:cNvPr id="1370" name="None"/>
          <p:cNvSpPr/>
          <p:nvPr/>
        </p:nvSpPr>
        <p:spPr>
          <a:xfrm>
            <a:off x="19058537" y="6030914"/>
            <a:ext cx="1418184" cy="570363"/>
          </a:xfrm>
          <a:prstGeom prst="rect">
            <a:avLst/>
          </a:prstGeom>
          <a:solidFill>
            <a:srgbClr val="000000"/>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defTabSz="825500">
              <a:defRPr sz="3200">
                <a:solidFill>
                  <a:srgbClr val="FFFFFF"/>
                </a:solidFill>
                <a:latin typeface="Helvetica Neue Medium"/>
                <a:ea typeface="Helvetica Neue Medium"/>
                <a:cs typeface="Helvetica Neue Medium"/>
                <a:sym typeface="Helvetica Neue Medium"/>
              </a:defRPr>
            </a:lvl1pPr>
          </a:lstStyle>
          <a:p>
            <a:r>
              <a:t>None</a:t>
            </a:r>
          </a:p>
        </p:txBody>
      </p:sp>
      <p:grpSp>
        <p:nvGrpSpPr>
          <p:cNvPr id="1373" name="Group"/>
          <p:cNvGrpSpPr/>
          <p:nvPr/>
        </p:nvGrpSpPr>
        <p:grpSpPr>
          <a:xfrm>
            <a:off x="12456799" y="2603189"/>
            <a:ext cx="1548080" cy="2158900"/>
            <a:chOff x="0" y="0"/>
            <a:chExt cx="1548079" cy="2158898"/>
          </a:xfrm>
        </p:grpSpPr>
        <p:sp>
          <p:nvSpPr>
            <p:cNvPr id="1371" name="Line"/>
            <p:cNvSpPr/>
            <p:nvPr/>
          </p:nvSpPr>
          <p:spPr>
            <a:xfrm flipH="1">
              <a:off x="774040" y="888898"/>
              <a:ext cx="1" cy="1270001"/>
            </a:xfrm>
            <a:prstGeom prst="line">
              <a:avLst/>
            </a:prstGeom>
            <a:noFill/>
            <a:ln w="76200" cap="flat">
              <a:solidFill>
                <a:srgbClr val="000000"/>
              </a:solidFill>
              <a:prstDash val="solid"/>
              <a:miter lim="400000"/>
              <a:tailEnd type="triangle" w="med" len="med"/>
            </a:ln>
            <a:effectLst/>
          </p:spPr>
          <p:txBody>
            <a:bodyPr wrap="square" lIns="50800" tIns="50800" rIns="50800" bIns="50800" numCol="1" anchor="ctr">
              <a:noAutofit/>
            </a:bodyPr>
            <a:lstStyle/>
            <a:p>
              <a:endParaRPr/>
            </a:p>
          </p:txBody>
        </p:sp>
        <p:sp>
          <p:nvSpPr>
            <p:cNvPr id="1372" name="head"/>
            <p:cNvSpPr txBox="1"/>
            <p:nvPr/>
          </p:nvSpPr>
          <p:spPr>
            <a:xfrm>
              <a:off x="-1" y="-1"/>
              <a:ext cx="1548081" cy="82051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defRPr sz="4800" b="1">
                  <a:solidFill>
                    <a:srgbClr val="000000"/>
                  </a:solidFill>
                </a:defRPr>
              </a:lvl1pPr>
            </a:lstStyle>
            <a:p>
              <a:r>
                <a:t>head</a:t>
              </a:r>
            </a:p>
          </p:txBody>
        </p:sp>
      </p:grpSp>
      <p:sp>
        <p:nvSpPr>
          <p:cNvPr id="1374" name="removeLast()"/>
          <p:cNvSpPr txBox="1"/>
          <p:nvPr/>
        </p:nvSpPr>
        <p:spPr>
          <a:xfrm>
            <a:off x="15077200" y="1248393"/>
            <a:ext cx="4895572" cy="8412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800" b="1">
                <a:solidFill>
                  <a:srgbClr val="000000"/>
                </a:solidFill>
                <a:latin typeface="Courier New"/>
                <a:ea typeface="Courier New"/>
                <a:cs typeface="Courier New"/>
                <a:sym typeface="Courier New"/>
              </a:defRPr>
            </a:lvl1pPr>
          </a:lstStyle>
          <a:p>
            <a:r>
              <a:rPr lang="en-US" dirty="0" err="1"/>
              <a:t>r</a:t>
            </a:r>
            <a:r>
              <a:rPr dirty="0" err="1"/>
              <a:t>emove</a:t>
            </a:r>
            <a:r>
              <a:rPr lang="en-US" dirty="0" err="1"/>
              <a:t>_l</a:t>
            </a:r>
            <a:r>
              <a:rPr dirty="0" err="1"/>
              <a:t>ast</a:t>
            </a:r>
            <a:r>
              <a:rPr dirty="0"/>
              <a:t>()</a:t>
            </a:r>
          </a:p>
        </p:txBody>
      </p:sp>
      <p:sp>
        <p:nvSpPr>
          <p:cNvPr id="1431" name="Connection Line"/>
          <p:cNvSpPr/>
          <p:nvPr/>
        </p:nvSpPr>
        <p:spPr>
          <a:xfrm>
            <a:off x="17487786" y="6771600"/>
            <a:ext cx="1686117" cy="511147"/>
          </a:xfrm>
          <a:custGeom>
            <a:avLst/>
            <a:gdLst/>
            <a:ahLst/>
            <a:cxnLst>
              <a:cxn ang="0">
                <a:pos x="wd2" y="hd2"/>
              </a:cxn>
              <a:cxn ang="5400000">
                <a:pos x="wd2" y="hd2"/>
              </a:cxn>
              <a:cxn ang="10800000">
                <a:pos x="wd2" y="hd2"/>
              </a:cxn>
              <a:cxn ang="16200000">
                <a:pos x="wd2" y="hd2"/>
              </a:cxn>
            </a:cxnLst>
            <a:rect l="0" t="0" r="r" b="b"/>
            <a:pathLst>
              <a:path w="21600" h="16234" extrusionOk="0">
                <a:moveTo>
                  <a:pt x="0" y="0"/>
                </a:moveTo>
                <a:cubicBezTo>
                  <a:pt x="10987" y="20650"/>
                  <a:pt x="18187" y="21600"/>
                  <a:pt x="21600" y="2849"/>
                </a:cubicBezTo>
              </a:path>
            </a:pathLst>
          </a:custGeom>
          <a:ln w="63500">
            <a:solidFill>
              <a:srgbClr val="000000"/>
            </a:solidFill>
            <a:miter lim="400000"/>
            <a:tailEnd type="triangle"/>
          </a:ln>
        </p:spPr>
        <p:txBody>
          <a:bodyPr/>
          <a:lstStyle/>
          <a:p>
            <a:endParaRPr/>
          </a:p>
        </p:txBody>
      </p:sp>
      <p:grpSp>
        <p:nvGrpSpPr>
          <p:cNvPr id="1378" name="Group"/>
          <p:cNvGrpSpPr/>
          <p:nvPr/>
        </p:nvGrpSpPr>
        <p:grpSpPr>
          <a:xfrm>
            <a:off x="15505605" y="5510046"/>
            <a:ext cx="2556334" cy="1270001"/>
            <a:chOff x="0" y="0"/>
            <a:chExt cx="2556333" cy="1270000"/>
          </a:xfrm>
        </p:grpSpPr>
        <p:sp>
          <p:nvSpPr>
            <p:cNvPr id="1376" name="1"/>
            <p:cNvSpPr/>
            <p:nvPr/>
          </p:nvSpPr>
          <p:spPr>
            <a:xfrm>
              <a:off x="0" y="0"/>
              <a:ext cx="1270000" cy="1270000"/>
            </a:xfrm>
            <a:prstGeom prst="rect">
              <a:avLst/>
            </a:prstGeom>
            <a:solidFill>
              <a:srgbClr val="00A1FF"/>
            </a:solidFill>
            <a:ln w="254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825500">
                <a:defRPr sz="3200">
                  <a:solidFill>
                    <a:srgbClr val="000000"/>
                  </a:solidFill>
                  <a:latin typeface="Helvetica Neue Medium"/>
                  <a:ea typeface="Helvetica Neue Medium"/>
                  <a:cs typeface="Helvetica Neue Medium"/>
                  <a:sym typeface="Helvetica Neue Medium"/>
                </a:defRPr>
              </a:lvl1pPr>
            </a:lstStyle>
            <a:p>
              <a:r>
                <a:t>1</a:t>
              </a:r>
            </a:p>
          </p:txBody>
        </p:sp>
        <p:sp>
          <p:nvSpPr>
            <p:cNvPr id="1377" name="link"/>
            <p:cNvSpPr/>
            <p:nvPr/>
          </p:nvSpPr>
          <p:spPr>
            <a:xfrm>
              <a:off x="1286333" y="0"/>
              <a:ext cx="1270001" cy="1270000"/>
            </a:xfrm>
            <a:prstGeom prst="rect">
              <a:avLst/>
            </a:prstGeom>
            <a:solidFill>
              <a:schemeClr val="accent4">
                <a:hueOff val="-476017"/>
                <a:lumOff val="-10042"/>
              </a:schemeClr>
            </a:solidFill>
            <a:ln w="254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825500">
                <a:defRPr sz="3200">
                  <a:solidFill>
                    <a:srgbClr val="000000"/>
                  </a:solidFill>
                  <a:latin typeface="Helvetica Neue Medium"/>
                  <a:ea typeface="Helvetica Neue Medium"/>
                  <a:cs typeface="Helvetica Neue Medium"/>
                  <a:sym typeface="Helvetica Neue Medium"/>
                </a:defRPr>
              </a:lvl1pPr>
            </a:lstStyle>
            <a:p>
              <a:r>
                <a:t>link</a:t>
              </a:r>
            </a:p>
          </p:txBody>
        </p:sp>
      </p:grpSp>
      <p:sp>
        <p:nvSpPr>
          <p:cNvPr id="1432" name="Connection Line"/>
          <p:cNvSpPr/>
          <p:nvPr/>
        </p:nvSpPr>
        <p:spPr>
          <a:xfrm>
            <a:off x="13984744" y="6771600"/>
            <a:ext cx="1686117" cy="511147"/>
          </a:xfrm>
          <a:custGeom>
            <a:avLst/>
            <a:gdLst/>
            <a:ahLst/>
            <a:cxnLst>
              <a:cxn ang="0">
                <a:pos x="wd2" y="hd2"/>
              </a:cxn>
              <a:cxn ang="5400000">
                <a:pos x="wd2" y="hd2"/>
              </a:cxn>
              <a:cxn ang="10800000">
                <a:pos x="wd2" y="hd2"/>
              </a:cxn>
              <a:cxn ang="16200000">
                <a:pos x="wd2" y="hd2"/>
              </a:cxn>
            </a:cxnLst>
            <a:rect l="0" t="0" r="r" b="b"/>
            <a:pathLst>
              <a:path w="21600" h="16234" extrusionOk="0">
                <a:moveTo>
                  <a:pt x="0" y="0"/>
                </a:moveTo>
                <a:cubicBezTo>
                  <a:pt x="10987" y="20650"/>
                  <a:pt x="18187" y="21600"/>
                  <a:pt x="21600" y="2849"/>
                </a:cubicBezTo>
              </a:path>
            </a:pathLst>
          </a:custGeom>
          <a:ln w="63500">
            <a:solidFill>
              <a:srgbClr val="000000"/>
            </a:solidFill>
            <a:miter lim="400000"/>
            <a:tailEnd type="triangle"/>
          </a:ln>
        </p:spPr>
        <p:txBody>
          <a:bodyPr/>
          <a:lstStyle/>
          <a:p>
            <a:endParaRPr/>
          </a:p>
        </p:txBody>
      </p:sp>
      <p:grpSp>
        <p:nvGrpSpPr>
          <p:cNvPr id="1382" name="Group"/>
          <p:cNvGrpSpPr/>
          <p:nvPr/>
        </p:nvGrpSpPr>
        <p:grpSpPr>
          <a:xfrm>
            <a:off x="11952672" y="5510046"/>
            <a:ext cx="2556334" cy="1270001"/>
            <a:chOff x="0" y="0"/>
            <a:chExt cx="2556333" cy="1270000"/>
          </a:xfrm>
        </p:grpSpPr>
        <p:sp>
          <p:nvSpPr>
            <p:cNvPr id="1380" name="3"/>
            <p:cNvSpPr/>
            <p:nvPr/>
          </p:nvSpPr>
          <p:spPr>
            <a:xfrm>
              <a:off x="0" y="0"/>
              <a:ext cx="1270000" cy="1270000"/>
            </a:xfrm>
            <a:prstGeom prst="rect">
              <a:avLst/>
            </a:prstGeom>
            <a:solidFill>
              <a:srgbClr val="00A1FF"/>
            </a:solidFill>
            <a:ln w="254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825500">
                <a:defRPr sz="3200">
                  <a:solidFill>
                    <a:srgbClr val="000000"/>
                  </a:solidFill>
                  <a:latin typeface="Helvetica Neue Medium"/>
                  <a:ea typeface="Helvetica Neue Medium"/>
                  <a:cs typeface="Helvetica Neue Medium"/>
                  <a:sym typeface="Helvetica Neue Medium"/>
                </a:defRPr>
              </a:lvl1pPr>
            </a:lstStyle>
            <a:p>
              <a:r>
                <a:t>3</a:t>
              </a:r>
            </a:p>
          </p:txBody>
        </p:sp>
        <p:sp>
          <p:nvSpPr>
            <p:cNvPr id="1381" name="link"/>
            <p:cNvSpPr/>
            <p:nvPr/>
          </p:nvSpPr>
          <p:spPr>
            <a:xfrm>
              <a:off x="1286333" y="0"/>
              <a:ext cx="1270001" cy="1270000"/>
            </a:xfrm>
            <a:prstGeom prst="rect">
              <a:avLst/>
            </a:prstGeom>
            <a:solidFill>
              <a:schemeClr val="accent4">
                <a:hueOff val="-476017"/>
                <a:lumOff val="-10042"/>
              </a:schemeClr>
            </a:solidFill>
            <a:ln w="254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825500">
                <a:defRPr sz="3200">
                  <a:solidFill>
                    <a:srgbClr val="000000"/>
                  </a:solidFill>
                  <a:latin typeface="Helvetica Neue Medium"/>
                  <a:ea typeface="Helvetica Neue Medium"/>
                  <a:cs typeface="Helvetica Neue Medium"/>
                  <a:sym typeface="Helvetica Neue Medium"/>
                </a:defRPr>
              </a:lvl1pPr>
            </a:lstStyle>
            <a:p>
              <a:r>
                <a:t>link</a:t>
              </a:r>
            </a:p>
          </p:txBody>
        </p:sp>
      </p:grpSp>
      <p:grpSp>
        <p:nvGrpSpPr>
          <p:cNvPr id="1422" name="Group"/>
          <p:cNvGrpSpPr/>
          <p:nvPr/>
        </p:nvGrpSpPr>
        <p:grpSpPr>
          <a:xfrm>
            <a:off x="19058537" y="5548469"/>
            <a:ext cx="4836500" cy="1535253"/>
            <a:chOff x="0" y="0"/>
            <a:chExt cx="4836498" cy="1535252"/>
          </a:xfrm>
        </p:grpSpPr>
        <p:sp>
          <p:nvSpPr>
            <p:cNvPr id="1417" name="None"/>
            <p:cNvSpPr/>
            <p:nvPr/>
          </p:nvSpPr>
          <p:spPr>
            <a:xfrm>
              <a:off x="3418315" y="457813"/>
              <a:ext cx="1418184" cy="570363"/>
            </a:xfrm>
            <a:prstGeom prst="rect">
              <a:avLst/>
            </a:prstGeom>
            <a:solidFill>
              <a:srgbClr val="000000"/>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825500">
                <a:defRPr sz="3200">
                  <a:solidFill>
                    <a:srgbClr val="FFFFFF"/>
                  </a:solidFill>
                  <a:latin typeface="Helvetica Neue Medium"/>
                  <a:ea typeface="Helvetica Neue Medium"/>
                  <a:cs typeface="Helvetica Neue Medium"/>
                  <a:sym typeface="Helvetica Neue Medium"/>
                </a:defRPr>
              </a:lvl1pPr>
            </a:lstStyle>
            <a:p>
              <a:r>
                <a:t>None</a:t>
              </a:r>
            </a:p>
          </p:txBody>
        </p:sp>
        <p:sp>
          <p:nvSpPr>
            <p:cNvPr id="1433" name="Connection Line"/>
            <p:cNvSpPr/>
            <p:nvPr/>
          </p:nvSpPr>
          <p:spPr>
            <a:xfrm>
              <a:off x="2094636" y="1024106"/>
              <a:ext cx="1686116" cy="511147"/>
            </a:xfrm>
            <a:custGeom>
              <a:avLst/>
              <a:gdLst/>
              <a:ahLst/>
              <a:cxnLst>
                <a:cxn ang="0">
                  <a:pos x="wd2" y="hd2"/>
                </a:cxn>
                <a:cxn ang="5400000">
                  <a:pos x="wd2" y="hd2"/>
                </a:cxn>
                <a:cxn ang="10800000">
                  <a:pos x="wd2" y="hd2"/>
                </a:cxn>
                <a:cxn ang="16200000">
                  <a:pos x="wd2" y="hd2"/>
                </a:cxn>
              </a:cxnLst>
              <a:rect l="0" t="0" r="r" b="b"/>
              <a:pathLst>
                <a:path w="21600" h="16234" extrusionOk="0">
                  <a:moveTo>
                    <a:pt x="0" y="0"/>
                  </a:moveTo>
                  <a:cubicBezTo>
                    <a:pt x="10987" y="20650"/>
                    <a:pt x="18187" y="21600"/>
                    <a:pt x="21600" y="2849"/>
                  </a:cubicBezTo>
                </a:path>
              </a:pathLst>
            </a:custGeom>
            <a:noFill/>
            <a:ln w="63500" cap="flat">
              <a:solidFill>
                <a:srgbClr val="000000"/>
              </a:solidFill>
              <a:prstDash val="solid"/>
              <a:miter lim="400000"/>
              <a:tailEnd type="triangle" w="med" len="med"/>
            </a:ln>
            <a:effectLst/>
          </p:spPr>
          <p:txBody>
            <a:bodyPr/>
            <a:lstStyle/>
            <a:p>
              <a:endParaRPr/>
            </a:p>
          </p:txBody>
        </p:sp>
        <p:grpSp>
          <p:nvGrpSpPr>
            <p:cNvPr id="1421" name="Group"/>
            <p:cNvGrpSpPr/>
            <p:nvPr/>
          </p:nvGrpSpPr>
          <p:grpSpPr>
            <a:xfrm>
              <a:off x="0" y="0"/>
              <a:ext cx="2556334" cy="1270000"/>
              <a:chOff x="0" y="0"/>
              <a:chExt cx="2556333" cy="1270000"/>
            </a:xfrm>
          </p:grpSpPr>
          <p:sp>
            <p:nvSpPr>
              <p:cNvPr id="1419" name="8"/>
              <p:cNvSpPr/>
              <p:nvPr/>
            </p:nvSpPr>
            <p:spPr>
              <a:xfrm>
                <a:off x="0" y="0"/>
                <a:ext cx="1270000" cy="1270000"/>
              </a:xfrm>
              <a:prstGeom prst="rect">
                <a:avLst/>
              </a:prstGeom>
              <a:solidFill>
                <a:srgbClr val="00A1FF"/>
              </a:solidFill>
              <a:ln w="254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825500">
                  <a:defRPr sz="3200">
                    <a:solidFill>
                      <a:srgbClr val="000000"/>
                    </a:solidFill>
                    <a:latin typeface="Helvetica Neue Medium"/>
                    <a:ea typeface="Helvetica Neue Medium"/>
                    <a:cs typeface="Helvetica Neue Medium"/>
                    <a:sym typeface="Helvetica Neue Medium"/>
                  </a:defRPr>
                </a:lvl1pPr>
              </a:lstStyle>
              <a:p>
                <a:r>
                  <a:t>8</a:t>
                </a:r>
              </a:p>
            </p:txBody>
          </p:sp>
          <p:sp>
            <p:nvSpPr>
              <p:cNvPr id="1420" name="link"/>
              <p:cNvSpPr/>
              <p:nvPr/>
            </p:nvSpPr>
            <p:spPr>
              <a:xfrm>
                <a:off x="1286333" y="0"/>
                <a:ext cx="1270001" cy="1270000"/>
              </a:xfrm>
              <a:prstGeom prst="rect">
                <a:avLst/>
              </a:prstGeom>
              <a:solidFill>
                <a:schemeClr val="accent4">
                  <a:hueOff val="-476017"/>
                  <a:lumOff val="-10042"/>
                </a:schemeClr>
              </a:solidFill>
              <a:ln w="254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825500">
                  <a:defRPr sz="3200">
                    <a:solidFill>
                      <a:srgbClr val="000000"/>
                    </a:solidFill>
                    <a:latin typeface="Helvetica Neue Medium"/>
                    <a:ea typeface="Helvetica Neue Medium"/>
                    <a:cs typeface="Helvetica Neue Medium"/>
                    <a:sym typeface="Helvetica Neue Medium"/>
                  </a:defRPr>
                </a:lvl1pPr>
              </a:lstStyle>
              <a:p>
                <a:r>
                  <a:t>link</a:t>
                </a:r>
              </a:p>
            </p:txBody>
          </p:sp>
        </p:grpSp>
      </p:grpSp>
      <p:grpSp>
        <p:nvGrpSpPr>
          <p:cNvPr id="1430" name="Group"/>
          <p:cNvGrpSpPr/>
          <p:nvPr/>
        </p:nvGrpSpPr>
        <p:grpSpPr>
          <a:xfrm>
            <a:off x="15551399" y="10401021"/>
            <a:ext cx="3524550" cy="820519"/>
            <a:chOff x="0" y="0"/>
            <a:chExt cx="3524548" cy="820517"/>
          </a:xfrm>
        </p:grpSpPr>
        <p:grpSp>
          <p:nvGrpSpPr>
            <p:cNvPr id="1428" name="Group"/>
            <p:cNvGrpSpPr/>
            <p:nvPr/>
          </p:nvGrpSpPr>
          <p:grpSpPr>
            <a:xfrm>
              <a:off x="0" y="0"/>
              <a:ext cx="2773597" cy="820518"/>
              <a:chOff x="0" y="0"/>
              <a:chExt cx="2773596" cy="820517"/>
            </a:xfrm>
          </p:grpSpPr>
          <p:sp>
            <p:nvSpPr>
              <p:cNvPr id="1426" name="Line"/>
              <p:cNvSpPr/>
              <p:nvPr/>
            </p:nvSpPr>
            <p:spPr>
              <a:xfrm>
                <a:off x="1503596" y="410258"/>
                <a:ext cx="1270001" cy="1"/>
              </a:xfrm>
              <a:prstGeom prst="line">
                <a:avLst/>
              </a:prstGeom>
              <a:noFill/>
              <a:ln w="76200" cap="flat">
                <a:solidFill>
                  <a:srgbClr val="000000"/>
                </a:solidFill>
                <a:prstDash val="solid"/>
                <a:miter lim="400000"/>
                <a:tailEnd type="triangle" w="med" len="med"/>
              </a:ln>
              <a:effectLst/>
            </p:spPr>
            <p:txBody>
              <a:bodyPr wrap="square" lIns="50800" tIns="50800" rIns="50800" bIns="50800" numCol="1" anchor="ctr">
                <a:noAutofit/>
              </a:bodyPr>
              <a:lstStyle/>
              <a:p>
                <a:endParaRPr/>
              </a:p>
            </p:txBody>
          </p:sp>
          <p:sp>
            <p:nvSpPr>
              <p:cNvPr id="1427" name="item"/>
              <p:cNvSpPr txBox="1"/>
              <p:nvPr/>
            </p:nvSpPr>
            <p:spPr>
              <a:xfrm>
                <a:off x="0" y="-1"/>
                <a:ext cx="1388365" cy="82051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defRPr sz="4800" b="1">
                    <a:solidFill>
                      <a:srgbClr val="000000"/>
                    </a:solidFill>
                  </a:defRPr>
                </a:lvl1pPr>
              </a:lstStyle>
              <a:p>
                <a:r>
                  <a:t>item</a:t>
                </a:r>
              </a:p>
            </p:txBody>
          </p:sp>
        </p:grpSp>
        <p:sp>
          <p:nvSpPr>
            <p:cNvPr id="1429" name="8"/>
            <p:cNvSpPr txBox="1"/>
            <p:nvPr/>
          </p:nvSpPr>
          <p:spPr>
            <a:xfrm>
              <a:off x="3071310" y="-1"/>
              <a:ext cx="453239" cy="82051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defRPr sz="4800" b="1">
                  <a:solidFill>
                    <a:srgbClr val="000000"/>
                  </a:solidFill>
                </a:defRPr>
              </a:lvl1pPr>
            </a:lstStyle>
            <a:p>
              <a:r>
                <a:t>8</a:t>
              </a:r>
            </a:p>
          </p:txBody>
        </p:sp>
      </p:grpSp>
      <p:sp>
        <p:nvSpPr>
          <p:cNvPr id="2" name="addLast and removeLast">
            <a:extLst>
              <a:ext uri="{FF2B5EF4-FFF2-40B4-BE49-F238E27FC236}">
                <a16:creationId xmlns:a16="http://schemas.microsoft.com/office/drawing/2014/main" id="{86B8677F-5E96-C9CB-AF3B-5664E03907F2}"/>
              </a:ext>
            </a:extLst>
          </p:cNvPr>
          <p:cNvSpPr txBox="1"/>
          <p:nvPr/>
        </p:nvSpPr>
        <p:spPr>
          <a:xfrm>
            <a:off x="187129" y="1404577"/>
            <a:ext cx="11702041" cy="93477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ormAutofit/>
          </a:bodyPr>
          <a:lstStyle/>
          <a:p>
            <a:pPr algn="l" defTabSz="792479">
              <a:defRPr sz="5280" b="1">
                <a:solidFill>
                  <a:srgbClr val="000000"/>
                </a:solidFill>
              </a:defRPr>
            </a:pPr>
            <a:r>
              <a:rPr lang="en-US" dirty="0" err="1">
                <a:latin typeface="Courier New"/>
                <a:ea typeface="Courier New"/>
                <a:cs typeface="Courier New"/>
                <a:sym typeface="Courier New"/>
              </a:rPr>
              <a:t>a</a:t>
            </a:r>
            <a:r>
              <a:rPr dirty="0" err="1">
                <a:latin typeface="Courier New"/>
                <a:ea typeface="Courier New"/>
                <a:cs typeface="Courier New"/>
                <a:sym typeface="Courier New"/>
              </a:rPr>
              <a:t>dd</a:t>
            </a:r>
            <a:r>
              <a:rPr lang="en-US" dirty="0" err="1">
                <a:latin typeface="Courier New"/>
                <a:ea typeface="Courier New"/>
                <a:cs typeface="Courier New"/>
                <a:sym typeface="Courier New"/>
              </a:rPr>
              <a:t>_l</a:t>
            </a:r>
            <a:r>
              <a:rPr dirty="0" err="1">
                <a:latin typeface="Courier New"/>
                <a:ea typeface="Courier New"/>
                <a:cs typeface="Courier New"/>
                <a:sym typeface="Courier New"/>
              </a:rPr>
              <a:t>ast</a:t>
            </a:r>
            <a:r>
              <a:rPr dirty="0"/>
              <a:t> and </a:t>
            </a:r>
            <a:r>
              <a:rPr dirty="0" err="1">
                <a:latin typeface="Courier New"/>
                <a:ea typeface="Courier New"/>
                <a:cs typeface="Courier New"/>
                <a:sym typeface="Courier New"/>
              </a:rPr>
              <a:t>remove</a:t>
            </a:r>
            <a:r>
              <a:rPr lang="en-US" dirty="0" err="1">
                <a:latin typeface="Courier New"/>
                <a:ea typeface="Courier New"/>
                <a:cs typeface="Courier New"/>
                <a:sym typeface="Courier New"/>
              </a:rPr>
              <a:t>_l</a:t>
            </a:r>
            <a:r>
              <a:rPr dirty="0" err="1">
                <a:latin typeface="Courier New"/>
                <a:ea typeface="Courier New"/>
                <a:cs typeface="Courier New"/>
                <a:sym typeface="Courier New"/>
              </a:rPr>
              <a:t>ast</a:t>
            </a:r>
            <a:endParaRPr dirty="0">
              <a:latin typeface="Courier New"/>
              <a:ea typeface="Courier New"/>
              <a:cs typeface="Courier New"/>
              <a:sym typeface="Courier New"/>
            </a:endParaRPr>
          </a:p>
        </p:txBody>
      </p:sp>
      <p:grpSp>
        <p:nvGrpSpPr>
          <p:cNvPr id="44" name="Group 43">
            <a:extLst>
              <a:ext uri="{FF2B5EF4-FFF2-40B4-BE49-F238E27FC236}">
                <a16:creationId xmlns:a16="http://schemas.microsoft.com/office/drawing/2014/main" id="{EC63AE2C-87AE-FDA0-F461-085F430D90D7}"/>
              </a:ext>
            </a:extLst>
          </p:cNvPr>
          <p:cNvGrpSpPr/>
          <p:nvPr/>
        </p:nvGrpSpPr>
        <p:grpSpPr>
          <a:xfrm>
            <a:off x="277829" y="4410015"/>
            <a:ext cx="12126145" cy="8519729"/>
            <a:chOff x="277829" y="4410015"/>
            <a:chExt cx="12126145" cy="8519729"/>
          </a:xfrm>
        </p:grpSpPr>
        <p:grpSp>
          <p:nvGrpSpPr>
            <p:cNvPr id="3" name="Group 2">
              <a:extLst>
                <a:ext uri="{FF2B5EF4-FFF2-40B4-BE49-F238E27FC236}">
                  <a16:creationId xmlns:a16="http://schemas.microsoft.com/office/drawing/2014/main" id="{DA23142D-F48D-F491-5B95-5EDE8DADB44B}"/>
                </a:ext>
              </a:extLst>
            </p:cNvPr>
            <p:cNvGrpSpPr/>
            <p:nvPr/>
          </p:nvGrpSpPr>
          <p:grpSpPr>
            <a:xfrm>
              <a:off x="277829" y="5018478"/>
              <a:ext cx="12126145" cy="7911266"/>
              <a:chOff x="277829" y="5018478"/>
              <a:chExt cx="12126145" cy="7911266"/>
            </a:xfrm>
          </p:grpSpPr>
          <p:sp>
            <p:nvSpPr>
              <p:cNvPr id="4" name="Rectangle: Rounded Corners 3">
                <a:extLst>
                  <a:ext uri="{FF2B5EF4-FFF2-40B4-BE49-F238E27FC236}">
                    <a16:creationId xmlns:a16="http://schemas.microsoft.com/office/drawing/2014/main" id="{BF293DA5-B8BF-9107-4354-D64887382720}"/>
                  </a:ext>
                </a:extLst>
              </p:cNvPr>
              <p:cNvSpPr/>
              <p:nvPr/>
            </p:nvSpPr>
            <p:spPr>
              <a:xfrm>
                <a:off x="410265" y="5018478"/>
                <a:ext cx="11407643" cy="7498080"/>
              </a:xfrm>
              <a:prstGeom prst="roundRect">
                <a:avLst>
                  <a:gd name="adj" fmla="val 1613"/>
                </a:avLst>
              </a:prstGeom>
              <a:solidFill>
                <a:srgbClr val="002B3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sp>
            <p:nvSpPr>
              <p:cNvPr id="5" name="TextBox 4">
                <a:extLst>
                  <a:ext uri="{FF2B5EF4-FFF2-40B4-BE49-F238E27FC236}">
                    <a16:creationId xmlns:a16="http://schemas.microsoft.com/office/drawing/2014/main" id="{6D7A101D-0D31-8534-DE88-6FE07E9CF1AD}"/>
                  </a:ext>
                </a:extLst>
              </p:cNvPr>
              <p:cNvSpPr txBox="1"/>
              <p:nvPr/>
            </p:nvSpPr>
            <p:spPr>
              <a:xfrm>
                <a:off x="277829" y="5079689"/>
                <a:ext cx="12126145" cy="741741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2800" b="0" dirty="0">
                    <a:solidFill>
                      <a:srgbClr val="D4D4D4"/>
                    </a:solidFill>
                    <a:effectLst/>
                    <a:latin typeface="Consolas" panose="020B0609020204030204" pitchFamily="49" charset="0"/>
                  </a:rPr>
                  <a:t>    </a:t>
                </a:r>
                <a:r>
                  <a:rPr lang="en-US" sz="2800" b="0" dirty="0">
                    <a:solidFill>
                      <a:srgbClr val="569CD6"/>
                    </a:solidFill>
                    <a:effectLst/>
                    <a:latin typeface="Consolas" panose="020B0609020204030204" pitchFamily="49" charset="0"/>
                  </a:rPr>
                  <a:t>def</a:t>
                </a:r>
                <a:r>
                  <a:rPr lang="en-US" sz="2800" b="0" dirty="0">
                    <a:solidFill>
                      <a:srgbClr val="D4D4D4"/>
                    </a:solidFill>
                    <a:effectLst/>
                    <a:latin typeface="Consolas" panose="020B0609020204030204" pitchFamily="49" charset="0"/>
                  </a:rPr>
                  <a:t> </a:t>
                </a:r>
                <a:r>
                  <a:rPr lang="en-US" sz="2800" b="0" dirty="0" err="1">
                    <a:solidFill>
                      <a:srgbClr val="DCDCAA"/>
                    </a:solidFill>
                    <a:effectLst/>
                    <a:latin typeface="Consolas" panose="020B0609020204030204" pitchFamily="49" charset="0"/>
                  </a:rPr>
                  <a:t>add_last</a:t>
                </a:r>
                <a:r>
                  <a:rPr lang="en-US" sz="2800" b="0" dirty="0">
                    <a:solidFill>
                      <a:srgbClr val="D4D4D4"/>
                    </a:solidFill>
                    <a:effectLst/>
                    <a:latin typeface="Consolas" panose="020B0609020204030204" pitchFamily="49" charset="0"/>
                  </a:rPr>
                  <a:t>(</a:t>
                </a:r>
                <a:r>
                  <a:rPr lang="en-US" sz="2800" b="0" dirty="0">
                    <a:solidFill>
                      <a:srgbClr val="9CDCFE"/>
                    </a:solidFill>
                    <a:effectLst/>
                    <a:latin typeface="Consolas" panose="020B0609020204030204" pitchFamily="49" charset="0"/>
                  </a:rPr>
                  <a:t>self</a:t>
                </a:r>
                <a:r>
                  <a:rPr lang="en-US" sz="2800" b="0" dirty="0">
                    <a:solidFill>
                      <a:srgbClr val="D4D4D4"/>
                    </a:solidFill>
                    <a:effectLst/>
                    <a:latin typeface="Consolas" panose="020B0609020204030204" pitchFamily="49" charset="0"/>
                  </a:rPr>
                  <a:t>, </a:t>
                </a:r>
                <a:r>
                  <a:rPr lang="en-US" sz="2800" b="0" dirty="0">
                    <a:solidFill>
                      <a:srgbClr val="9CDCFE"/>
                    </a:solidFill>
                    <a:effectLst/>
                    <a:latin typeface="Consolas" panose="020B0609020204030204" pitchFamily="49" charset="0"/>
                  </a:rPr>
                  <a:t>data</a:t>
                </a:r>
                <a:r>
                  <a:rPr lang="en-US" sz="2800" b="0" dirty="0">
                    <a:solidFill>
                      <a:srgbClr val="D4D4D4"/>
                    </a:solidFill>
                    <a:effectLst/>
                    <a:latin typeface="Consolas" panose="020B0609020204030204" pitchFamily="49" charset="0"/>
                  </a:rPr>
                  <a:t>):</a:t>
                </a:r>
              </a:p>
              <a:p>
                <a:pPr algn="l"/>
                <a:r>
                  <a:rPr lang="en-US" sz="2800" b="0" dirty="0">
                    <a:solidFill>
                      <a:srgbClr val="D4D4D4"/>
                    </a:solidFill>
                    <a:effectLst/>
                    <a:latin typeface="Consolas" panose="020B0609020204030204" pitchFamily="49" charset="0"/>
                  </a:rPr>
                  <a:t>        </a:t>
                </a:r>
                <a:r>
                  <a:rPr lang="en-US" sz="2800" b="0" dirty="0">
                    <a:solidFill>
                      <a:srgbClr val="C586C0"/>
                    </a:solidFill>
                    <a:effectLst/>
                    <a:latin typeface="Consolas" panose="020B0609020204030204" pitchFamily="49" charset="0"/>
                  </a:rPr>
                  <a:t>if</a:t>
                </a:r>
                <a:r>
                  <a:rPr lang="en-US" sz="2800" b="0" dirty="0">
                    <a:solidFill>
                      <a:srgbClr val="D4D4D4"/>
                    </a:solidFill>
                    <a:effectLst/>
                    <a:latin typeface="Consolas" panose="020B0609020204030204" pitchFamily="49" charset="0"/>
                  </a:rPr>
                  <a:t> </a:t>
                </a:r>
                <a:r>
                  <a:rPr lang="en-US" sz="2800" b="0" dirty="0" err="1">
                    <a:solidFill>
                      <a:srgbClr val="9CDCFE"/>
                    </a:solidFill>
                    <a:effectLst/>
                    <a:latin typeface="Consolas" panose="020B0609020204030204" pitchFamily="49" charset="0"/>
                  </a:rPr>
                  <a:t>self</a:t>
                </a:r>
                <a:r>
                  <a:rPr lang="en-US" sz="2800" b="0" dirty="0" err="1">
                    <a:solidFill>
                      <a:srgbClr val="D4D4D4"/>
                    </a:solidFill>
                    <a:effectLst/>
                    <a:latin typeface="Consolas" panose="020B0609020204030204" pitchFamily="49" charset="0"/>
                  </a:rPr>
                  <a:t>.</a:t>
                </a:r>
                <a:r>
                  <a:rPr lang="en-US" sz="2800" b="0" dirty="0" err="1">
                    <a:solidFill>
                      <a:srgbClr val="9CDCFE"/>
                    </a:solidFill>
                    <a:effectLst/>
                    <a:latin typeface="Consolas" panose="020B0609020204030204" pitchFamily="49" charset="0"/>
                  </a:rPr>
                  <a:t>_head</a:t>
                </a:r>
                <a:r>
                  <a:rPr lang="en-US" sz="2800" b="0" dirty="0">
                    <a:solidFill>
                      <a:srgbClr val="D4D4D4"/>
                    </a:solidFill>
                    <a:effectLst/>
                    <a:latin typeface="Consolas" panose="020B0609020204030204" pitchFamily="49" charset="0"/>
                  </a:rPr>
                  <a:t> </a:t>
                </a:r>
                <a:r>
                  <a:rPr lang="en-US" sz="2800" b="0" dirty="0">
                    <a:solidFill>
                      <a:srgbClr val="569CD6"/>
                    </a:solidFill>
                    <a:effectLst/>
                    <a:latin typeface="Consolas" panose="020B0609020204030204" pitchFamily="49" charset="0"/>
                  </a:rPr>
                  <a:t>is</a:t>
                </a:r>
                <a:r>
                  <a:rPr lang="en-US" sz="2800" b="0" dirty="0">
                    <a:solidFill>
                      <a:srgbClr val="D4D4D4"/>
                    </a:solidFill>
                    <a:effectLst/>
                    <a:latin typeface="Consolas" panose="020B0609020204030204" pitchFamily="49" charset="0"/>
                  </a:rPr>
                  <a:t> </a:t>
                </a:r>
                <a:r>
                  <a:rPr lang="en-US" sz="2800" b="0" dirty="0">
                    <a:solidFill>
                      <a:srgbClr val="569CD6"/>
                    </a:solidFill>
                    <a:effectLst/>
                    <a:latin typeface="Consolas" panose="020B0609020204030204" pitchFamily="49" charset="0"/>
                  </a:rPr>
                  <a:t>None</a:t>
                </a:r>
                <a:r>
                  <a:rPr lang="en-US" sz="2800" b="0" dirty="0">
                    <a:solidFill>
                      <a:srgbClr val="D4D4D4"/>
                    </a:solidFill>
                    <a:effectLst/>
                    <a:latin typeface="Consolas" panose="020B0609020204030204" pitchFamily="49" charset="0"/>
                  </a:rPr>
                  <a:t>: </a:t>
                </a:r>
                <a:r>
                  <a:rPr lang="en-US" sz="2800" b="0" dirty="0">
                    <a:solidFill>
                      <a:srgbClr val="C586C0"/>
                    </a:solidFill>
                    <a:effectLst/>
                    <a:latin typeface="Consolas" panose="020B0609020204030204" pitchFamily="49" charset="0"/>
                  </a:rPr>
                  <a:t>return</a:t>
                </a:r>
                <a:r>
                  <a:rPr lang="en-US" sz="2800" b="0" dirty="0">
                    <a:solidFill>
                      <a:srgbClr val="D4D4D4"/>
                    </a:solidFill>
                    <a:effectLst/>
                    <a:latin typeface="Consolas" panose="020B0609020204030204" pitchFamily="49" charset="0"/>
                  </a:rPr>
                  <a:t> </a:t>
                </a:r>
                <a:r>
                  <a:rPr lang="en-US" sz="2800" b="0" dirty="0" err="1">
                    <a:solidFill>
                      <a:srgbClr val="9CDCFE"/>
                    </a:solidFill>
                    <a:effectLst/>
                    <a:latin typeface="Consolas" panose="020B0609020204030204" pitchFamily="49" charset="0"/>
                  </a:rPr>
                  <a:t>self</a:t>
                </a:r>
                <a:r>
                  <a:rPr lang="en-US" sz="2800" b="0" dirty="0" err="1">
                    <a:solidFill>
                      <a:srgbClr val="D4D4D4"/>
                    </a:solidFill>
                    <a:effectLst/>
                    <a:latin typeface="Consolas" panose="020B0609020204030204" pitchFamily="49" charset="0"/>
                  </a:rPr>
                  <a:t>.</a:t>
                </a:r>
                <a:r>
                  <a:rPr lang="en-US" sz="2800" b="0" dirty="0" err="1">
                    <a:solidFill>
                      <a:srgbClr val="DCDCAA"/>
                    </a:solidFill>
                    <a:effectLst/>
                    <a:latin typeface="Consolas" panose="020B0609020204030204" pitchFamily="49" charset="0"/>
                  </a:rPr>
                  <a:t>add_first</a:t>
                </a:r>
                <a:r>
                  <a:rPr lang="en-US" sz="2800" b="0" dirty="0">
                    <a:solidFill>
                      <a:srgbClr val="D4D4D4"/>
                    </a:solidFill>
                    <a:effectLst/>
                    <a:latin typeface="Consolas" panose="020B0609020204030204" pitchFamily="49" charset="0"/>
                  </a:rPr>
                  <a:t>(</a:t>
                </a:r>
                <a:r>
                  <a:rPr lang="en-US" sz="2800" b="0" dirty="0">
                    <a:solidFill>
                      <a:srgbClr val="9CDCFE"/>
                    </a:solidFill>
                    <a:effectLst/>
                    <a:latin typeface="Consolas" panose="020B0609020204030204" pitchFamily="49" charset="0"/>
                  </a:rPr>
                  <a:t>data</a:t>
                </a:r>
                <a:r>
                  <a:rPr lang="en-US" sz="2800" b="0" dirty="0">
                    <a:solidFill>
                      <a:srgbClr val="D4D4D4"/>
                    </a:solidFill>
                    <a:effectLst/>
                    <a:latin typeface="Consolas" panose="020B0609020204030204" pitchFamily="49" charset="0"/>
                  </a:rPr>
                  <a:t>)</a:t>
                </a:r>
                <a:br>
                  <a:rPr lang="en-US" sz="2800" b="0" dirty="0">
                    <a:solidFill>
                      <a:srgbClr val="D4D4D4"/>
                    </a:solidFill>
                    <a:effectLst/>
                    <a:latin typeface="Consolas" panose="020B0609020204030204" pitchFamily="49" charset="0"/>
                  </a:rPr>
                </a:br>
                <a:r>
                  <a:rPr lang="en-US" sz="2800" b="0" dirty="0">
                    <a:solidFill>
                      <a:srgbClr val="D4D4D4"/>
                    </a:solidFill>
                    <a:effectLst/>
                    <a:latin typeface="Consolas" panose="020B0609020204030204" pitchFamily="49" charset="0"/>
                  </a:rPr>
                  <a:t>        </a:t>
                </a:r>
                <a:r>
                  <a:rPr lang="en-US" sz="2800" b="0" dirty="0" err="1">
                    <a:solidFill>
                      <a:srgbClr val="9CDCFE"/>
                    </a:solidFill>
                    <a:effectLst/>
                    <a:latin typeface="Consolas" panose="020B0609020204030204" pitchFamily="49" charset="0"/>
                  </a:rPr>
                  <a:t>current_node</a:t>
                </a:r>
                <a:r>
                  <a:rPr lang="en-US" sz="2800" b="0" dirty="0">
                    <a:solidFill>
                      <a:srgbClr val="D4D4D4"/>
                    </a:solidFill>
                    <a:effectLst/>
                    <a:latin typeface="Consolas" panose="020B0609020204030204" pitchFamily="49" charset="0"/>
                  </a:rPr>
                  <a:t> = </a:t>
                </a:r>
                <a:r>
                  <a:rPr lang="en-US" sz="2800" b="0" dirty="0" err="1">
                    <a:solidFill>
                      <a:srgbClr val="9CDCFE"/>
                    </a:solidFill>
                    <a:effectLst/>
                    <a:latin typeface="Consolas" panose="020B0609020204030204" pitchFamily="49" charset="0"/>
                  </a:rPr>
                  <a:t>self</a:t>
                </a:r>
                <a:r>
                  <a:rPr lang="en-US" sz="2800" b="0" dirty="0" err="1">
                    <a:solidFill>
                      <a:srgbClr val="D4D4D4"/>
                    </a:solidFill>
                    <a:effectLst/>
                    <a:latin typeface="Consolas" panose="020B0609020204030204" pitchFamily="49" charset="0"/>
                  </a:rPr>
                  <a:t>.</a:t>
                </a:r>
                <a:r>
                  <a:rPr lang="en-US" sz="2800" b="0" dirty="0" err="1">
                    <a:solidFill>
                      <a:srgbClr val="9CDCFE"/>
                    </a:solidFill>
                    <a:effectLst/>
                    <a:latin typeface="Consolas" panose="020B0609020204030204" pitchFamily="49" charset="0"/>
                  </a:rPr>
                  <a:t>_head</a:t>
                </a:r>
                <a:endParaRPr lang="en-US" sz="2800" b="0" dirty="0">
                  <a:solidFill>
                    <a:srgbClr val="D4D4D4"/>
                  </a:solidFill>
                  <a:effectLst/>
                  <a:latin typeface="Consolas" panose="020B0609020204030204" pitchFamily="49" charset="0"/>
                </a:endParaRPr>
              </a:p>
              <a:p>
                <a:pPr algn="l"/>
                <a:r>
                  <a:rPr lang="en-US" sz="2800" b="0" dirty="0">
                    <a:solidFill>
                      <a:srgbClr val="D4D4D4"/>
                    </a:solidFill>
                    <a:effectLst/>
                    <a:latin typeface="Consolas" panose="020B0609020204030204" pitchFamily="49" charset="0"/>
                  </a:rPr>
                  <a:t>        </a:t>
                </a:r>
                <a:r>
                  <a:rPr lang="en-US" sz="2800" b="0" dirty="0">
                    <a:solidFill>
                      <a:srgbClr val="C586C0"/>
                    </a:solidFill>
                    <a:effectLst/>
                    <a:latin typeface="Consolas" panose="020B0609020204030204" pitchFamily="49" charset="0"/>
                  </a:rPr>
                  <a:t>while</a:t>
                </a:r>
                <a:r>
                  <a:rPr lang="en-US" sz="2800" b="0" dirty="0">
                    <a:solidFill>
                      <a:srgbClr val="D4D4D4"/>
                    </a:solidFill>
                    <a:effectLst/>
                    <a:latin typeface="Consolas" panose="020B0609020204030204" pitchFamily="49" charset="0"/>
                  </a:rPr>
                  <a:t> </a:t>
                </a:r>
                <a:r>
                  <a:rPr lang="en-US" sz="2800" b="0" dirty="0" err="1">
                    <a:solidFill>
                      <a:srgbClr val="9CDCFE"/>
                    </a:solidFill>
                    <a:effectLst/>
                    <a:latin typeface="Consolas" panose="020B0609020204030204" pitchFamily="49" charset="0"/>
                  </a:rPr>
                  <a:t>current_node</a:t>
                </a:r>
                <a:r>
                  <a:rPr lang="en-US" sz="2800" b="0" dirty="0" err="1">
                    <a:solidFill>
                      <a:srgbClr val="D4D4D4"/>
                    </a:solidFill>
                    <a:effectLst/>
                    <a:latin typeface="Consolas" panose="020B0609020204030204" pitchFamily="49" charset="0"/>
                  </a:rPr>
                  <a:t>.</a:t>
                </a:r>
                <a:r>
                  <a:rPr lang="en-US" sz="2800" b="0" dirty="0" err="1">
                    <a:solidFill>
                      <a:srgbClr val="9CDCFE"/>
                    </a:solidFill>
                    <a:effectLst/>
                    <a:latin typeface="Consolas" panose="020B0609020204030204" pitchFamily="49" charset="0"/>
                  </a:rPr>
                  <a:t>link</a:t>
                </a:r>
                <a:r>
                  <a:rPr lang="en-US" sz="2800" b="0" dirty="0">
                    <a:solidFill>
                      <a:srgbClr val="D4D4D4"/>
                    </a:solidFill>
                    <a:effectLst/>
                    <a:latin typeface="Consolas" panose="020B0609020204030204" pitchFamily="49" charset="0"/>
                  </a:rPr>
                  <a:t> </a:t>
                </a:r>
                <a:r>
                  <a:rPr lang="en-US" sz="2800" b="0" dirty="0">
                    <a:solidFill>
                      <a:srgbClr val="569CD6"/>
                    </a:solidFill>
                    <a:effectLst/>
                    <a:latin typeface="Consolas" panose="020B0609020204030204" pitchFamily="49" charset="0"/>
                  </a:rPr>
                  <a:t>is</a:t>
                </a:r>
                <a:r>
                  <a:rPr lang="en-US" sz="2800" b="0" dirty="0">
                    <a:solidFill>
                      <a:srgbClr val="D4D4D4"/>
                    </a:solidFill>
                    <a:effectLst/>
                    <a:latin typeface="Consolas" panose="020B0609020204030204" pitchFamily="49" charset="0"/>
                  </a:rPr>
                  <a:t> </a:t>
                </a:r>
                <a:r>
                  <a:rPr lang="en-US" sz="2800" b="0" dirty="0">
                    <a:solidFill>
                      <a:srgbClr val="569CD6"/>
                    </a:solidFill>
                    <a:effectLst/>
                    <a:latin typeface="Consolas" panose="020B0609020204030204" pitchFamily="49" charset="0"/>
                  </a:rPr>
                  <a:t>not</a:t>
                </a:r>
                <a:r>
                  <a:rPr lang="en-US" sz="2800" b="0" dirty="0">
                    <a:solidFill>
                      <a:srgbClr val="D4D4D4"/>
                    </a:solidFill>
                    <a:effectLst/>
                    <a:latin typeface="Consolas" panose="020B0609020204030204" pitchFamily="49" charset="0"/>
                  </a:rPr>
                  <a:t> </a:t>
                </a:r>
                <a:r>
                  <a:rPr lang="en-US" sz="2800" b="0" dirty="0">
                    <a:solidFill>
                      <a:srgbClr val="569CD6"/>
                    </a:solidFill>
                    <a:effectLst/>
                    <a:latin typeface="Consolas" panose="020B0609020204030204" pitchFamily="49" charset="0"/>
                  </a:rPr>
                  <a:t>None</a:t>
                </a:r>
                <a:r>
                  <a:rPr lang="en-US" sz="2800" b="0" dirty="0">
                    <a:solidFill>
                      <a:srgbClr val="D4D4D4"/>
                    </a:solidFill>
                    <a:effectLst/>
                    <a:latin typeface="Consolas" panose="020B0609020204030204" pitchFamily="49" charset="0"/>
                  </a:rPr>
                  <a:t>:</a:t>
                </a:r>
              </a:p>
              <a:p>
                <a:pPr algn="l"/>
                <a:r>
                  <a:rPr lang="en-US" sz="2800" b="0" dirty="0">
                    <a:solidFill>
                      <a:srgbClr val="D4D4D4"/>
                    </a:solidFill>
                    <a:effectLst/>
                    <a:latin typeface="Consolas" panose="020B0609020204030204" pitchFamily="49" charset="0"/>
                  </a:rPr>
                  <a:t>            </a:t>
                </a:r>
                <a:r>
                  <a:rPr lang="en-US" sz="2800" b="0" dirty="0" err="1">
                    <a:solidFill>
                      <a:srgbClr val="9CDCFE"/>
                    </a:solidFill>
                    <a:effectLst/>
                    <a:latin typeface="Consolas" panose="020B0609020204030204" pitchFamily="49" charset="0"/>
                  </a:rPr>
                  <a:t>current_node</a:t>
                </a:r>
                <a:r>
                  <a:rPr lang="en-US" sz="2800" b="0" dirty="0">
                    <a:solidFill>
                      <a:srgbClr val="D4D4D4"/>
                    </a:solidFill>
                    <a:effectLst/>
                    <a:latin typeface="Consolas" panose="020B0609020204030204" pitchFamily="49" charset="0"/>
                  </a:rPr>
                  <a:t> = </a:t>
                </a:r>
                <a:r>
                  <a:rPr lang="en-US" sz="2800" b="0" dirty="0" err="1">
                    <a:solidFill>
                      <a:srgbClr val="9CDCFE"/>
                    </a:solidFill>
                    <a:effectLst/>
                    <a:latin typeface="Consolas" panose="020B0609020204030204" pitchFamily="49" charset="0"/>
                  </a:rPr>
                  <a:t>current_node</a:t>
                </a:r>
                <a:r>
                  <a:rPr lang="en-US" sz="2800" b="0" dirty="0" err="1">
                    <a:solidFill>
                      <a:srgbClr val="D4D4D4"/>
                    </a:solidFill>
                    <a:effectLst/>
                    <a:latin typeface="Consolas" panose="020B0609020204030204" pitchFamily="49" charset="0"/>
                  </a:rPr>
                  <a:t>.</a:t>
                </a:r>
                <a:r>
                  <a:rPr lang="en-US" sz="2800" b="0" dirty="0" err="1">
                    <a:solidFill>
                      <a:srgbClr val="9CDCFE"/>
                    </a:solidFill>
                    <a:effectLst/>
                    <a:latin typeface="Consolas" panose="020B0609020204030204" pitchFamily="49" charset="0"/>
                  </a:rPr>
                  <a:t>link</a:t>
                </a:r>
                <a:br>
                  <a:rPr lang="en-US" sz="2800" b="0" dirty="0">
                    <a:solidFill>
                      <a:srgbClr val="D4D4D4"/>
                    </a:solidFill>
                    <a:effectLst/>
                    <a:latin typeface="Consolas" panose="020B0609020204030204" pitchFamily="49" charset="0"/>
                  </a:rPr>
                </a:br>
                <a:r>
                  <a:rPr lang="en-US" sz="2800" b="0" dirty="0">
                    <a:solidFill>
                      <a:srgbClr val="D4D4D4"/>
                    </a:solidFill>
                    <a:effectLst/>
                    <a:latin typeface="Consolas" panose="020B0609020204030204" pitchFamily="49" charset="0"/>
                  </a:rPr>
                  <a:t>        </a:t>
                </a:r>
                <a:r>
                  <a:rPr lang="en-US" sz="2800" b="0" dirty="0" err="1">
                    <a:solidFill>
                      <a:srgbClr val="9CDCFE"/>
                    </a:solidFill>
                    <a:effectLst/>
                    <a:latin typeface="Consolas" panose="020B0609020204030204" pitchFamily="49" charset="0"/>
                  </a:rPr>
                  <a:t>current_node</a:t>
                </a:r>
                <a:r>
                  <a:rPr lang="en-US" sz="2800" b="0" dirty="0" err="1">
                    <a:solidFill>
                      <a:srgbClr val="D4D4D4"/>
                    </a:solidFill>
                    <a:effectLst/>
                    <a:latin typeface="Consolas" panose="020B0609020204030204" pitchFamily="49" charset="0"/>
                  </a:rPr>
                  <a:t>.</a:t>
                </a:r>
                <a:r>
                  <a:rPr lang="en-US" sz="2800" b="0" dirty="0" err="1">
                    <a:solidFill>
                      <a:srgbClr val="9CDCFE"/>
                    </a:solidFill>
                    <a:effectLst/>
                    <a:latin typeface="Consolas" panose="020B0609020204030204" pitchFamily="49" charset="0"/>
                  </a:rPr>
                  <a:t>link</a:t>
                </a:r>
                <a:r>
                  <a:rPr lang="en-US" sz="2800" b="0" dirty="0">
                    <a:solidFill>
                      <a:srgbClr val="D4D4D4"/>
                    </a:solidFill>
                    <a:effectLst/>
                    <a:latin typeface="Consolas" panose="020B0609020204030204" pitchFamily="49" charset="0"/>
                  </a:rPr>
                  <a:t> = </a:t>
                </a:r>
                <a:r>
                  <a:rPr lang="en-US" sz="2800" b="0" dirty="0">
                    <a:solidFill>
                      <a:srgbClr val="4EC9B0"/>
                    </a:solidFill>
                    <a:effectLst/>
                    <a:latin typeface="Consolas" panose="020B0609020204030204" pitchFamily="49" charset="0"/>
                  </a:rPr>
                  <a:t>Node</a:t>
                </a:r>
                <a:r>
                  <a:rPr lang="en-US" sz="2800" b="0" dirty="0">
                    <a:solidFill>
                      <a:srgbClr val="D4D4D4"/>
                    </a:solidFill>
                    <a:effectLst/>
                    <a:latin typeface="Consolas" panose="020B0609020204030204" pitchFamily="49" charset="0"/>
                  </a:rPr>
                  <a:t>(</a:t>
                </a:r>
                <a:r>
                  <a:rPr lang="en-US" sz="2800" b="0" dirty="0">
                    <a:solidFill>
                      <a:srgbClr val="9CDCFE"/>
                    </a:solidFill>
                    <a:effectLst/>
                    <a:latin typeface="Consolas" panose="020B0609020204030204" pitchFamily="49" charset="0"/>
                  </a:rPr>
                  <a:t>data</a:t>
                </a:r>
                <a:r>
                  <a:rPr lang="en-US" sz="2800" b="0" dirty="0">
                    <a:solidFill>
                      <a:srgbClr val="D4D4D4"/>
                    </a:solidFill>
                    <a:effectLst/>
                    <a:latin typeface="Consolas" panose="020B0609020204030204" pitchFamily="49" charset="0"/>
                  </a:rPr>
                  <a:t>, </a:t>
                </a:r>
                <a:r>
                  <a:rPr lang="en-US" sz="2800" b="0" dirty="0">
                    <a:solidFill>
                      <a:srgbClr val="9CDCFE"/>
                    </a:solidFill>
                    <a:effectLst/>
                    <a:latin typeface="Consolas" panose="020B0609020204030204" pitchFamily="49" charset="0"/>
                  </a:rPr>
                  <a:t>link</a:t>
                </a:r>
                <a:r>
                  <a:rPr lang="en-US" sz="2800" b="0" dirty="0">
                    <a:solidFill>
                      <a:srgbClr val="D4D4D4"/>
                    </a:solidFill>
                    <a:effectLst/>
                    <a:latin typeface="Consolas" panose="020B0609020204030204" pitchFamily="49" charset="0"/>
                  </a:rPr>
                  <a:t>=</a:t>
                </a:r>
                <a:r>
                  <a:rPr lang="en-US" sz="2800" b="0" dirty="0">
                    <a:solidFill>
                      <a:srgbClr val="569CD6"/>
                    </a:solidFill>
                    <a:effectLst/>
                    <a:latin typeface="Consolas" panose="020B0609020204030204" pitchFamily="49" charset="0"/>
                  </a:rPr>
                  <a:t>None</a:t>
                </a:r>
                <a:r>
                  <a:rPr lang="en-US" sz="2800" b="0" dirty="0">
                    <a:solidFill>
                      <a:srgbClr val="D4D4D4"/>
                    </a:solidFill>
                    <a:effectLst/>
                    <a:latin typeface="Consolas" panose="020B0609020204030204" pitchFamily="49" charset="0"/>
                  </a:rPr>
                  <a:t>)</a:t>
                </a:r>
              </a:p>
              <a:p>
                <a:pPr algn="l"/>
                <a:br>
                  <a:rPr lang="en-US" sz="2800" b="0" dirty="0">
                    <a:solidFill>
                      <a:srgbClr val="D4D4D4"/>
                    </a:solidFill>
                    <a:effectLst/>
                    <a:latin typeface="Consolas" panose="020B0609020204030204" pitchFamily="49" charset="0"/>
                  </a:rPr>
                </a:br>
                <a:br>
                  <a:rPr lang="en-US" sz="2800" b="0" dirty="0">
                    <a:solidFill>
                      <a:srgbClr val="D4D4D4"/>
                    </a:solidFill>
                    <a:effectLst/>
                    <a:latin typeface="Consolas" panose="020B0609020204030204" pitchFamily="49" charset="0"/>
                  </a:rPr>
                </a:br>
                <a:r>
                  <a:rPr lang="en-US" sz="2800" b="0" dirty="0">
                    <a:solidFill>
                      <a:srgbClr val="D4D4D4"/>
                    </a:solidFill>
                    <a:effectLst/>
                    <a:latin typeface="Consolas" panose="020B0609020204030204" pitchFamily="49" charset="0"/>
                  </a:rPr>
                  <a:t>    </a:t>
                </a:r>
                <a:r>
                  <a:rPr lang="en-US" sz="2800" b="0" dirty="0">
                    <a:solidFill>
                      <a:srgbClr val="569CD6"/>
                    </a:solidFill>
                    <a:effectLst/>
                    <a:latin typeface="Consolas" panose="020B0609020204030204" pitchFamily="49" charset="0"/>
                  </a:rPr>
                  <a:t>def</a:t>
                </a:r>
                <a:r>
                  <a:rPr lang="en-US" sz="2800" b="0" dirty="0">
                    <a:solidFill>
                      <a:srgbClr val="D4D4D4"/>
                    </a:solidFill>
                    <a:effectLst/>
                    <a:latin typeface="Consolas" panose="020B0609020204030204" pitchFamily="49" charset="0"/>
                  </a:rPr>
                  <a:t> </a:t>
                </a:r>
                <a:r>
                  <a:rPr lang="en-US" sz="2800" b="0" dirty="0" err="1">
                    <a:solidFill>
                      <a:srgbClr val="DCDCAA"/>
                    </a:solidFill>
                    <a:effectLst/>
                    <a:latin typeface="Consolas" panose="020B0609020204030204" pitchFamily="49" charset="0"/>
                  </a:rPr>
                  <a:t>remove_last</a:t>
                </a:r>
                <a:r>
                  <a:rPr lang="en-US" sz="2800" b="0" dirty="0">
                    <a:solidFill>
                      <a:srgbClr val="D4D4D4"/>
                    </a:solidFill>
                    <a:effectLst/>
                    <a:latin typeface="Consolas" panose="020B0609020204030204" pitchFamily="49" charset="0"/>
                  </a:rPr>
                  <a:t>(</a:t>
                </a:r>
                <a:r>
                  <a:rPr lang="en-US" sz="2800" b="0" dirty="0">
                    <a:solidFill>
                      <a:srgbClr val="9CDCFE"/>
                    </a:solidFill>
                    <a:effectLst/>
                    <a:latin typeface="Consolas" panose="020B0609020204030204" pitchFamily="49" charset="0"/>
                  </a:rPr>
                  <a:t>self</a:t>
                </a:r>
                <a:r>
                  <a:rPr lang="en-US" sz="2800" b="0" dirty="0">
                    <a:solidFill>
                      <a:srgbClr val="D4D4D4"/>
                    </a:solidFill>
                    <a:effectLst/>
                    <a:latin typeface="Consolas" panose="020B0609020204030204" pitchFamily="49" charset="0"/>
                  </a:rPr>
                  <a:t>):        </a:t>
                </a:r>
              </a:p>
              <a:p>
                <a:pPr algn="l"/>
                <a:r>
                  <a:rPr lang="en-US" sz="2800" b="0" dirty="0">
                    <a:solidFill>
                      <a:srgbClr val="D4D4D4"/>
                    </a:solidFill>
                    <a:effectLst/>
                    <a:latin typeface="Consolas" panose="020B0609020204030204" pitchFamily="49" charset="0"/>
                  </a:rPr>
                  <a:t>        </a:t>
                </a:r>
                <a:r>
                  <a:rPr lang="en-US" sz="2800" b="0" dirty="0">
                    <a:solidFill>
                      <a:srgbClr val="C586C0"/>
                    </a:solidFill>
                    <a:effectLst/>
                    <a:latin typeface="Consolas" panose="020B0609020204030204" pitchFamily="49" charset="0"/>
                  </a:rPr>
                  <a:t>if</a:t>
                </a:r>
                <a:r>
                  <a:rPr lang="en-US" sz="2800" b="0" dirty="0">
                    <a:solidFill>
                      <a:srgbClr val="D4D4D4"/>
                    </a:solidFill>
                    <a:effectLst/>
                    <a:latin typeface="Consolas" panose="020B0609020204030204" pitchFamily="49" charset="0"/>
                  </a:rPr>
                  <a:t> </a:t>
                </a:r>
                <a:r>
                  <a:rPr lang="en-US" sz="2800" b="0" dirty="0">
                    <a:solidFill>
                      <a:srgbClr val="9CDCFE"/>
                    </a:solidFill>
                    <a:effectLst/>
                    <a:latin typeface="Consolas" panose="020B0609020204030204" pitchFamily="49" charset="0"/>
                  </a:rPr>
                  <a:t>self</a:t>
                </a:r>
                <a:r>
                  <a:rPr lang="en-US" sz="2800" b="0" dirty="0">
                    <a:solidFill>
                      <a:srgbClr val="D4D4D4"/>
                    </a:solidFill>
                    <a:effectLst/>
                    <a:latin typeface="Consolas" panose="020B0609020204030204" pitchFamily="49" charset="0"/>
                  </a:rPr>
                  <a:t>.</a:t>
                </a:r>
                <a:r>
                  <a:rPr lang="en-US" sz="2800" b="0" dirty="0">
                    <a:solidFill>
                      <a:srgbClr val="9CDCFE"/>
                    </a:solidFill>
                    <a:effectLst/>
                    <a:latin typeface="Consolas" panose="020B0609020204030204" pitchFamily="49" charset="0"/>
                  </a:rPr>
                  <a:t>_</a:t>
                </a:r>
                <a:r>
                  <a:rPr lang="en-US" sz="2800" b="0" dirty="0" err="1">
                    <a:solidFill>
                      <a:srgbClr val="9CDCFE"/>
                    </a:solidFill>
                    <a:effectLst/>
                    <a:latin typeface="Consolas" panose="020B0609020204030204" pitchFamily="49" charset="0"/>
                  </a:rPr>
                  <a:t>head</a:t>
                </a:r>
                <a:r>
                  <a:rPr lang="en-US" sz="2800" b="0" dirty="0" err="1">
                    <a:solidFill>
                      <a:srgbClr val="D4D4D4"/>
                    </a:solidFill>
                    <a:effectLst/>
                    <a:latin typeface="Consolas" panose="020B0609020204030204" pitchFamily="49" charset="0"/>
                  </a:rPr>
                  <a:t>.</a:t>
                </a:r>
                <a:r>
                  <a:rPr lang="en-US" sz="2800" b="0" dirty="0" err="1">
                    <a:solidFill>
                      <a:srgbClr val="9CDCFE"/>
                    </a:solidFill>
                    <a:effectLst/>
                    <a:latin typeface="Consolas" panose="020B0609020204030204" pitchFamily="49" charset="0"/>
                  </a:rPr>
                  <a:t>link</a:t>
                </a:r>
                <a:r>
                  <a:rPr lang="en-US" sz="2800" b="0" dirty="0">
                    <a:solidFill>
                      <a:srgbClr val="D4D4D4"/>
                    </a:solidFill>
                    <a:effectLst/>
                    <a:latin typeface="Consolas" panose="020B0609020204030204" pitchFamily="49" charset="0"/>
                  </a:rPr>
                  <a:t> </a:t>
                </a:r>
                <a:r>
                  <a:rPr lang="en-US" sz="2800" b="0" dirty="0">
                    <a:solidFill>
                      <a:srgbClr val="569CD6"/>
                    </a:solidFill>
                    <a:effectLst/>
                    <a:latin typeface="Consolas" panose="020B0609020204030204" pitchFamily="49" charset="0"/>
                  </a:rPr>
                  <a:t>is</a:t>
                </a:r>
                <a:r>
                  <a:rPr lang="en-US" sz="2800" b="0" dirty="0">
                    <a:solidFill>
                      <a:srgbClr val="D4D4D4"/>
                    </a:solidFill>
                    <a:effectLst/>
                    <a:latin typeface="Consolas" panose="020B0609020204030204" pitchFamily="49" charset="0"/>
                  </a:rPr>
                  <a:t> </a:t>
                </a:r>
                <a:r>
                  <a:rPr lang="en-US" sz="2800" b="0" dirty="0">
                    <a:solidFill>
                      <a:srgbClr val="569CD6"/>
                    </a:solidFill>
                    <a:effectLst/>
                    <a:latin typeface="Consolas" panose="020B0609020204030204" pitchFamily="49" charset="0"/>
                  </a:rPr>
                  <a:t>None</a:t>
                </a:r>
                <a:r>
                  <a:rPr lang="en-US" sz="2800" b="0" dirty="0">
                    <a:solidFill>
                      <a:srgbClr val="D4D4D4"/>
                    </a:solidFill>
                    <a:effectLst/>
                    <a:latin typeface="Consolas" panose="020B0609020204030204" pitchFamily="49" charset="0"/>
                  </a:rPr>
                  <a:t>:</a:t>
                </a:r>
              </a:p>
              <a:p>
                <a:pPr algn="l"/>
                <a:r>
                  <a:rPr lang="en-US" sz="2800" b="0" dirty="0">
                    <a:solidFill>
                      <a:srgbClr val="D4D4D4"/>
                    </a:solidFill>
                    <a:effectLst/>
                    <a:latin typeface="Consolas" panose="020B0609020204030204" pitchFamily="49" charset="0"/>
                  </a:rPr>
                  <a:t>            </a:t>
                </a:r>
                <a:r>
                  <a:rPr lang="en-US" sz="2800" b="0" dirty="0">
                    <a:solidFill>
                      <a:srgbClr val="C586C0"/>
                    </a:solidFill>
                    <a:effectLst/>
                    <a:latin typeface="Consolas" panose="020B0609020204030204" pitchFamily="49" charset="0"/>
                  </a:rPr>
                  <a:t>return</a:t>
                </a:r>
                <a:r>
                  <a:rPr lang="en-US" sz="2800" b="0" dirty="0">
                    <a:solidFill>
                      <a:srgbClr val="D4D4D4"/>
                    </a:solidFill>
                    <a:effectLst/>
                    <a:latin typeface="Consolas" panose="020B0609020204030204" pitchFamily="49" charset="0"/>
                  </a:rPr>
                  <a:t> </a:t>
                </a:r>
                <a:r>
                  <a:rPr lang="en-US" sz="2800" b="0" dirty="0" err="1">
                    <a:solidFill>
                      <a:srgbClr val="569CD6"/>
                    </a:solidFill>
                    <a:effectLst/>
                    <a:latin typeface="Consolas" panose="020B0609020204030204" pitchFamily="49" charset="0"/>
                  </a:rPr>
                  <a:t>self</a:t>
                </a:r>
                <a:r>
                  <a:rPr lang="en-US" sz="2800" b="0" dirty="0" err="1">
                    <a:solidFill>
                      <a:srgbClr val="D4D4D4"/>
                    </a:solidFill>
                    <a:effectLst/>
                    <a:latin typeface="Consolas" panose="020B0609020204030204" pitchFamily="49" charset="0"/>
                  </a:rPr>
                  <a:t>.remove_first</a:t>
                </a:r>
                <a:r>
                  <a:rPr lang="en-US" sz="2800" b="0" dirty="0">
                    <a:solidFill>
                      <a:srgbClr val="D4D4D4"/>
                    </a:solidFill>
                    <a:effectLst/>
                    <a:latin typeface="Consolas" panose="020B0609020204030204" pitchFamily="49" charset="0"/>
                  </a:rPr>
                  <a:t>()</a:t>
                </a:r>
              </a:p>
              <a:p>
                <a:pPr algn="l"/>
                <a:r>
                  <a:rPr lang="en-US" sz="2800" b="0" dirty="0">
                    <a:solidFill>
                      <a:srgbClr val="D4D4D4"/>
                    </a:solidFill>
                    <a:effectLst/>
                    <a:latin typeface="Consolas" panose="020B0609020204030204" pitchFamily="49" charset="0"/>
                  </a:rPr>
                  <a:t>        </a:t>
                </a:r>
                <a:r>
                  <a:rPr lang="en-US" sz="2800" b="0" dirty="0" err="1">
                    <a:solidFill>
                      <a:srgbClr val="9CDCFE"/>
                    </a:solidFill>
                    <a:effectLst/>
                    <a:latin typeface="Consolas" panose="020B0609020204030204" pitchFamily="49" charset="0"/>
                  </a:rPr>
                  <a:t>current_node</a:t>
                </a:r>
                <a:r>
                  <a:rPr lang="en-US" sz="2800" b="0" dirty="0">
                    <a:solidFill>
                      <a:srgbClr val="D4D4D4"/>
                    </a:solidFill>
                    <a:effectLst/>
                    <a:latin typeface="Consolas" panose="020B0609020204030204" pitchFamily="49" charset="0"/>
                  </a:rPr>
                  <a:t> = </a:t>
                </a:r>
                <a:r>
                  <a:rPr lang="en-US" sz="2800" b="0" dirty="0" err="1">
                    <a:solidFill>
                      <a:srgbClr val="9CDCFE"/>
                    </a:solidFill>
                    <a:effectLst/>
                    <a:latin typeface="Consolas" panose="020B0609020204030204" pitchFamily="49" charset="0"/>
                  </a:rPr>
                  <a:t>self</a:t>
                </a:r>
                <a:r>
                  <a:rPr lang="en-US" sz="2800" b="0" dirty="0" err="1">
                    <a:solidFill>
                      <a:srgbClr val="D4D4D4"/>
                    </a:solidFill>
                    <a:effectLst/>
                    <a:latin typeface="Consolas" panose="020B0609020204030204" pitchFamily="49" charset="0"/>
                  </a:rPr>
                  <a:t>.</a:t>
                </a:r>
                <a:r>
                  <a:rPr lang="en-US" sz="2800" b="0" dirty="0" err="1">
                    <a:solidFill>
                      <a:srgbClr val="9CDCFE"/>
                    </a:solidFill>
                    <a:effectLst/>
                    <a:latin typeface="Consolas" panose="020B0609020204030204" pitchFamily="49" charset="0"/>
                  </a:rPr>
                  <a:t>_head</a:t>
                </a:r>
                <a:endParaRPr lang="en-US" sz="2800" b="0" dirty="0">
                  <a:solidFill>
                    <a:srgbClr val="D4D4D4"/>
                  </a:solidFill>
                  <a:effectLst/>
                  <a:latin typeface="Consolas" panose="020B0609020204030204" pitchFamily="49" charset="0"/>
                </a:endParaRPr>
              </a:p>
              <a:p>
                <a:pPr algn="l"/>
                <a:r>
                  <a:rPr lang="en-US" sz="2800" b="0" dirty="0">
                    <a:solidFill>
                      <a:srgbClr val="D4D4D4"/>
                    </a:solidFill>
                    <a:effectLst/>
                    <a:latin typeface="Consolas" panose="020B0609020204030204" pitchFamily="49" charset="0"/>
                  </a:rPr>
                  <a:t>        </a:t>
                </a:r>
                <a:r>
                  <a:rPr lang="en-US" sz="2800" b="0" dirty="0">
                    <a:solidFill>
                      <a:srgbClr val="C586C0"/>
                    </a:solidFill>
                    <a:effectLst/>
                    <a:latin typeface="Consolas" panose="020B0609020204030204" pitchFamily="49" charset="0"/>
                  </a:rPr>
                  <a:t>while</a:t>
                </a:r>
                <a:r>
                  <a:rPr lang="en-US" sz="2800" b="0" dirty="0">
                    <a:solidFill>
                      <a:srgbClr val="D4D4D4"/>
                    </a:solidFill>
                    <a:effectLst/>
                    <a:latin typeface="Consolas" panose="020B0609020204030204" pitchFamily="49" charset="0"/>
                  </a:rPr>
                  <a:t> </a:t>
                </a:r>
                <a:r>
                  <a:rPr lang="en-US" sz="2800" b="0" dirty="0" err="1">
                    <a:solidFill>
                      <a:srgbClr val="9CDCFE"/>
                    </a:solidFill>
                    <a:effectLst/>
                    <a:latin typeface="Consolas" panose="020B0609020204030204" pitchFamily="49" charset="0"/>
                  </a:rPr>
                  <a:t>current_node</a:t>
                </a:r>
                <a:r>
                  <a:rPr lang="en-US" sz="2800" b="0" dirty="0" err="1">
                    <a:solidFill>
                      <a:srgbClr val="D4D4D4"/>
                    </a:solidFill>
                    <a:effectLst/>
                    <a:latin typeface="Consolas" panose="020B0609020204030204" pitchFamily="49" charset="0"/>
                  </a:rPr>
                  <a:t>.</a:t>
                </a:r>
                <a:r>
                  <a:rPr lang="en-US" sz="2800" b="0" dirty="0" err="1">
                    <a:solidFill>
                      <a:srgbClr val="9CDCFE"/>
                    </a:solidFill>
                    <a:effectLst/>
                    <a:latin typeface="Consolas" panose="020B0609020204030204" pitchFamily="49" charset="0"/>
                  </a:rPr>
                  <a:t>link</a:t>
                </a:r>
                <a:r>
                  <a:rPr lang="en-US" sz="2800" b="0" dirty="0" err="1">
                    <a:solidFill>
                      <a:srgbClr val="D4D4D4"/>
                    </a:solidFill>
                    <a:effectLst/>
                    <a:latin typeface="Consolas" panose="020B0609020204030204" pitchFamily="49" charset="0"/>
                  </a:rPr>
                  <a:t>.link</a:t>
                </a:r>
                <a:r>
                  <a:rPr lang="en-US" sz="2800" b="0" dirty="0">
                    <a:solidFill>
                      <a:srgbClr val="D4D4D4"/>
                    </a:solidFill>
                    <a:effectLst/>
                    <a:latin typeface="Consolas" panose="020B0609020204030204" pitchFamily="49" charset="0"/>
                  </a:rPr>
                  <a:t> </a:t>
                </a:r>
                <a:r>
                  <a:rPr lang="en-US" sz="2800" b="0" dirty="0">
                    <a:solidFill>
                      <a:srgbClr val="569CD6"/>
                    </a:solidFill>
                    <a:effectLst/>
                    <a:latin typeface="Consolas" panose="020B0609020204030204" pitchFamily="49" charset="0"/>
                  </a:rPr>
                  <a:t>is</a:t>
                </a:r>
                <a:r>
                  <a:rPr lang="en-US" sz="2800" b="0" dirty="0">
                    <a:solidFill>
                      <a:srgbClr val="D4D4D4"/>
                    </a:solidFill>
                    <a:effectLst/>
                    <a:latin typeface="Consolas" panose="020B0609020204030204" pitchFamily="49" charset="0"/>
                  </a:rPr>
                  <a:t> </a:t>
                </a:r>
                <a:r>
                  <a:rPr lang="en-US" sz="2800" b="0" dirty="0">
                    <a:solidFill>
                      <a:srgbClr val="569CD6"/>
                    </a:solidFill>
                    <a:effectLst/>
                    <a:latin typeface="Consolas" panose="020B0609020204030204" pitchFamily="49" charset="0"/>
                  </a:rPr>
                  <a:t>not</a:t>
                </a:r>
                <a:r>
                  <a:rPr lang="en-US" sz="2800" b="0" dirty="0">
                    <a:solidFill>
                      <a:srgbClr val="D4D4D4"/>
                    </a:solidFill>
                    <a:effectLst/>
                    <a:latin typeface="Consolas" panose="020B0609020204030204" pitchFamily="49" charset="0"/>
                  </a:rPr>
                  <a:t> </a:t>
                </a:r>
                <a:r>
                  <a:rPr lang="en-US" sz="2800" b="0" dirty="0">
                    <a:solidFill>
                      <a:srgbClr val="569CD6"/>
                    </a:solidFill>
                    <a:effectLst/>
                    <a:latin typeface="Consolas" panose="020B0609020204030204" pitchFamily="49" charset="0"/>
                  </a:rPr>
                  <a:t>None</a:t>
                </a:r>
                <a:r>
                  <a:rPr lang="en-US" sz="2800" b="0" dirty="0">
                    <a:solidFill>
                      <a:srgbClr val="D4D4D4"/>
                    </a:solidFill>
                    <a:effectLst/>
                    <a:latin typeface="Consolas" panose="020B0609020204030204" pitchFamily="49" charset="0"/>
                  </a:rPr>
                  <a:t>:</a:t>
                </a:r>
              </a:p>
              <a:p>
                <a:pPr algn="l"/>
                <a:r>
                  <a:rPr lang="en-US" sz="2800" b="0" dirty="0">
                    <a:solidFill>
                      <a:srgbClr val="D4D4D4"/>
                    </a:solidFill>
                    <a:effectLst/>
                    <a:latin typeface="Consolas" panose="020B0609020204030204" pitchFamily="49" charset="0"/>
                  </a:rPr>
                  <a:t>            </a:t>
                </a:r>
                <a:r>
                  <a:rPr lang="en-US" sz="2800" b="0" dirty="0" err="1">
                    <a:solidFill>
                      <a:srgbClr val="9CDCFE"/>
                    </a:solidFill>
                    <a:effectLst/>
                    <a:latin typeface="Consolas" panose="020B0609020204030204" pitchFamily="49" charset="0"/>
                  </a:rPr>
                  <a:t>current_node</a:t>
                </a:r>
                <a:r>
                  <a:rPr lang="en-US" sz="2800" b="0" dirty="0">
                    <a:solidFill>
                      <a:srgbClr val="D4D4D4"/>
                    </a:solidFill>
                    <a:effectLst/>
                    <a:latin typeface="Consolas" panose="020B0609020204030204" pitchFamily="49" charset="0"/>
                  </a:rPr>
                  <a:t> = </a:t>
                </a:r>
                <a:r>
                  <a:rPr lang="en-US" sz="2800" b="0" dirty="0" err="1">
                    <a:solidFill>
                      <a:srgbClr val="9CDCFE"/>
                    </a:solidFill>
                    <a:effectLst/>
                    <a:latin typeface="Consolas" panose="020B0609020204030204" pitchFamily="49" charset="0"/>
                  </a:rPr>
                  <a:t>current_node</a:t>
                </a:r>
                <a:r>
                  <a:rPr lang="en-US" sz="2800" b="0" dirty="0" err="1">
                    <a:solidFill>
                      <a:srgbClr val="D4D4D4"/>
                    </a:solidFill>
                    <a:effectLst/>
                    <a:latin typeface="Consolas" panose="020B0609020204030204" pitchFamily="49" charset="0"/>
                  </a:rPr>
                  <a:t>.</a:t>
                </a:r>
                <a:r>
                  <a:rPr lang="en-US" sz="2800" b="0" dirty="0" err="1">
                    <a:solidFill>
                      <a:srgbClr val="9CDCFE"/>
                    </a:solidFill>
                    <a:effectLst/>
                    <a:latin typeface="Consolas" panose="020B0609020204030204" pitchFamily="49" charset="0"/>
                  </a:rPr>
                  <a:t>link</a:t>
                </a:r>
                <a:br>
                  <a:rPr lang="en-US" sz="2800" b="0" dirty="0">
                    <a:solidFill>
                      <a:srgbClr val="D4D4D4"/>
                    </a:solidFill>
                    <a:effectLst/>
                    <a:latin typeface="Consolas" panose="020B0609020204030204" pitchFamily="49" charset="0"/>
                  </a:rPr>
                </a:br>
                <a:r>
                  <a:rPr lang="en-US" sz="2800" b="0" dirty="0">
                    <a:solidFill>
                      <a:srgbClr val="D4D4D4"/>
                    </a:solidFill>
                    <a:effectLst/>
                    <a:latin typeface="Consolas" panose="020B0609020204030204" pitchFamily="49" charset="0"/>
                  </a:rPr>
                  <a:t>        </a:t>
                </a:r>
                <a:r>
                  <a:rPr lang="en-US" sz="2800" b="0" dirty="0">
                    <a:solidFill>
                      <a:srgbClr val="9CDCFE"/>
                    </a:solidFill>
                    <a:effectLst/>
                    <a:latin typeface="Consolas" panose="020B0609020204030204" pitchFamily="49" charset="0"/>
                  </a:rPr>
                  <a:t>item</a:t>
                </a:r>
                <a:r>
                  <a:rPr lang="en-US" sz="2800" b="0" dirty="0">
                    <a:solidFill>
                      <a:srgbClr val="D4D4D4"/>
                    </a:solidFill>
                    <a:effectLst/>
                    <a:latin typeface="Consolas" panose="020B0609020204030204" pitchFamily="49" charset="0"/>
                  </a:rPr>
                  <a:t> = </a:t>
                </a:r>
                <a:r>
                  <a:rPr lang="en-US" sz="2800" b="0" dirty="0" err="1">
                    <a:solidFill>
                      <a:srgbClr val="9CDCFE"/>
                    </a:solidFill>
                    <a:effectLst/>
                    <a:latin typeface="Consolas" panose="020B0609020204030204" pitchFamily="49" charset="0"/>
                  </a:rPr>
                  <a:t>current_node</a:t>
                </a:r>
                <a:r>
                  <a:rPr lang="en-US" sz="2800" b="0" dirty="0" err="1">
                    <a:solidFill>
                      <a:srgbClr val="D4D4D4"/>
                    </a:solidFill>
                    <a:effectLst/>
                    <a:latin typeface="Consolas" panose="020B0609020204030204" pitchFamily="49" charset="0"/>
                  </a:rPr>
                  <a:t>.</a:t>
                </a:r>
                <a:r>
                  <a:rPr lang="en-US" sz="2800" b="0" dirty="0" err="1">
                    <a:solidFill>
                      <a:srgbClr val="9CDCFE"/>
                    </a:solidFill>
                    <a:effectLst/>
                    <a:latin typeface="Consolas" panose="020B0609020204030204" pitchFamily="49" charset="0"/>
                  </a:rPr>
                  <a:t>link</a:t>
                </a:r>
                <a:r>
                  <a:rPr lang="en-US" sz="2800" b="0" dirty="0" err="1">
                    <a:solidFill>
                      <a:srgbClr val="D4D4D4"/>
                    </a:solidFill>
                    <a:effectLst/>
                    <a:latin typeface="Consolas" panose="020B0609020204030204" pitchFamily="49" charset="0"/>
                  </a:rPr>
                  <a:t>.data</a:t>
                </a:r>
                <a:r>
                  <a:rPr lang="en-US" sz="2800" b="0" dirty="0">
                    <a:solidFill>
                      <a:srgbClr val="D4D4D4"/>
                    </a:solidFill>
                    <a:effectLst/>
                    <a:latin typeface="Consolas" panose="020B0609020204030204" pitchFamily="49" charset="0"/>
                  </a:rPr>
                  <a:t> </a:t>
                </a:r>
              </a:p>
              <a:p>
                <a:pPr algn="l"/>
                <a:r>
                  <a:rPr lang="en-US" sz="2800" b="0" dirty="0">
                    <a:solidFill>
                      <a:srgbClr val="D4D4D4"/>
                    </a:solidFill>
                    <a:effectLst/>
                    <a:latin typeface="Consolas" panose="020B0609020204030204" pitchFamily="49" charset="0"/>
                  </a:rPr>
                  <a:t>        </a:t>
                </a:r>
                <a:r>
                  <a:rPr lang="en-US" sz="2800" b="0" dirty="0" err="1">
                    <a:solidFill>
                      <a:srgbClr val="9CDCFE"/>
                    </a:solidFill>
                    <a:effectLst/>
                    <a:latin typeface="Consolas" panose="020B0609020204030204" pitchFamily="49" charset="0"/>
                  </a:rPr>
                  <a:t>current_node</a:t>
                </a:r>
                <a:r>
                  <a:rPr lang="en-US" sz="2800" b="0" dirty="0" err="1">
                    <a:solidFill>
                      <a:srgbClr val="D4D4D4"/>
                    </a:solidFill>
                    <a:effectLst/>
                    <a:latin typeface="Consolas" panose="020B0609020204030204" pitchFamily="49" charset="0"/>
                  </a:rPr>
                  <a:t>.</a:t>
                </a:r>
                <a:r>
                  <a:rPr lang="en-US" sz="2800" b="0" dirty="0" err="1">
                    <a:solidFill>
                      <a:srgbClr val="9CDCFE"/>
                    </a:solidFill>
                    <a:effectLst/>
                    <a:latin typeface="Consolas" panose="020B0609020204030204" pitchFamily="49" charset="0"/>
                  </a:rPr>
                  <a:t>link</a:t>
                </a:r>
                <a:r>
                  <a:rPr lang="en-US" sz="2800" b="0" dirty="0">
                    <a:solidFill>
                      <a:srgbClr val="D4D4D4"/>
                    </a:solidFill>
                    <a:effectLst/>
                    <a:latin typeface="Consolas" panose="020B0609020204030204" pitchFamily="49" charset="0"/>
                  </a:rPr>
                  <a:t> = </a:t>
                </a:r>
                <a:r>
                  <a:rPr lang="en-US" sz="2800" b="0" dirty="0">
                    <a:solidFill>
                      <a:srgbClr val="569CD6"/>
                    </a:solidFill>
                    <a:effectLst/>
                    <a:latin typeface="Consolas" panose="020B0609020204030204" pitchFamily="49" charset="0"/>
                  </a:rPr>
                  <a:t>None</a:t>
                </a:r>
                <a:endParaRPr lang="en-US" sz="2800" b="0" dirty="0">
                  <a:solidFill>
                    <a:srgbClr val="D4D4D4"/>
                  </a:solidFill>
                  <a:effectLst/>
                  <a:latin typeface="Consolas" panose="020B0609020204030204" pitchFamily="49" charset="0"/>
                </a:endParaRPr>
              </a:p>
              <a:p>
                <a:pPr algn="l"/>
                <a:r>
                  <a:rPr lang="en-US" sz="2800" b="0" dirty="0">
                    <a:solidFill>
                      <a:srgbClr val="D4D4D4"/>
                    </a:solidFill>
                    <a:effectLst/>
                    <a:latin typeface="Consolas" panose="020B0609020204030204" pitchFamily="49" charset="0"/>
                  </a:rPr>
                  <a:t>        </a:t>
                </a:r>
                <a:r>
                  <a:rPr lang="en-US" sz="2800" b="0" dirty="0">
                    <a:solidFill>
                      <a:srgbClr val="C586C0"/>
                    </a:solidFill>
                    <a:effectLst/>
                    <a:latin typeface="Consolas" panose="020B0609020204030204" pitchFamily="49" charset="0"/>
                  </a:rPr>
                  <a:t>return</a:t>
                </a:r>
                <a:r>
                  <a:rPr lang="en-US" sz="2800" b="0" dirty="0">
                    <a:solidFill>
                      <a:srgbClr val="D4D4D4"/>
                    </a:solidFill>
                    <a:effectLst/>
                    <a:latin typeface="Consolas" panose="020B0609020204030204" pitchFamily="49" charset="0"/>
                  </a:rPr>
                  <a:t> </a:t>
                </a:r>
                <a:r>
                  <a:rPr lang="en-US" sz="2800" b="0" dirty="0">
                    <a:solidFill>
                      <a:srgbClr val="9CDCFE"/>
                    </a:solidFill>
                    <a:effectLst/>
                    <a:latin typeface="Consolas" panose="020B0609020204030204" pitchFamily="49" charset="0"/>
                  </a:rPr>
                  <a:t>item</a:t>
                </a:r>
                <a:endParaRPr lang="en-US" sz="2800" b="0" dirty="0">
                  <a:solidFill>
                    <a:srgbClr val="D4D4D4"/>
                  </a:solidFill>
                  <a:effectLst/>
                  <a:latin typeface="Consolas" panose="020B0609020204030204" pitchFamily="49" charset="0"/>
                </a:endParaRPr>
              </a:p>
            </p:txBody>
          </p:sp>
          <p:sp>
            <p:nvSpPr>
              <p:cNvPr id="6" name="TextBox 5">
                <a:extLst>
                  <a:ext uri="{FF2B5EF4-FFF2-40B4-BE49-F238E27FC236}">
                    <a16:creationId xmlns:a16="http://schemas.microsoft.com/office/drawing/2014/main" id="{F7B1C880-49A3-1FE0-E0AB-44B492410A39}"/>
                  </a:ext>
                </a:extLst>
              </p:cNvPr>
              <p:cNvSpPr txBox="1"/>
              <p:nvPr/>
            </p:nvSpPr>
            <p:spPr>
              <a:xfrm>
                <a:off x="514158" y="5081442"/>
                <a:ext cx="971706" cy="784830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2800" b="0" dirty="0">
                    <a:solidFill>
                      <a:srgbClr val="FDF6E3"/>
                    </a:solidFill>
                    <a:effectLst/>
                    <a:latin typeface="Consolas" panose="020B0609020204030204" pitchFamily="49" charset="0"/>
                  </a:rPr>
                  <a:t>04</a:t>
                </a:r>
              </a:p>
              <a:p>
                <a:pPr algn="l"/>
                <a:r>
                  <a:rPr lang="en-US" sz="2800" dirty="0">
                    <a:solidFill>
                      <a:srgbClr val="FDF6E3"/>
                    </a:solidFill>
                    <a:latin typeface="Consolas" panose="020B0609020204030204" pitchFamily="49" charset="0"/>
                  </a:rPr>
                  <a:t>05</a:t>
                </a:r>
              </a:p>
              <a:p>
                <a:pPr algn="l"/>
                <a:r>
                  <a:rPr lang="en-US" sz="2800" b="0" dirty="0">
                    <a:solidFill>
                      <a:srgbClr val="FDF6E3"/>
                    </a:solidFill>
                    <a:effectLst/>
                    <a:latin typeface="Consolas" panose="020B0609020204030204" pitchFamily="49" charset="0"/>
                  </a:rPr>
                  <a:t>06</a:t>
                </a:r>
              </a:p>
              <a:p>
                <a:pPr algn="l"/>
                <a:r>
                  <a:rPr lang="en-US" sz="2800" dirty="0">
                    <a:solidFill>
                      <a:srgbClr val="FDF6E3"/>
                    </a:solidFill>
                    <a:latin typeface="Consolas" panose="020B0609020204030204" pitchFamily="49" charset="0"/>
                  </a:rPr>
                  <a:t>07</a:t>
                </a:r>
              </a:p>
              <a:p>
                <a:pPr algn="l"/>
                <a:r>
                  <a:rPr lang="en-US" sz="2800" b="0" dirty="0">
                    <a:solidFill>
                      <a:srgbClr val="FDF6E3"/>
                    </a:solidFill>
                    <a:effectLst/>
                    <a:latin typeface="Consolas" panose="020B0609020204030204" pitchFamily="49" charset="0"/>
                  </a:rPr>
                  <a:t>08</a:t>
                </a:r>
              </a:p>
              <a:p>
                <a:pPr algn="l"/>
                <a:r>
                  <a:rPr lang="en-US" sz="2800" dirty="0">
                    <a:solidFill>
                      <a:srgbClr val="FDF6E3"/>
                    </a:solidFill>
                    <a:latin typeface="Consolas" panose="020B0609020204030204" pitchFamily="49" charset="0"/>
                  </a:rPr>
                  <a:t>09</a:t>
                </a:r>
              </a:p>
              <a:p>
                <a:pPr algn="l"/>
                <a:r>
                  <a:rPr lang="en-US" sz="2800" dirty="0">
                    <a:solidFill>
                      <a:srgbClr val="FDF6E3"/>
                    </a:solidFill>
                    <a:latin typeface="Consolas" panose="020B0609020204030204" pitchFamily="49" charset="0"/>
                  </a:rPr>
                  <a:t>10</a:t>
                </a:r>
              </a:p>
              <a:p>
                <a:pPr algn="l"/>
                <a:r>
                  <a:rPr lang="en-US" sz="2800" dirty="0">
                    <a:solidFill>
                      <a:srgbClr val="FDF6E3"/>
                    </a:solidFill>
                    <a:latin typeface="Consolas" panose="020B0609020204030204" pitchFamily="49" charset="0"/>
                  </a:rPr>
                  <a:t>11</a:t>
                </a:r>
              </a:p>
              <a:p>
                <a:pPr algn="l"/>
                <a:r>
                  <a:rPr lang="en-US" sz="2800" dirty="0">
                    <a:solidFill>
                      <a:srgbClr val="FDF6E3"/>
                    </a:solidFill>
                    <a:latin typeface="Consolas" panose="020B0609020204030204" pitchFamily="49" charset="0"/>
                  </a:rPr>
                  <a:t>12</a:t>
                </a:r>
              </a:p>
              <a:p>
                <a:pPr algn="l"/>
                <a:r>
                  <a:rPr lang="en-US" sz="2800" dirty="0">
                    <a:solidFill>
                      <a:srgbClr val="FDF6E3"/>
                    </a:solidFill>
                    <a:latin typeface="Consolas" panose="020B0609020204030204" pitchFamily="49" charset="0"/>
                  </a:rPr>
                  <a:t>13</a:t>
                </a:r>
              </a:p>
              <a:p>
                <a:pPr algn="l"/>
                <a:r>
                  <a:rPr lang="en-US" sz="2800" dirty="0">
                    <a:solidFill>
                      <a:srgbClr val="FDF6E3"/>
                    </a:solidFill>
                    <a:latin typeface="Consolas" panose="020B0609020204030204" pitchFamily="49" charset="0"/>
                  </a:rPr>
                  <a:t>14</a:t>
                </a:r>
              </a:p>
              <a:p>
                <a:pPr algn="l"/>
                <a:r>
                  <a:rPr lang="en-US" sz="2800" dirty="0">
                    <a:solidFill>
                      <a:srgbClr val="FDF6E3"/>
                    </a:solidFill>
                    <a:latin typeface="Consolas" panose="020B0609020204030204" pitchFamily="49" charset="0"/>
                  </a:rPr>
                  <a:t>15</a:t>
                </a:r>
              </a:p>
              <a:p>
                <a:pPr algn="l"/>
                <a:r>
                  <a:rPr lang="en-US" sz="2800" dirty="0">
                    <a:solidFill>
                      <a:srgbClr val="FDF6E3"/>
                    </a:solidFill>
                    <a:latin typeface="Consolas" panose="020B0609020204030204" pitchFamily="49" charset="0"/>
                  </a:rPr>
                  <a:t>16</a:t>
                </a:r>
              </a:p>
              <a:p>
                <a:pPr algn="l"/>
                <a:r>
                  <a:rPr lang="en-US" sz="2800" dirty="0">
                    <a:solidFill>
                      <a:srgbClr val="FDF6E3"/>
                    </a:solidFill>
                    <a:latin typeface="Consolas" panose="020B0609020204030204" pitchFamily="49" charset="0"/>
                  </a:rPr>
                  <a:t>17</a:t>
                </a:r>
              </a:p>
              <a:p>
                <a:pPr algn="l"/>
                <a:r>
                  <a:rPr lang="en-US" sz="2800" dirty="0">
                    <a:solidFill>
                      <a:srgbClr val="FDF6E3"/>
                    </a:solidFill>
                    <a:latin typeface="Consolas" panose="020B0609020204030204" pitchFamily="49" charset="0"/>
                  </a:rPr>
                  <a:t>18</a:t>
                </a:r>
              </a:p>
              <a:p>
                <a:pPr algn="l"/>
                <a:r>
                  <a:rPr lang="en-US" sz="2800" dirty="0">
                    <a:solidFill>
                      <a:srgbClr val="FDF6E3"/>
                    </a:solidFill>
                    <a:latin typeface="Consolas" panose="020B0609020204030204" pitchFamily="49" charset="0"/>
                  </a:rPr>
                  <a:t>19</a:t>
                </a:r>
              </a:p>
              <a:p>
                <a:pPr algn="l"/>
                <a:r>
                  <a:rPr lang="en-US" sz="2800" dirty="0">
                    <a:solidFill>
                      <a:srgbClr val="FDF6E3"/>
                    </a:solidFill>
                    <a:latin typeface="Consolas" panose="020B0609020204030204" pitchFamily="49" charset="0"/>
                  </a:rPr>
                  <a:t>20</a:t>
                </a:r>
              </a:p>
              <a:p>
                <a:pPr algn="l"/>
                <a:endParaRPr lang="en-US" sz="2800" dirty="0">
                  <a:solidFill>
                    <a:srgbClr val="FDF6E3"/>
                  </a:solidFill>
                  <a:latin typeface="Consolas" panose="020B0609020204030204" pitchFamily="49" charset="0"/>
                </a:endParaRPr>
              </a:p>
            </p:txBody>
          </p:sp>
        </p:grpSp>
        <p:grpSp>
          <p:nvGrpSpPr>
            <p:cNvPr id="25" name="Group 24">
              <a:extLst>
                <a:ext uri="{FF2B5EF4-FFF2-40B4-BE49-F238E27FC236}">
                  <a16:creationId xmlns:a16="http://schemas.microsoft.com/office/drawing/2014/main" id="{AEC99480-389F-A85E-2A2E-399CA13B20FE}"/>
                </a:ext>
              </a:extLst>
            </p:cNvPr>
            <p:cNvGrpSpPr/>
            <p:nvPr/>
          </p:nvGrpSpPr>
          <p:grpSpPr>
            <a:xfrm>
              <a:off x="797760" y="4410015"/>
              <a:ext cx="10175526" cy="570363"/>
              <a:chOff x="797760" y="4410015"/>
              <a:chExt cx="10175526" cy="570363"/>
            </a:xfrm>
            <a:solidFill>
              <a:srgbClr val="002B36"/>
            </a:solidFill>
          </p:grpSpPr>
          <p:sp>
            <p:nvSpPr>
              <p:cNvPr id="26" name="Triangle">
                <a:extLst>
                  <a:ext uri="{FF2B5EF4-FFF2-40B4-BE49-F238E27FC236}">
                    <a16:creationId xmlns:a16="http://schemas.microsoft.com/office/drawing/2014/main" id="{6BCDAB59-3DE4-BEEC-498B-A266CFEBDA1F}"/>
                  </a:ext>
                </a:extLst>
              </p:cNvPr>
              <p:cNvSpPr/>
              <p:nvPr/>
            </p:nvSpPr>
            <p:spPr>
              <a:xfrm>
                <a:off x="797760" y="4410015"/>
                <a:ext cx="767169" cy="57036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grpFill/>
              <a:ln w="12700">
                <a:no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27" name="Triangle">
                <a:extLst>
                  <a:ext uri="{FF2B5EF4-FFF2-40B4-BE49-F238E27FC236}">
                    <a16:creationId xmlns:a16="http://schemas.microsoft.com/office/drawing/2014/main" id="{E1D512A2-9F44-4A89-6BB0-8D4BAA5FCB9E}"/>
                  </a:ext>
                </a:extLst>
              </p:cNvPr>
              <p:cNvSpPr/>
              <p:nvPr/>
            </p:nvSpPr>
            <p:spPr>
              <a:xfrm>
                <a:off x="1485864" y="4410015"/>
                <a:ext cx="767170" cy="57036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grpFill/>
              <a:ln w="12700">
                <a:no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28" name="Triangle">
                <a:extLst>
                  <a:ext uri="{FF2B5EF4-FFF2-40B4-BE49-F238E27FC236}">
                    <a16:creationId xmlns:a16="http://schemas.microsoft.com/office/drawing/2014/main" id="{91930F4E-7379-CB92-B1A1-AB75035F3104}"/>
                  </a:ext>
                </a:extLst>
              </p:cNvPr>
              <p:cNvSpPr/>
              <p:nvPr/>
            </p:nvSpPr>
            <p:spPr>
              <a:xfrm>
                <a:off x="2061418" y="4410015"/>
                <a:ext cx="767169" cy="57036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grpFill/>
              <a:ln w="12700">
                <a:no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29" name="Triangle">
                <a:extLst>
                  <a:ext uri="{FF2B5EF4-FFF2-40B4-BE49-F238E27FC236}">
                    <a16:creationId xmlns:a16="http://schemas.microsoft.com/office/drawing/2014/main" id="{87F81158-BC71-2F28-1046-A570978A2907}"/>
                  </a:ext>
                </a:extLst>
              </p:cNvPr>
              <p:cNvSpPr/>
              <p:nvPr/>
            </p:nvSpPr>
            <p:spPr>
              <a:xfrm>
                <a:off x="2843314" y="4410015"/>
                <a:ext cx="767169" cy="57036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grpFill/>
              <a:ln w="12700">
                <a:no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30" name="Triangle">
                <a:extLst>
                  <a:ext uri="{FF2B5EF4-FFF2-40B4-BE49-F238E27FC236}">
                    <a16:creationId xmlns:a16="http://schemas.microsoft.com/office/drawing/2014/main" id="{D1FBF3AE-C51A-4F7F-4A6B-3F7DF007E24A}"/>
                  </a:ext>
                </a:extLst>
              </p:cNvPr>
              <p:cNvSpPr/>
              <p:nvPr/>
            </p:nvSpPr>
            <p:spPr>
              <a:xfrm>
                <a:off x="3512660" y="4410015"/>
                <a:ext cx="767169" cy="57036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grpFill/>
              <a:ln w="12700">
                <a:no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31" name="Triangle">
                <a:extLst>
                  <a:ext uri="{FF2B5EF4-FFF2-40B4-BE49-F238E27FC236}">
                    <a16:creationId xmlns:a16="http://schemas.microsoft.com/office/drawing/2014/main" id="{0A5B6075-D573-8340-C341-6DB017D74C0E}"/>
                  </a:ext>
                </a:extLst>
              </p:cNvPr>
              <p:cNvSpPr/>
              <p:nvPr/>
            </p:nvSpPr>
            <p:spPr>
              <a:xfrm>
                <a:off x="4200764" y="4410015"/>
                <a:ext cx="767169" cy="57036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grpFill/>
              <a:ln w="12700">
                <a:no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32" name="Triangle">
                <a:extLst>
                  <a:ext uri="{FF2B5EF4-FFF2-40B4-BE49-F238E27FC236}">
                    <a16:creationId xmlns:a16="http://schemas.microsoft.com/office/drawing/2014/main" id="{BD876D1B-C477-B0D1-8800-DE6D5CA615A1}"/>
                  </a:ext>
                </a:extLst>
              </p:cNvPr>
              <p:cNvSpPr/>
              <p:nvPr/>
            </p:nvSpPr>
            <p:spPr>
              <a:xfrm>
                <a:off x="4776317" y="4410015"/>
                <a:ext cx="767169" cy="57036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grpFill/>
              <a:ln w="12700">
                <a:no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33" name="Triangle">
                <a:extLst>
                  <a:ext uri="{FF2B5EF4-FFF2-40B4-BE49-F238E27FC236}">
                    <a16:creationId xmlns:a16="http://schemas.microsoft.com/office/drawing/2014/main" id="{ADD0AEE6-9354-B98E-3FA9-BA637A0CF868}"/>
                  </a:ext>
                </a:extLst>
              </p:cNvPr>
              <p:cNvSpPr/>
              <p:nvPr/>
            </p:nvSpPr>
            <p:spPr>
              <a:xfrm>
                <a:off x="5543486" y="4410015"/>
                <a:ext cx="767169" cy="57036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grpFill/>
              <a:ln w="12700">
                <a:no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34" name="Triangle">
                <a:extLst>
                  <a:ext uri="{FF2B5EF4-FFF2-40B4-BE49-F238E27FC236}">
                    <a16:creationId xmlns:a16="http://schemas.microsoft.com/office/drawing/2014/main" id="{B57FB0C8-ED4E-4A34-0EE6-4D0D4B1F31AE}"/>
                  </a:ext>
                </a:extLst>
              </p:cNvPr>
              <p:cNvSpPr/>
              <p:nvPr/>
            </p:nvSpPr>
            <p:spPr>
              <a:xfrm>
                <a:off x="6212831" y="4410015"/>
                <a:ext cx="767169" cy="57036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grpFill/>
              <a:ln w="12700">
                <a:no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35" name="Triangle">
                <a:extLst>
                  <a:ext uri="{FF2B5EF4-FFF2-40B4-BE49-F238E27FC236}">
                    <a16:creationId xmlns:a16="http://schemas.microsoft.com/office/drawing/2014/main" id="{3482F8C5-1BA0-88DD-3920-CD4733D4FD94}"/>
                  </a:ext>
                </a:extLst>
              </p:cNvPr>
              <p:cNvSpPr/>
              <p:nvPr/>
            </p:nvSpPr>
            <p:spPr>
              <a:xfrm>
                <a:off x="6900936" y="4410015"/>
                <a:ext cx="767169" cy="57036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grpFill/>
              <a:ln w="12700">
                <a:no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36" name="Triangle">
                <a:extLst>
                  <a:ext uri="{FF2B5EF4-FFF2-40B4-BE49-F238E27FC236}">
                    <a16:creationId xmlns:a16="http://schemas.microsoft.com/office/drawing/2014/main" id="{4EF84604-79DD-FAE5-9950-1AE8A7149A96}"/>
                  </a:ext>
                </a:extLst>
              </p:cNvPr>
              <p:cNvSpPr/>
              <p:nvPr/>
            </p:nvSpPr>
            <p:spPr>
              <a:xfrm>
                <a:off x="7476489" y="4410015"/>
                <a:ext cx="767169" cy="57036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grpFill/>
              <a:ln w="12700">
                <a:no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37" name="Triangle">
                <a:extLst>
                  <a:ext uri="{FF2B5EF4-FFF2-40B4-BE49-F238E27FC236}">
                    <a16:creationId xmlns:a16="http://schemas.microsoft.com/office/drawing/2014/main" id="{A9BEF910-B4FB-EE6A-A2BC-678296321040}"/>
                  </a:ext>
                </a:extLst>
              </p:cNvPr>
              <p:cNvSpPr/>
              <p:nvPr/>
            </p:nvSpPr>
            <p:spPr>
              <a:xfrm>
                <a:off x="8273113" y="4410015"/>
                <a:ext cx="767169" cy="57036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grpFill/>
              <a:ln w="12700">
                <a:no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38" name="Triangle">
                <a:extLst>
                  <a:ext uri="{FF2B5EF4-FFF2-40B4-BE49-F238E27FC236}">
                    <a16:creationId xmlns:a16="http://schemas.microsoft.com/office/drawing/2014/main" id="{5D9C50C5-9429-AA81-AC2F-16265E683A1A}"/>
                  </a:ext>
                </a:extLst>
              </p:cNvPr>
              <p:cNvSpPr/>
              <p:nvPr/>
            </p:nvSpPr>
            <p:spPr>
              <a:xfrm>
                <a:off x="8942459" y="4410015"/>
                <a:ext cx="767169" cy="57036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grpFill/>
              <a:ln w="12700">
                <a:no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39" name="Triangle">
                <a:extLst>
                  <a:ext uri="{FF2B5EF4-FFF2-40B4-BE49-F238E27FC236}">
                    <a16:creationId xmlns:a16="http://schemas.microsoft.com/office/drawing/2014/main" id="{9B84DEE9-559B-A831-3E5B-7C41D3736E30}"/>
                  </a:ext>
                </a:extLst>
              </p:cNvPr>
              <p:cNvSpPr/>
              <p:nvPr/>
            </p:nvSpPr>
            <p:spPr>
              <a:xfrm>
                <a:off x="9630564" y="4410015"/>
                <a:ext cx="767169" cy="57036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grpFill/>
              <a:ln w="12700">
                <a:no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40" name="Triangle">
                <a:extLst>
                  <a:ext uri="{FF2B5EF4-FFF2-40B4-BE49-F238E27FC236}">
                    <a16:creationId xmlns:a16="http://schemas.microsoft.com/office/drawing/2014/main" id="{57ECAB12-F81F-1212-07B7-9805BFCDD14F}"/>
                  </a:ext>
                </a:extLst>
              </p:cNvPr>
              <p:cNvSpPr/>
              <p:nvPr/>
            </p:nvSpPr>
            <p:spPr>
              <a:xfrm>
                <a:off x="10206117" y="4410015"/>
                <a:ext cx="767169" cy="57036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grpFill/>
              <a:ln w="12700">
                <a:no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grpSp>
      </p:grpSp>
      <p:grpSp>
        <p:nvGrpSpPr>
          <p:cNvPr id="43" name="Group 42">
            <a:extLst>
              <a:ext uri="{FF2B5EF4-FFF2-40B4-BE49-F238E27FC236}">
                <a16:creationId xmlns:a16="http://schemas.microsoft.com/office/drawing/2014/main" id="{CB154073-213F-817F-26E7-D30B1AEEED03}"/>
              </a:ext>
            </a:extLst>
          </p:cNvPr>
          <p:cNvGrpSpPr/>
          <p:nvPr/>
        </p:nvGrpSpPr>
        <p:grpSpPr>
          <a:xfrm>
            <a:off x="375486" y="2127108"/>
            <a:ext cx="10844871" cy="2495695"/>
            <a:chOff x="375486" y="2127108"/>
            <a:chExt cx="10844871" cy="2495695"/>
          </a:xfrm>
        </p:grpSpPr>
        <p:sp>
          <p:nvSpPr>
            <p:cNvPr id="7" name="Rectangle: Rounded Corners 6">
              <a:extLst>
                <a:ext uri="{FF2B5EF4-FFF2-40B4-BE49-F238E27FC236}">
                  <a16:creationId xmlns:a16="http://schemas.microsoft.com/office/drawing/2014/main" id="{C4E12635-3554-A9D8-404C-949603429527}"/>
                </a:ext>
              </a:extLst>
            </p:cNvPr>
            <p:cNvSpPr/>
            <p:nvPr/>
          </p:nvSpPr>
          <p:spPr>
            <a:xfrm>
              <a:off x="375487" y="2127108"/>
              <a:ext cx="10844870" cy="1920240"/>
            </a:xfrm>
            <a:prstGeom prst="roundRect">
              <a:avLst>
                <a:gd name="adj" fmla="val 1613"/>
              </a:avLst>
            </a:prstGeom>
            <a:solidFill>
              <a:srgbClr val="002B3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grpSp>
          <p:nvGrpSpPr>
            <p:cNvPr id="8" name="Group 7">
              <a:extLst>
                <a:ext uri="{FF2B5EF4-FFF2-40B4-BE49-F238E27FC236}">
                  <a16:creationId xmlns:a16="http://schemas.microsoft.com/office/drawing/2014/main" id="{824D24E1-10E5-6090-01D8-34F6338FF7CB}"/>
                </a:ext>
              </a:extLst>
            </p:cNvPr>
            <p:cNvGrpSpPr/>
            <p:nvPr/>
          </p:nvGrpSpPr>
          <p:grpSpPr>
            <a:xfrm>
              <a:off x="375486" y="4052440"/>
              <a:ext cx="10844871" cy="570363"/>
              <a:chOff x="375486" y="4052440"/>
              <a:chExt cx="10844871" cy="570363"/>
            </a:xfrm>
            <a:solidFill>
              <a:srgbClr val="002B36"/>
            </a:solidFill>
          </p:grpSpPr>
          <p:sp>
            <p:nvSpPr>
              <p:cNvPr id="9" name="Triangle">
                <a:extLst>
                  <a:ext uri="{FF2B5EF4-FFF2-40B4-BE49-F238E27FC236}">
                    <a16:creationId xmlns:a16="http://schemas.microsoft.com/office/drawing/2014/main" id="{B0F94B43-1D94-FEBD-D370-9E00349D295E}"/>
                  </a:ext>
                </a:extLst>
              </p:cNvPr>
              <p:cNvSpPr/>
              <p:nvPr/>
            </p:nvSpPr>
            <p:spPr>
              <a:xfrm rot="10800000">
                <a:off x="375486" y="4052440"/>
                <a:ext cx="767169" cy="57036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grpFill/>
              <a:ln w="12700">
                <a:no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0" name="Triangle">
                <a:extLst>
                  <a:ext uri="{FF2B5EF4-FFF2-40B4-BE49-F238E27FC236}">
                    <a16:creationId xmlns:a16="http://schemas.microsoft.com/office/drawing/2014/main" id="{68D2156E-38D8-5F88-CBC2-6F273BB0BDE4}"/>
                  </a:ext>
                </a:extLst>
              </p:cNvPr>
              <p:cNvSpPr/>
              <p:nvPr/>
            </p:nvSpPr>
            <p:spPr>
              <a:xfrm rot="10800000">
                <a:off x="1044832" y="4052440"/>
                <a:ext cx="767169" cy="57036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grpFill/>
              <a:ln w="12700">
                <a:no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1" name="Triangle">
                <a:extLst>
                  <a:ext uri="{FF2B5EF4-FFF2-40B4-BE49-F238E27FC236}">
                    <a16:creationId xmlns:a16="http://schemas.microsoft.com/office/drawing/2014/main" id="{778CC3DF-C694-AD59-9693-BB80FFF92D1B}"/>
                  </a:ext>
                </a:extLst>
              </p:cNvPr>
              <p:cNvSpPr/>
              <p:nvPr/>
            </p:nvSpPr>
            <p:spPr>
              <a:xfrm rot="10800000">
                <a:off x="1732936" y="4052440"/>
                <a:ext cx="767169" cy="57036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grpFill/>
              <a:ln w="12700">
                <a:no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2" name="Triangle">
                <a:extLst>
                  <a:ext uri="{FF2B5EF4-FFF2-40B4-BE49-F238E27FC236}">
                    <a16:creationId xmlns:a16="http://schemas.microsoft.com/office/drawing/2014/main" id="{6645F1FD-EAE3-2CF6-4429-B58FAF6764DD}"/>
                  </a:ext>
                </a:extLst>
              </p:cNvPr>
              <p:cNvSpPr/>
              <p:nvPr/>
            </p:nvSpPr>
            <p:spPr>
              <a:xfrm rot="10800000">
                <a:off x="2308489" y="4052440"/>
                <a:ext cx="767169" cy="57036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grpFill/>
              <a:ln w="12700">
                <a:no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3" name="Triangle">
                <a:extLst>
                  <a:ext uri="{FF2B5EF4-FFF2-40B4-BE49-F238E27FC236}">
                    <a16:creationId xmlns:a16="http://schemas.microsoft.com/office/drawing/2014/main" id="{824BE126-EEC0-76D0-2787-44B3C6627015}"/>
                  </a:ext>
                </a:extLst>
              </p:cNvPr>
              <p:cNvSpPr/>
              <p:nvPr/>
            </p:nvSpPr>
            <p:spPr>
              <a:xfrm rot="10800000">
                <a:off x="3090385" y="4052440"/>
                <a:ext cx="767169" cy="57036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grpFill/>
              <a:ln w="12700">
                <a:no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4" name="Triangle">
                <a:extLst>
                  <a:ext uri="{FF2B5EF4-FFF2-40B4-BE49-F238E27FC236}">
                    <a16:creationId xmlns:a16="http://schemas.microsoft.com/office/drawing/2014/main" id="{02CBDC0E-32CC-624A-7490-861637390147}"/>
                  </a:ext>
                </a:extLst>
              </p:cNvPr>
              <p:cNvSpPr/>
              <p:nvPr/>
            </p:nvSpPr>
            <p:spPr>
              <a:xfrm rot="10800000">
                <a:off x="3759731" y="4052440"/>
                <a:ext cx="767169" cy="57036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grpFill/>
              <a:ln w="12700">
                <a:no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5" name="Triangle">
                <a:extLst>
                  <a:ext uri="{FF2B5EF4-FFF2-40B4-BE49-F238E27FC236}">
                    <a16:creationId xmlns:a16="http://schemas.microsoft.com/office/drawing/2014/main" id="{D55819FC-E636-A703-C038-41F21DEC1C87}"/>
                  </a:ext>
                </a:extLst>
              </p:cNvPr>
              <p:cNvSpPr/>
              <p:nvPr/>
            </p:nvSpPr>
            <p:spPr>
              <a:xfrm rot="10800000">
                <a:off x="4447835" y="4052440"/>
                <a:ext cx="767169" cy="57036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grpFill/>
              <a:ln w="12700">
                <a:no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6" name="Triangle">
                <a:extLst>
                  <a:ext uri="{FF2B5EF4-FFF2-40B4-BE49-F238E27FC236}">
                    <a16:creationId xmlns:a16="http://schemas.microsoft.com/office/drawing/2014/main" id="{DC0D64A1-D62A-3D06-45A4-E14AAC3A9509}"/>
                  </a:ext>
                </a:extLst>
              </p:cNvPr>
              <p:cNvSpPr/>
              <p:nvPr/>
            </p:nvSpPr>
            <p:spPr>
              <a:xfrm rot="10800000">
                <a:off x="5023388" y="4052440"/>
                <a:ext cx="767169" cy="57036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grpFill/>
              <a:ln w="12700">
                <a:no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7" name="Triangle">
                <a:extLst>
                  <a:ext uri="{FF2B5EF4-FFF2-40B4-BE49-F238E27FC236}">
                    <a16:creationId xmlns:a16="http://schemas.microsoft.com/office/drawing/2014/main" id="{B232D557-5E86-1535-B49E-F0D8074C748D}"/>
                  </a:ext>
                </a:extLst>
              </p:cNvPr>
              <p:cNvSpPr/>
              <p:nvPr/>
            </p:nvSpPr>
            <p:spPr>
              <a:xfrm rot="10800000">
                <a:off x="5790557" y="4052440"/>
                <a:ext cx="767169" cy="57036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grpFill/>
              <a:ln w="12700">
                <a:no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8" name="Triangle">
                <a:extLst>
                  <a:ext uri="{FF2B5EF4-FFF2-40B4-BE49-F238E27FC236}">
                    <a16:creationId xmlns:a16="http://schemas.microsoft.com/office/drawing/2014/main" id="{1118BBBE-B312-0B0B-E174-87B426FF326A}"/>
                  </a:ext>
                </a:extLst>
              </p:cNvPr>
              <p:cNvSpPr/>
              <p:nvPr/>
            </p:nvSpPr>
            <p:spPr>
              <a:xfrm rot="10800000">
                <a:off x="6459902" y="4052440"/>
                <a:ext cx="767170" cy="57036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grpFill/>
              <a:ln w="12700">
                <a:no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9" name="Triangle">
                <a:extLst>
                  <a:ext uri="{FF2B5EF4-FFF2-40B4-BE49-F238E27FC236}">
                    <a16:creationId xmlns:a16="http://schemas.microsoft.com/office/drawing/2014/main" id="{F4DAD117-56B5-DB87-7314-8037391BE46A}"/>
                  </a:ext>
                </a:extLst>
              </p:cNvPr>
              <p:cNvSpPr/>
              <p:nvPr/>
            </p:nvSpPr>
            <p:spPr>
              <a:xfrm rot="10800000">
                <a:off x="7148007" y="4052440"/>
                <a:ext cx="767169" cy="57036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grpFill/>
              <a:ln w="12700">
                <a:no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20" name="Triangle">
                <a:extLst>
                  <a:ext uri="{FF2B5EF4-FFF2-40B4-BE49-F238E27FC236}">
                    <a16:creationId xmlns:a16="http://schemas.microsoft.com/office/drawing/2014/main" id="{89B98103-DA16-31D0-13B4-F67D3B6A80C0}"/>
                  </a:ext>
                </a:extLst>
              </p:cNvPr>
              <p:cNvSpPr/>
              <p:nvPr/>
            </p:nvSpPr>
            <p:spPr>
              <a:xfrm rot="10800000">
                <a:off x="7723560" y="4052440"/>
                <a:ext cx="767169" cy="57036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grpFill/>
              <a:ln w="12700">
                <a:no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21" name="Triangle">
                <a:extLst>
                  <a:ext uri="{FF2B5EF4-FFF2-40B4-BE49-F238E27FC236}">
                    <a16:creationId xmlns:a16="http://schemas.microsoft.com/office/drawing/2014/main" id="{C4D9D67A-CA0B-2456-6F12-6DFD66EE8925}"/>
                  </a:ext>
                </a:extLst>
              </p:cNvPr>
              <p:cNvSpPr/>
              <p:nvPr/>
            </p:nvSpPr>
            <p:spPr>
              <a:xfrm rot="10800000">
                <a:off x="8520184" y="4052440"/>
                <a:ext cx="767169" cy="57036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grpFill/>
              <a:ln w="12700">
                <a:no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22" name="Triangle">
                <a:extLst>
                  <a:ext uri="{FF2B5EF4-FFF2-40B4-BE49-F238E27FC236}">
                    <a16:creationId xmlns:a16="http://schemas.microsoft.com/office/drawing/2014/main" id="{3E76C22C-B0C8-9ADE-FC05-3DD33387768A}"/>
                  </a:ext>
                </a:extLst>
              </p:cNvPr>
              <p:cNvSpPr/>
              <p:nvPr/>
            </p:nvSpPr>
            <p:spPr>
              <a:xfrm rot="10800000">
                <a:off x="9189530" y="4052440"/>
                <a:ext cx="767169" cy="57036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grpFill/>
              <a:ln w="12700">
                <a:no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23" name="Triangle">
                <a:extLst>
                  <a:ext uri="{FF2B5EF4-FFF2-40B4-BE49-F238E27FC236}">
                    <a16:creationId xmlns:a16="http://schemas.microsoft.com/office/drawing/2014/main" id="{1A6FDBE6-48BE-BAE8-4426-78A0B6F8F61A}"/>
                  </a:ext>
                </a:extLst>
              </p:cNvPr>
              <p:cNvSpPr/>
              <p:nvPr/>
            </p:nvSpPr>
            <p:spPr>
              <a:xfrm rot="10800000">
                <a:off x="9877635" y="4052440"/>
                <a:ext cx="767169" cy="57036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grpFill/>
              <a:ln w="12700">
                <a:no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24" name="Triangle">
                <a:extLst>
                  <a:ext uri="{FF2B5EF4-FFF2-40B4-BE49-F238E27FC236}">
                    <a16:creationId xmlns:a16="http://schemas.microsoft.com/office/drawing/2014/main" id="{92F951CC-206E-4C5A-2859-5BD8848D3902}"/>
                  </a:ext>
                </a:extLst>
              </p:cNvPr>
              <p:cNvSpPr/>
              <p:nvPr/>
            </p:nvSpPr>
            <p:spPr>
              <a:xfrm rot="10800000">
                <a:off x="10453188" y="4052440"/>
                <a:ext cx="767169" cy="57036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grpFill/>
              <a:ln w="12700">
                <a:no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grpSp>
        <p:sp>
          <p:nvSpPr>
            <p:cNvPr id="41" name="TextBox 40">
              <a:extLst>
                <a:ext uri="{FF2B5EF4-FFF2-40B4-BE49-F238E27FC236}">
                  <a16:creationId xmlns:a16="http://schemas.microsoft.com/office/drawing/2014/main" id="{E6E132D3-ACFA-2657-9FD3-A610162A24F9}"/>
                </a:ext>
              </a:extLst>
            </p:cNvPr>
            <p:cNvSpPr txBox="1"/>
            <p:nvPr/>
          </p:nvSpPr>
          <p:spPr>
            <a:xfrm>
              <a:off x="1244220" y="2351787"/>
              <a:ext cx="7796062" cy="138499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2800" b="0" dirty="0">
                  <a:solidFill>
                    <a:srgbClr val="569CD6"/>
                  </a:solidFill>
                  <a:effectLst/>
                  <a:latin typeface="Consolas" panose="020B0609020204030204" pitchFamily="49" charset="0"/>
                </a:rPr>
                <a:t>class</a:t>
              </a:r>
              <a:r>
                <a:rPr lang="en-US" sz="2800" b="0" dirty="0">
                  <a:solidFill>
                    <a:srgbClr val="D4D4D4"/>
                  </a:solidFill>
                  <a:effectLst/>
                  <a:latin typeface="Consolas" panose="020B0609020204030204" pitchFamily="49" charset="0"/>
                </a:rPr>
                <a:t> </a:t>
              </a:r>
              <a:r>
                <a:rPr lang="en-US" sz="2800" b="0" dirty="0">
                  <a:solidFill>
                    <a:srgbClr val="4EC9B0"/>
                  </a:solidFill>
                  <a:effectLst/>
                  <a:latin typeface="Consolas" panose="020B0609020204030204" pitchFamily="49" charset="0"/>
                </a:rPr>
                <a:t>LinkedList</a:t>
              </a:r>
              <a:r>
                <a:rPr lang="en-US" sz="2800" b="0" dirty="0">
                  <a:solidFill>
                    <a:srgbClr val="D4D4D4"/>
                  </a:solidFill>
                  <a:effectLst/>
                  <a:latin typeface="Consolas" panose="020B0609020204030204" pitchFamily="49" charset="0"/>
                </a:rPr>
                <a:t>:</a:t>
              </a:r>
            </a:p>
            <a:p>
              <a:pPr algn="l"/>
              <a:r>
                <a:rPr lang="en-US" sz="2800" b="0" dirty="0">
                  <a:solidFill>
                    <a:srgbClr val="D4D4D4"/>
                  </a:solidFill>
                  <a:effectLst/>
                  <a:latin typeface="Consolas" panose="020B0609020204030204" pitchFamily="49" charset="0"/>
                </a:rPr>
                <a:t>    </a:t>
              </a:r>
              <a:r>
                <a:rPr lang="en-US" sz="2800" b="0" dirty="0">
                  <a:solidFill>
                    <a:srgbClr val="569CD6"/>
                  </a:solidFill>
                  <a:effectLst/>
                  <a:latin typeface="Consolas" panose="020B0609020204030204" pitchFamily="49" charset="0"/>
                </a:rPr>
                <a:t>def</a:t>
              </a:r>
              <a:r>
                <a:rPr lang="en-US" sz="2800" b="0" dirty="0">
                  <a:solidFill>
                    <a:srgbClr val="D4D4D4"/>
                  </a:solidFill>
                  <a:effectLst/>
                  <a:latin typeface="Consolas" panose="020B0609020204030204" pitchFamily="49" charset="0"/>
                </a:rPr>
                <a:t> </a:t>
              </a:r>
              <a:r>
                <a:rPr lang="en-US" sz="2800" b="0" dirty="0">
                  <a:solidFill>
                    <a:srgbClr val="DCDCAA"/>
                  </a:solidFill>
                  <a:effectLst/>
                  <a:latin typeface="Consolas" panose="020B0609020204030204" pitchFamily="49" charset="0"/>
                </a:rPr>
                <a:t>__</a:t>
              </a:r>
              <a:r>
                <a:rPr lang="en-US" sz="2800" b="0" dirty="0" err="1">
                  <a:solidFill>
                    <a:srgbClr val="DCDCAA"/>
                  </a:solidFill>
                  <a:effectLst/>
                  <a:latin typeface="Consolas" panose="020B0609020204030204" pitchFamily="49" charset="0"/>
                </a:rPr>
                <a:t>init</a:t>
              </a:r>
              <a:r>
                <a:rPr lang="en-US" sz="2800" b="0" dirty="0">
                  <a:solidFill>
                    <a:srgbClr val="DCDCAA"/>
                  </a:solidFill>
                  <a:effectLst/>
                  <a:latin typeface="Consolas" panose="020B0609020204030204" pitchFamily="49" charset="0"/>
                </a:rPr>
                <a:t>__</a:t>
              </a:r>
              <a:r>
                <a:rPr lang="en-US" sz="2800" b="0" dirty="0">
                  <a:solidFill>
                    <a:srgbClr val="D4D4D4"/>
                  </a:solidFill>
                  <a:effectLst/>
                  <a:latin typeface="Consolas" panose="020B0609020204030204" pitchFamily="49" charset="0"/>
                </a:rPr>
                <a:t>(</a:t>
              </a:r>
              <a:r>
                <a:rPr lang="en-US" sz="2800" b="0" dirty="0">
                  <a:solidFill>
                    <a:srgbClr val="9CDCFE"/>
                  </a:solidFill>
                  <a:effectLst/>
                  <a:latin typeface="Consolas" panose="020B0609020204030204" pitchFamily="49" charset="0"/>
                </a:rPr>
                <a:t>self</a:t>
              </a:r>
              <a:r>
                <a:rPr lang="en-US" sz="2800" b="0" dirty="0">
                  <a:solidFill>
                    <a:srgbClr val="D4D4D4"/>
                  </a:solidFill>
                  <a:effectLst/>
                  <a:latin typeface="Consolas" panose="020B0609020204030204" pitchFamily="49" charset="0"/>
                </a:rPr>
                <a:t>):</a:t>
              </a:r>
            </a:p>
            <a:p>
              <a:pPr algn="l"/>
              <a:r>
                <a:rPr lang="en-US" sz="2800" b="0" dirty="0">
                  <a:solidFill>
                    <a:srgbClr val="D4D4D4"/>
                  </a:solidFill>
                  <a:effectLst/>
                  <a:latin typeface="Consolas" panose="020B0609020204030204" pitchFamily="49" charset="0"/>
                </a:rPr>
                <a:t>        </a:t>
              </a:r>
              <a:r>
                <a:rPr lang="en-US" sz="2800" b="0" dirty="0" err="1">
                  <a:solidFill>
                    <a:srgbClr val="9CDCFE"/>
                  </a:solidFill>
                  <a:effectLst/>
                  <a:latin typeface="Consolas" panose="020B0609020204030204" pitchFamily="49" charset="0"/>
                </a:rPr>
                <a:t>self</a:t>
              </a:r>
              <a:r>
                <a:rPr lang="en-US" sz="2800" b="0" dirty="0" err="1">
                  <a:solidFill>
                    <a:srgbClr val="D4D4D4"/>
                  </a:solidFill>
                  <a:effectLst/>
                  <a:latin typeface="Consolas" panose="020B0609020204030204" pitchFamily="49" charset="0"/>
                </a:rPr>
                <a:t>.</a:t>
              </a:r>
              <a:r>
                <a:rPr lang="en-US" sz="2800" b="0" dirty="0" err="1">
                  <a:solidFill>
                    <a:srgbClr val="9CDCFE"/>
                  </a:solidFill>
                  <a:effectLst/>
                  <a:latin typeface="Consolas" panose="020B0609020204030204" pitchFamily="49" charset="0"/>
                </a:rPr>
                <a:t>_head</a:t>
              </a:r>
              <a:r>
                <a:rPr lang="en-US" sz="2800" b="0" dirty="0">
                  <a:solidFill>
                    <a:srgbClr val="D4D4D4"/>
                  </a:solidFill>
                  <a:effectLst/>
                  <a:latin typeface="Consolas" panose="020B0609020204030204" pitchFamily="49" charset="0"/>
                </a:rPr>
                <a:t> = </a:t>
              </a:r>
              <a:r>
                <a:rPr lang="en-US" sz="2800" b="0" dirty="0">
                  <a:solidFill>
                    <a:srgbClr val="569CD6"/>
                  </a:solidFill>
                  <a:effectLst/>
                  <a:latin typeface="Consolas" panose="020B0609020204030204" pitchFamily="49" charset="0"/>
                </a:rPr>
                <a:t>None</a:t>
              </a:r>
              <a:endParaRPr lang="en-US" sz="2800" b="0" dirty="0">
                <a:solidFill>
                  <a:srgbClr val="D4D4D4"/>
                </a:solidFill>
                <a:effectLst/>
                <a:latin typeface="Consolas" panose="020B0609020204030204" pitchFamily="49" charset="0"/>
              </a:endParaRPr>
            </a:p>
          </p:txBody>
        </p:sp>
        <p:sp>
          <p:nvSpPr>
            <p:cNvPr id="42" name="TextBox 41">
              <a:extLst>
                <a:ext uri="{FF2B5EF4-FFF2-40B4-BE49-F238E27FC236}">
                  <a16:creationId xmlns:a16="http://schemas.microsoft.com/office/drawing/2014/main" id="{72AD03C6-8EB0-45C6-F06D-1C9E5A829541}"/>
                </a:ext>
              </a:extLst>
            </p:cNvPr>
            <p:cNvSpPr txBox="1"/>
            <p:nvPr/>
          </p:nvSpPr>
          <p:spPr>
            <a:xfrm>
              <a:off x="647190" y="2377299"/>
              <a:ext cx="971706" cy="138499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2800" dirty="0">
                  <a:solidFill>
                    <a:srgbClr val="FDF6E3"/>
                  </a:solidFill>
                  <a:latin typeface="Consolas" panose="020B0609020204030204" pitchFamily="49" charset="0"/>
                </a:rPr>
                <a:t>01</a:t>
              </a:r>
            </a:p>
            <a:p>
              <a:pPr algn="l"/>
              <a:r>
                <a:rPr lang="en-US" sz="2800" b="0" dirty="0">
                  <a:solidFill>
                    <a:srgbClr val="FDF6E3"/>
                  </a:solidFill>
                  <a:effectLst/>
                  <a:latin typeface="Consolas" panose="020B0609020204030204" pitchFamily="49" charset="0"/>
                </a:rPr>
                <a:t>02</a:t>
              </a:r>
            </a:p>
            <a:p>
              <a:pPr algn="l"/>
              <a:r>
                <a:rPr lang="en-US" sz="2800" dirty="0">
                  <a:solidFill>
                    <a:srgbClr val="FDF6E3"/>
                  </a:solidFill>
                  <a:latin typeface="Consolas" panose="020B0609020204030204" pitchFamily="49" charset="0"/>
                </a:rPr>
                <a:t>03</a:t>
              </a:r>
            </a:p>
          </p:txBody>
        </p:sp>
      </p:grpSp>
      <p:grpSp>
        <p:nvGrpSpPr>
          <p:cNvPr id="1425" name="Group"/>
          <p:cNvGrpSpPr/>
          <p:nvPr/>
        </p:nvGrpSpPr>
        <p:grpSpPr>
          <a:xfrm>
            <a:off x="11210254" y="7274328"/>
            <a:ext cx="4041171" cy="2214733"/>
            <a:chOff x="-1246544" y="0"/>
            <a:chExt cx="4041169" cy="2214731"/>
          </a:xfrm>
        </p:grpSpPr>
        <p:sp>
          <p:nvSpPr>
            <p:cNvPr id="1423" name="Line"/>
            <p:cNvSpPr/>
            <p:nvPr/>
          </p:nvSpPr>
          <p:spPr>
            <a:xfrm flipV="1">
              <a:off x="774039" y="0"/>
              <a:ext cx="1" cy="1270000"/>
            </a:xfrm>
            <a:prstGeom prst="line">
              <a:avLst/>
            </a:prstGeom>
            <a:noFill/>
            <a:ln w="76200" cap="flat">
              <a:solidFill>
                <a:srgbClr val="000000"/>
              </a:solidFill>
              <a:prstDash val="solid"/>
              <a:miter lim="400000"/>
              <a:tailEnd type="triangle" w="med" len="med"/>
            </a:ln>
            <a:effectLst/>
          </p:spPr>
          <p:txBody>
            <a:bodyPr wrap="square" lIns="50800" tIns="50800" rIns="50800" bIns="50800" numCol="1" anchor="ctr">
              <a:noAutofit/>
            </a:bodyPr>
            <a:lstStyle/>
            <a:p>
              <a:endParaRPr/>
            </a:p>
          </p:txBody>
        </p:sp>
        <p:sp>
          <p:nvSpPr>
            <p:cNvPr id="1424" name="currentNode"/>
            <p:cNvSpPr txBox="1"/>
            <p:nvPr/>
          </p:nvSpPr>
          <p:spPr>
            <a:xfrm>
              <a:off x="-1246544" y="1373476"/>
              <a:ext cx="4041169" cy="841255"/>
            </a:xfrm>
            <a:prstGeom prst="rect">
              <a:avLst/>
            </a:prstGeom>
            <a:solidFill>
              <a:srgbClr val="FFFFFF"/>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defRPr sz="4800" b="1">
                  <a:solidFill>
                    <a:srgbClr val="000000"/>
                  </a:solidFill>
                </a:defRPr>
              </a:lvl1pPr>
            </a:lstStyle>
            <a:p>
              <a:r>
                <a:rPr lang="en-US" dirty="0" err="1"/>
                <a:t>c</a:t>
              </a:r>
              <a:r>
                <a:rPr dirty="0" err="1"/>
                <a:t>urrent</a:t>
              </a:r>
              <a:r>
                <a:rPr lang="en-US" dirty="0" err="1"/>
                <a:t>_n</a:t>
              </a:r>
              <a:r>
                <a:rPr dirty="0" err="1"/>
                <a:t>ode</a:t>
              </a:r>
              <a:endParaRPr dirty="0"/>
            </a:p>
          </p:txBody>
        </p:sp>
      </p:grpSp>
      <p:grpSp>
        <p:nvGrpSpPr>
          <p:cNvPr id="48" name="Rectangle">
            <a:extLst>
              <a:ext uri="{FF2B5EF4-FFF2-40B4-BE49-F238E27FC236}">
                <a16:creationId xmlns:a16="http://schemas.microsoft.com/office/drawing/2014/main" id="{E6E171D3-1859-F46F-317B-46160F1D88C0}"/>
              </a:ext>
            </a:extLst>
          </p:cNvPr>
          <p:cNvGrpSpPr/>
          <p:nvPr/>
        </p:nvGrpSpPr>
        <p:grpSpPr>
          <a:xfrm>
            <a:off x="1540136" y="11960351"/>
            <a:ext cx="9104668" cy="536753"/>
            <a:chOff x="0" y="0"/>
            <a:chExt cx="8032977" cy="3935545"/>
          </a:xfrm>
        </p:grpSpPr>
        <p:sp>
          <p:nvSpPr>
            <p:cNvPr id="49" name="Rectangle">
              <a:extLst>
                <a:ext uri="{FF2B5EF4-FFF2-40B4-BE49-F238E27FC236}">
                  <a16:creationId xmlns:a16="http://schemas.microsoft.com/office/drawing/2014/main" id="{B6449A3E-A849-4E94-DB1E-36E7F38C26C6}"/>
                </a:ext>
              </a:extLst>
            </p:cNvPr>
            <p:cNvSpPr/>
            <p:nvPr/>
          </p:nvSpPr>
          <p:spPr>
            <a:xfrm>
              <a:off x="38100" y="38099"/>
              <a:ext cx="7956778" cy="3859347"/>
            </a:xfrm>
            <a:prstGeom prst="rect">
              <a:avLst/>
            </a:prstGeom>
            <a:solidFill>
              <a:srgbClr val="282A35"/>
            </a:solidFill>
            <a:ln>
              <a:noFill/>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pic>
          <p:nvPicPr>
            <p:cNvPr id="50" name="Rectangle Rectangle" descr="Rectangle Rectangle">
              <a:extLst>
                <a:ext uri="{FF2B5EF4-FFF2-40B4-BE49-F238E27FC236}">
                  <a16:creationId xmlns:a16="http://schemas.microsoft.com/office/drawing/2014/main" id="{9DCF985C-4D5A-AA72-0481-562AA5C3B6D6}"/>
                </a:ext>
              </a:extLst>
            </p:cNvPr>
            <p:cNvPicPr>
              <a:picLocks/>
            </p:cNvPicPr>
            <p:nvPr/>
          </p:nvPicPr>
          <p:blipFill>
            <a:blip r:embed="rId2"/>
            <a:stretch>
              <a:fillRect/>
            </a:stretch>
          </p:blipFill>
          <p:spPr>
            <a:xfrm>
              <a:off x="0" y="-1"/>
              <a:ext cx="8032978" cy="3935547"/>
            </a:xfrm>
            <a:prstGeom prst="rect">
              <a:avLst/>
            </a:prstGeom>
            <a:effectLst/>
          </p:spPr>
        </p:pic>
      </p:grpSp>
      <p:grpSp>
        <p:nvGrpSpPr>
          <p:cNvPr id="57" name="Rectangle">
            <a:extLst>
              <a:ext uri="{FF2B5EF4-FFF2-40B4-BE49-F238E27FC236}">
                <a16:creationId xmlns:a16="http://schemas.microsoft.com/office/drawing/2014/main" id="{7673E27C-637A-02D6-17EA-FDB716587F12}"/>
              </a:ext>
            </a:extLst>
          </p:cNvPr>
          <p:cNvGrpSpPr/>
          <p:nvPr/>
        </p:nvGrpSpPr>
        <p:grpSpPr>
          <a:xfrm>
            <a:off x="1540136" y="11547165"/>
            <a:ext cx="9104668" cy="944743"/>
            <a:chOff x="0" y="0"/>
            <a:chExt cx="8032977" cy="3935545"/>
          </a:xfrm>
        </p:grpSpPr>
        <p:sp>
          <p:nvSpPr>
            <p:cNvPr id="58" name="Rectangle">
              <a:extLst>
                <a:ext uri="{FF2B5EF4-FFF2-40B4-BE49-F238E27FC236}">
                  <a16:creationId xmlns:a16="http://schemas.microsoft.com/office/drawing/2014/main" id="{AD559D43-E870-6CF6-B4CD-281308F7F6F3}"/>
                </a:ext>
              </a:extLst>
            </p:cNvPr>
            <p:cNvSpPr/>
            <p:nvPr/>
          </p:nvSpPr>
          <p:spPr>
            <a:xfrm>
              <a:off x="38100" y="38099"/>
              <a:ext cx="7956778" cy="3859347"/>
            </a:xfrm>
            <a:prstGeom prst="rect">
              <a:avLst/>
            </a:prstGeom>
            <a:solidFill>
              <a:srgbClr val="282A35"/>
            </a:solidFill>
            <a:ln>
              <a:noFill/>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pic>
          <p:nvPicPr>
            <p:cNvPr id="59" name="Rectangle Rectangle" descr="Rectangle Rectangle">
              <a:extLst>
                <a:ext uri="{FF2B5EF4-FFF2-40B4-BE49-F238E27FC236}">
                  <a16:creationId xmlns:a16="http://schemas.microsoft.com/office/drawing/2014/main" id="{A89F3538-586B-E179-F34D-34685B94F03E}"/>
                </a:ext>
              </a:extLst>
            </p:cNvPr>
            <p:cNvPicPr>
              <a:picLocks/>
            </p:cNvPicPr>
            <p:nvPr/>
          </p:nvPicPr>
          <p:blipFill>
            <a:blip r:embed="rId2"/>
            <a:stretch>
              <a:fillRect/>
            </a:stretch>
          </p:blipFill>
          <p:spPr>
            <a:xfrm>
              <a:off x="0" y="-1"/>
              <a:ext cx="8032978" cy="3935547"/>
            </a:xfrm>
            <a:prstGeom prst="rect">
              <a:avLst/>
            </a:prstGeom>
            <a:effectLst/>
          </p:spPr>
        </p:pic>
      </p:grpSp>
      <p:grpSp>
        <p:nvGrpSpPr>
          <p:cNvPr id="60" name="Rectangle">
            <a:extLst>
              <a:ext uri="{FF2B5EF4-FFF2-40B4-BE49-F238E27FC236}">
                <a16:creationId xmlns:a16="http://schemas.microsoft.com/office/drawing/2014/main" id="{E7F265FD-6477-136A-9EC6-58730663FFB1}"/>
              </a:ext>
            </a:extLst>
          </p:cNvPr>
          <p:cNvGrpSpPr/>
          <p:nvPr/>
        </p:nvGrpSpPr>
        <p:grpSpPr>
          <a:xfrm>
            <a:off x="1540136" y="11090279"/>
            <a:ext cx="9104668" cy="1388079"/>
            <a:chOff x="0" y="0"/>
            <a:chExt cx="8032977" cy="3935545"/>
          </a:xfrm>
        </p:grpSpPr>
        <p:sp>
          <p:nvSpPr>
            <p:cNvPr id="61" name="Rectangle">
              <a:extLst>
                <a:ext uri="{FF2B5EF4-FFF2-40B4-BE49-F238E27FC236}">
                  <a16:creationId xmlns:a16="http://schemas.microsoft.com/office/drawing/2014/main" id="{37452DEA-1FBA-BD42-4B6B-9586036948DF}"/>
                </a:ext>
              </a:extLst>
            </p:cNvPr>
            <p:cNvSpPr/>
            <p:nvPr/>
          </p:nvSpPr>
          <p:spPr>
            <a:xfrm>
              <a:off x="38100" y="38099"/>
              <a:ext cx="7956778" cy="3859347"/>
            </a:xfrm>
            <a:prstGeom prst="rect">
              <a:avLst/>
            </a:prstGeom>
            <a:solidFill>
              <a:srgbClr val="282A35"/>
            </a:solidFill>
            <a:ln>
              <a:noFill/>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pic>
          <p:nvPicPr>
            <p:cNvPr id="62" name="Rectangle Rectangle" descr="Rectangle Rectangle">
              <a:extLst>
                <a:ext uri="{FF2B5EF4-FFF2-40B4-BE49-F238E27FC236}">
                  <a16:creationId xmlns:a16="http://schemas.microsoft.com/office/drawing/2014/main" id="{AE7B1C5B-A947-0C7C-B710-6310B9CEE491}"/>
                </a:ext>
              </a:extLst>
            </p:cNvPr>
            <p:cNvPicPr>
              <a:picLocks/>
            </p:cNvPicPr>
            <p:nvPr/>
          </p:nvPicPr>
          <p:blipFill>
            <a:blip r:embed="rId2"/>
            <a:stretch>
              <a:fillRect/>
            </a:stretch>
          </p:blipFill>
          <p:spPr>
            <a:xfrm>
              <a:off x="0" y="-1"/>
              <a:ext cx="8032978" cy="3935547"/>
            </a:xfrm>
            <a:prstGeom prst="rect">
              <a:avLst/>
            </a:prstGeom>
            <a:effectLst/>
          </p:spPr>
        </p:pic>
      </p:grpSp>
      <p:grpSp>
        <p:nvGrpSpPr>
          <p:cNvPr id="63" name="Rectangle">
            <a:extLst>
              <a:ext uri="{FF2B5EF4-FFF2-40B4-BE49-F238E27FC236}">
                <a16:creationId xmlns:a16="http://schemas.microsoft.com/office/drawing/2014/main" id="{1E2DA588-9BD9-A9B3-8053-169ED08BDE3E}"/>
              </a:ext>
            </a:extLst>
          </p:cNvPr>
          <p:cNvGrpSpPr/>
          <p:nvPr/>
        </p:nvGrpSpPr>
        <p:grpSpPr>
          <a:xfrm>
            <a:off x="1540136" y="10258425"/>
            <a:ext cx="9104668" cy="2238679"/>
            <a:chOff x="0" y="0"/>
            <a:chExt cx="8032977" cy="3935545"/>
          </a:xfrm>
        </p:grpSpPr>
        <p:sp>
          <p:nvSpPr>
            <p:cNvPr id="1344" name="Rectangle">
              <a:extLst>
                <a:ext uri="{FF2B5EF4-FFF2-40B4-BE49-F238E27FC236}">
                  <a16:creationId xmlns:a16="http://schemas.microsoft.com/office/drawing/2014/main" id="{B19FA21F-A854-2AEF-9C5E-34DA2D2B435B}"/>
                </a:ext>
              </a:extLst>
            </p:cNvPr>
            <p:cNvSpPr/>
            <p:nvPr/>
          </p:nvSpPr>
          <p:spPr>
            <a:xfrm>
              <a:off x="38100" y="38099"/>
              <a:ext cx="7956778" cy="3859347"/>
            </a:xfrm>
            <a:prstGeom prst="rect">
              <a:avLst/>
            </a:prstGeom>
            <a:solidFill>
              <a:srgbClr val="282A35"/>
            </a:solidFill>
            <a:ln>
              <a:noFill/>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pic>
          <p:nvPicPr>
            <p:cNvPr id="1345" name="Rectangle Rectangle" descr="Rectangle Rectangle">
              <a:extLst>
                <a:ext uri="{FF2B5EF4-FFF2-40B4-BE49-F238E27FC236}">
                  <a16:creationId xmlns:a16="http://schemas.microsoft.com/office/drawing/2014/main" id="{0659E5D9-1670-8EF5-D554-E856A4AD6E17}"/>
                </a:ext>
              </a:extLst>
            </p:cNvPr>
            <p:cNvPicPr>
              <a:picLocks/>
            </p:cNvPicPr>
            <p:nvPr/>
          </p:nvPicPr>
          <p:blipFill>
            <a:blip r:embed="rId2"/>
            <a:stretch>
              <a:fillRect/>
            </a:stretch>
          </p:blipFill>
          <p:spPr>
            <a:xfrm>
              <a:off x="0" y="-1"/>
              <a:ext cx="8032978" cy="3935547"/>
            </a:xfrm>
            <a:prstGeom prst="rect">
              <a:avLst/>
            </a:prstGeom>
            <a:effectLst/>
          </p:spPr>
        </p:pic>
      </p:grpSp>
      <p:grpSp>
        <p:nvGrpSpPr>
          <p:cNvPr id="1346" name="Rectangle">
            <a:extLst>
              <a:ext uri="{FF2B5EF4-FFF2-40B4-BE49-F238E27FC236}">
                <a16:creationId xmlns:a16="http://schemas.microsoft.com/office/drawing/2014/main" id="{7312F860-C744-1FAA-EFEA-FFF5FB44D93D}"/>
              </a:ext>
            </a:extLst>
          </p:cNvPr>
          <p:cNvGrpSpPr/>
          <p:nvPr/>
        </p:nvGrpSpPr>
        <p:grpSpPr>
          <a:xfrm>
            <a:off x="1540136" y="9845238"/>
            <a:ext cx="9104668" cy="2642267"/>
            <a:chOff x="0" y="0"/>
            <a:chExt cx="8032977" cy="3935545"/>
          </a:xfrm>
        </p:grpSpPr>
        <p:sp>
          <p:nvSpPr>
            <p:cNvPr id="1347" name="Rectangle">
              <a:extLst>
                <a:ext uri="{FF2B5EF4-FFF2-40B4-BE49-F238E27FC236}">
                  <a16:creationId xmlns:a16="http://schemas.microsoft.com/office/drawing/2014/main" id="{F9B6ABB8-D40D-0505-1958-728B48D4B033}"/>
                </a:ext>
              </a:extLst>
            </p:cNvPr>
            <p:cNvSpPr/>
            <p:nvPr/>
          </p:nvSpPr>
          <p:spPr>
            <a:xfrm>
              <a:off x="38100" y="38099"/>
              <a:ext cx="7956778" cy="3859347"/>
            </a:xfrm>
            <a:prstGeom prst="rect">
              <a:avLst/>
            </a:prstGeom>
            <a:solidFill>
              <a:srgbClr val="282A35"/>
            </a:solidFill>
            <a:ln>
              <a:noFill/>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pic>
          <p:nvPicPr>
            <p:cNvPr id="1348" name="Rectangle Rectangle" descr="Rectangle Rectangle">
              <a:extLst>
                <a:ext uri="{FF2B5EF4-FFF2-40B4-BE49-F238E27FC236}">
                  <a16:creationId xmlns:a16="http://schemas.microsoft.com/office/drawing/2014/main" id="{48DB56AB-4D3C-D63A-E7E7-88AB3E2808BD}"/>
                </a:ext>
              </a:extLst>
            </p:cNvPr>
            <p:cNvPicPr>
              <a:picLocks/>
            </p:cNvPicPr>
            <p:nvPr/>
          </p:nvPicPr>
          <p:blipFill>
            <a:blip r:embed="rId2"/>
            <a:stretch>
              <a:fillRect/>
            </a:stretch>
          </p:blipFill>
          <p:spPr>
            <a:xfrm>
              <a:off x="0" y="-1"/>
              <a:ext cx="8032978" cy="3935547"/>
            </a:xfrm>
            <a:prstGeom prst="rect">
              <a:avLst/>
            </a:prstGeom>
            <a:effectLst/>
          </p:spPr>
        </p:pic>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346"/>
                                        </p:tgtEl>
                                      </p:cBhvr>
                                    </p:animEffect>
                                    <p:set>
                                      <p:cBhvr>
                                        <p:cTn id="7" dur="1" fill="hold">
                                          <p:stCondLst>
                                            <p:cond delay="499"/>
                                          </p:stCondLst>
                                        </p:cTn>
                                        <p:tgtEl>
                                          <p:spTgt spid="1346"/>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iterate>
                                    <p:tmAbs val="0"/>
                                  </p:iterate>
                                  <p:childTnLst>
                                    <p:set>
                                      <p:cBhvr>
                                        <p:cTn id="11" fill="hold"/>
                                        <p:tgtEl>
                                          <p:spTgt spid="1425"/>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0" presetClass="exit" presetSubtype="0" fill="hold" nodeType="clickEffect">
                                  <p:stCondLst>
                                    <p:cond delay="0"/>
                                  </p:stCondLst>
                                  <p:childTnLst>
                                    <p:animEffect transition="out" filter="fade">
                                      <p:cBhvr>
                                        <p:cTn id="15" dur="500"/>
                                        <p:tgtEl>
                                          <p:spTgt spid="63"/>
                                        </p:tgtEl>
                                      </p:cBhvr>
                                    </p:animEffect>
                                    <p:set>
                                      <p:cBhvr>
                                        <p:cTn id="16" dur="1" fill="hold">
                                          <p:stCondLst>
                                            <p:cond delay="499"/>
                                          </p:stCondLst>
                                        </p:cTn>
                                        <p:tgtEl>
                                          <p:spTgt spid="63"/>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path" presetSubtype="0" accel="50000" decel="50000" fill="hold" nodeType="clickEffect">
                                  <p:stCondLst>
                                    <p:cond delay="0"/>
                                  </p:stCondLst>
                                  <p:childTnLst>
                                    <p:animMotion origin="layout" path="M 1.875E-6 4.62963E-6 L 0.1457 4.62963E-6 " pathEditMode="relative" rAng="0" ptsTypes="AA">
                                      <p:cBhvr>
                                        <p:cTn id="20" dur="1000" fill="hold"/>
                                        <p:tgtEl>
                                          <p:spTgt spid="1425"/>
                                        </p:tgtEl>
                                        <p:attrNameLst>
                                          <p:attrName>ppt_x</p:attrName>
                                          <p:attrName>ppt_y</p:attrName>
                                        </p:attrNameLst>
                                      </p:cBhvr>
                                      <p:rCtr x="7285" y="0"/>
                                    </p:animMotion>
                                  </p:childTnLst>
                                </p:cTn>
                              </p:par>
                            </p:childTnLst>
                          </p:cTn>
                        </p:par>
                      </p:childTnLst>
                    </p:cTn>
                  </p:par>
                  <p:par>
                    <p:cTn id="21" fill="hold">
                      <p:stCondLst>
                        <p:cond delay="indefinite"/>
                      </p:stCondLst>
                      <p:childTnLst>
                        <p:par>
                          <p:cTn id="22" fill="hold">
                            <p:stCondLst>
                              <p:cond delay="0"/>
                            </p:stCondLst>
                            <p:childTnLst>
                              <p:par>
                                <p:cTn id="23" presetID="10" presetClass="exit" presetSubtype="0" fill="hold" nodeType="clickEffect">
                                  <p:stCondLst>
                                    <p:cond delay="0"/>
                                  </p:stCondLst>
                                  <p:childTnLst>
                                    <p:animEffect transition="out" filter="fade">
                                      <p:cBhvr>
                                        <p:cTn id="24" dur="500"/>
                                        <p:tgtEl>
                                          <p:spTgt spid="60"/>
                                        </p:tgtEl>
                                      </p:cBhvr>
                                    </p:animEffect>
                                    <p:set>
                                      <p:cBhvr>
                                        <p:cTn id="25" dur="1" fill="hold">
                                          <p:stCondLst>
                                            <p:cond delay="499"/>
                                          </p:stCondLst>
                                        </p:cTn>
                                        <p:tgtEl>
                                          <p:spTgt spid="60"/>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iterate>
                                    <p:tmAbs val="0"/>
                                  </p:iterate>
                                  <p:childTnLst>
                                    <p:set>
                                      <p:cBhvr>
                                        <p:cTn id="29" fill="hold"/>
                                        <p:tgtEl>
                                          <p:spTgt spid="1430"/>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0" presetClass="exit" presetSubtype="0" fill="hold" nodeType="clickEffect">
                                  <p:stCondLst>
                                    <p:cond delay="0"/>
                                  </p:stCondLst>
                                  <p:childTnLst>
                                    <p:animEffect transition="out" filter="fade">
                                      <p:cBhvr>
                                        <p:cTn id="33" dur="500"/>
                                        <p:tgtEl>
                                          <p:spTgt spid="57"/>
                                        </p:tgtEl>
                                      </p:cBhvr>
                                    </p:animEffect>
                                    <p:set>
                                      <p:cBhvr>
                                        <p:cTn id="34" dur="1" fill="hold">
                                          <p:stCondLst>
                                            <p:cond delay="499"/>
                                          </p:stCondLst>
                                        </p:cTn>
                                        <p:tgtEl>
                                          <p:spTgt spid="57"/>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9" presetClass="exit" fill="hold" grpId="0" nodeType="clickEffect">
                                  <p:stCondLst>
                                    <p:cond delay="0"/>
                                  </p:stCondLst>
                                  <p:iterate>
                                    <p:tmAbs val="0"/>
                                  </p:iterate>
                                  <p:childTnLst>
                                    <p:animEffect transition="out" filter="dissolve">
                                      <p:cBhvr>
                                        <p:cTn id="38" dur="2500" fill="hold"/>
                                        <p:tgtEl>
                                          <p:spTgt spid="1422"/>
                                        </p:tgtEl>
                                      </p:cBhvr>
                                    </p:animEffect>
                                    <p:set>
                                      <p:cBhvr>
                                        <p:cTn id="39" fill="hold">
                                          <p:stCondLst>
                                            <p:cond delay="2499"/>
                                          </p:stCondLst>
                                        </p:cTn>
                                        <p:tgtEl>
                                          <p:spTgt spid="1422"/>
                                        </p:tgtEl>
                                        <p:attrNameLst>
                                          <p:attrName>style.visibility</p:attrName>
                                        </p:attrNameLst>
                                      </p:cBhvr>
                                      <p:to>
                                        <p:strVal val="hidden"/>
                                      </p:to>
                                    </p:set>
                                  </p:childTnLst>
                                </p:cTn>
                              </p:par>
                            </p:childTnLst>
                          </p:cTn>
                        </p:par>
                      </p:childTnLst>
                    </p:cTn>
                  </p:par>
                  <p:par>
                    <p:cTn id="40" fill="hold">
                      <p:stCondLst>
                        <p:cond delay="indefinite"/>
                      </p:stCondLst>
                      <p:childTnLst>
                        <p:par>
                          <p:cTn id="41" fill="hold">
                            <p:stCondLst>
                              <p:cond delay="0"/>
                            </p:stCondLst>
                            <p:childTnLst>
                              <p:par>
                                <p:cTn id="42" presetID="10" presetClass="exit" presetSubtype="0" fill="hold" nodeType="clickEffect">
                                  <p:stCondLst>
                                    <p:cond delay="0"/>
                                  </p:stCondLst>
                                  <p:childTnLst>
                                    <p:animEffect transition="out" filter="fade">
                                      <p:cBhvr>
                                        <p:cTn id="43" dur="500"/>
                                        <p:tgtEl>
                                          <p:spTgt spid="48"/>
                                        </p:tgtEl>
                                      </p:cBhvr>
                                    </p:animEffect>
                                    <p:set>
                                      <p:cBhvr>
                                        <p:cTn id="44" dur="1" fill="hold">
                                          <p:stCondLst>
                                            <p:cond delay="499"/>
                                          </p:stCondLst>
                                        </p:cTn>
                                        <p:tgtEl>
                                          <p:spTgt spid="4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22" grpId="0" animBg="1" advAuto="0"/>
      <p:bldP spid="1430" grpId="0" animBg="1" advAuto="0"/>
      <p:bldP spid="1425" grpId="0" animBg="1" advAuto="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we="http://schemas.microsoft.com/office/webextensions/webextension/2010/11" xmlns:pca="http://schemas.microsoft.com/office/powerpoint/2013/contentapp">
        <mc:Choice Requires="we pca">
          <p:graphicFrame>
            <p:nvGraphicFramePr>
              <p:cNvPr id="6" name="Add-in 5">
                <a:extLst>
                  <a:ext uri="{FF2B5EF4-FFF2-40B4-BE49-F238E27FC236}">
                    <a16:creationId xmlns:a16="http://schemas.microsoft.com/office/drawing/2014/main" id="{F10470D9-B27D-EEF9-6D71-0E45544CB4AF}"/>
                  </a:ext>
                </a:extLst>
              </p:cNvPr>
              <p:cNvGraphicFramePr>
                <a:graphicFrameLocks noGrp="1"/>
              </p:cNvGraphicFramePr>
              <p:nvPr>
                <p:extLst>
                  <p:ext uri="{D42A27DB-BD31-4B8C-83A1-F6EECF244321}">
                    <p14:modId xmlns:p14="http://schemas.microsoft.com/office/powerpoint/2010/main" val="1951450591"/>
                  </p:ext>
                </p:extLst>
              </p:nvPr>
            </p:nvGraphicFramePr>
            <p:xfrm>
              <a:off x="5334000" y="0"/>
              <a:ext cx="19050000" cy="13716000"/>
            </p:xfrm>
            <a:graphic>
              <a:graphicData uri="http://schemas.microsoft.com/office/webextensions/webextension/2010/11">
                <we:webextensionref xmlns:we="http://schemas.microsoft.com/office/webextensions/webextension/2010/11" xmlns:r="http://schemas.openxmlformats.org/officeDocument/2006/relationships" r:id="rId2"/>
              </a:graphicData>
            </a:graphic>
          </p:graphicFrame>
        </mc:Choice>
        <mc:Fallback xmlns="">
          <p:pic>
            <p:nvPicPr>
              <p:cNvPr id="6" name="Add-in 5">
                <a:extLst>
                  <a:ext uri="{FF2B5EF4-FFF2-40B4-BE49-F238E27FC236}">
                    <a16:creationId xmlns:a16="http://schemas.microsoft.com/office/drawing/2014/main" id="{F10470D9-B27D-EEF9-6D71-0E45544CB4AF}"/>
                  </a:ext>
                </a:extLst>
              </p:cNvPr>
              <p:cNvPicPr>
                <a:picLocks noGrp="1" noRot="1" noChangeAspect="1" noMove="1" noResize="1" noEditPoints="1" noAdjustHandles="1" noChangeArrowheads="1" noChangeShapeType="1"/>
              </p:cNvPicPr>
              <p:nvPr/>
            </p:nvPicPr>
            <p:blipFill>
              <a:blip r:embed="rId3"/>
              <a:stretch>
                <a:fillRect/>
              </a:stretch>
            </p:blipFill>
            <p:spPr>
              <a:xfrm>
                <a:off x="5334000" y="0"/>
                <a:ext cx="19050000" cy="13716000"/>
              </a:xfrm>
              <a:prstGeom prst="rect">
                <a:avLst/>
              </a:prstGeom>
            </p:spPr>
          </p:pic>
        </mc:Fallback>
      </mc:AlternateContent>
      <p:grpSp>
        <p:nvGrpSpPr>
          <p:cNvPr id="11" name="Group 10">
            <a:extLst>
              <a:ext uri="{FF2B5EF4-FFF2-40B4-BE49-F238E27FC236}">
                <a16:creationId xmlns:a16="http://schemas.microsoft.com/office/drawing/2014/main" id="{DD280DB9-47AD-6D65-E3D5-786E0D4B87AB}"/>
              </a:ext>
            </a:extLst>
          </p:cNvPr>
          <p:cNvGrpSpPr/>
          <p:nvPr/>
        </p:nvGrpSpPr>
        <p:grpSpPr>
          <a:xfrm>
            <a:off x="-615820" y="165168"/>
            <a:ext cx="12126145" cy="7536794"/>
            <a:chOff x="-308237" y="4979764"/>
            <a:chExt cx="12126145" cy="7536794"/>
          </a:xfrm>
        </p:grpSpPr>
        <p:sp>
          <p:nvSpPr>
            <p:cNvPr id="10" name="Rectangle: Rounded Corners 9">
              <a:extLst>
                <a:ext uri="{FF2B5EF4-FFF2-40B4-BE49-F238E27FC236}">
                  <a16:creationId xmlns:a16="http://schemas.microsoft.com/office/drawing/2014/main" id="{CCD866DF-5345-8801-211A-C574BE8AF224}"/>
                </a:ext>
              </a:extLst>
            </p:cNvPr>
            <p:cNvSpPr/>
            <p:nvPr/>
          </p:nvSpPr>
          <p:spPr>
            <a:xfrm>
              <a:off x="410265" y="5018478"/>
              <a:ext cx="11407643" cy="7498080"/>
            </a:xfrm>
            <a:prstGeom prst="roundRect">
              <a:avLst>
                <a:gd name="adj" fmla="val 1613"/>
              </a:avLst>
            </a:prstGeom>
            <a:solidFill>
              <a:srgbClr val="002B3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sp>
          <p:nvSpPr>
            <p:cNvPr id="8" name="TextBox 7">
              <a:extLst>
                <a:ext uri="{FF2B5EF4-FFF2-40B4-BE49-F238E27FC236}">
                  <a16:creationId xmlns:a16="http://schemas.microsoft.com/office/drawing/2014/main" id="{E72445D1-BCA5-282E-FA7B-1CFB09B9498A}"/>
                </a:ext>
              </a:extLst>
            </p:cNvPr>
            <p:cNvSpPr txBox="1"/>
            <p:nvPr/>
          </p:nvSpPr>
          <p:spPr>
            <a:xfrm>
              <a:off x="-308237" y="4979764"/>
              <a:ext cx="12126145" cy="741741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2800" b="0" dirty="0">
                  <a:solidFill>
                    <a:srgbClr val="D4D4D4"/>
                  </a:solidFill>
                  <a:effectLst/>
                  <a:latin typeface="Consolas" panose="020B0609020204030204" pitchFamily="49" charset="0"/>
                </a:rPr>
                <a:t>    </a:t>
              </a:r>
              <a:r>
                <a:rPr lang="en-US" sz="2800" b="0" dirty="0">
                  <a:solidFill>
                    <a:srgbClr val="569CD6"/>
                  </a:solidFill>
                  <a:effectLst/>
                  <a:latin typeface="Consolas" panose="020B0609020204030204" pitchFamily="49" charset="0"/>
                </a:rPr>
                <a:t>def</a:t>
              </a:r>
              <a:r>
                <a:rPr lang="en-US" sz="2800" b="0" dirty="0">
                  <a:solidFill>
                    <a:srgbClr val="D4D4D4"/>
                  </a:solidFill>
                  <a:effectLst/>
                  <a:latin typeface="Consolas" panose="020B0609020204030204" pitchFamily="49" charset="0"/>
                </a:rPr>
                <a:t> </a:t>
              </a:r>
              <a:r>
                <a:rPr lang="en-US" sz="2800" b="0" dirty="0" err="1">
                  <a:solidFill>
                    <a:srgbClr val="DCDCAA"/>
                  </a:solidFill>
                  <a:effectLst/>
                  <a:latin typeface="Consolas" panose="020B0609020204030204" pitchFamily="49" charset="0"/>
                </a:rPr>
                <a:t>add_last</a:t>
              </a:r>
              <a:r>
                <a:rPr lang="en-US" sz="2800" b="0" dirty="0">
                  <a:solidFill>
                    <a:srgbClr val="D4D4D4"/>
                  </a:solidFill>
                  <a:effectLst/>
                  <a:latin typeface="Consolas" panose="020B0609020204030204" pitchFamily="49" charset="0"/>
                </a:rPr>
                <a:t>(</a:t>
              </a:r>
              <a:r>
                <a:rPr lang="en-US" sz="2800" b="0" dirty="0">
                  <a:solidFill>
                    <a:srgbClr val="9CDCFE"/>
                  </a:solidFill>
                  <a:effectLst/>
                  <a:latin typeface="Consolas" panose="020B0609020204030204" pitchFamily="49" charset="0"/>
                </a:rPr>
                <a:t>self</a:t>
              </a:r>
              <a:r>
                <a:rPr lang="en-US" sz="2800" b="0" dirty="0">
                  <a:solidFill>
                    <a:srgbClr val="D4D4D4"/>
                  </a:solidFill>
                  <a:effectLst/>
                  <a:latin typeface="Consolas" panose="020B0609020204030204" pitchFamily="49" charset="0"/>
                </a:rPr>
                <a:t>, </a:t>
              </a:r>
              <a:r>
                <a:rPr lang="en-US" sz="2800" b="0" dirty="0">
                  <a:solidFill>
                    <a:srgbClr val="9CDCFE"/>
                  </a:solidFill>
                  <a:effectLst/>
                  <a:latin typeface="Consolas" panose="020B0609020204030204" pitchFamily="49" charset="0"/>
                </a:rPr>
                <a:t>data</a:t>
              </a:r>
              <a:r>
                <a:rPr lang="en-US" sz="2800" b="0" dirty="0">
                  <a:solidFill>
                    <a:srgbClr val="D4D4D4"/>
                  </a:solidFill>
                  <a:effectLst/>
                  <a:latin typeface="Consolas" panose="020B0609020204030204" pitchFamily="49" charset="0"/>
                </a:rPr>
                <a:t>):</a:t>
              </a:r>
            </a:p>
            <a:p>
              <a:pPr algn="l"/>
              <a:r>
                <a:rPr lang="en-US" sz="2800" b="0" dirty="0">
                  <a:solidFill>
                    <a:srgbClr val="D4D4D4"/>
                  </a:solidFill>
                  <a:effectLst/>
                  <a:latin typeface="Consolas" panose="020B0609020204030204" pitchFamily="49" charset="0"/>
                </a:rPr>
                <a:t>        </a:t>
              </a:r>
              <a:r>
                <a:rPr lang="en-US" sz="2800" b="0" dirty="0">
                  <a:solidFill>
                    <a:srgbClr val="C586C0"/>
                  </a:solidFill>
                  <a:effectLst/>
                  <a:latin typeface="Consolas" panose="020B0609020204030204" pitchFamily="49" charset="0"/>
                </a:rPr>
                <a:t>if</a:t>
              </a:r>
              <a:r>
                <a:rPr lang="en-US" sz="2800" b="0" dirty="0">
                  <a:solidFill>
                    <a:srgbClr val="D4D4D4"/>
                  </a:solidFill>
                  <a:effectLst/>
                  <a:latin typeface="Consolas" panose="020B0609020204030204" pitchFamily="49" charset="0"/>
                </a:rPr>
                <a:t> </a:t>
              </a:r>
              <a:r>
                <a:rPr lang="en-US" sz="2800" b="0" dirty="0" err="1">
                  <a:solidFill>
                    <a:srgbClr val="9CDCFE"/>
                  </a:solidFill>
                  <a:effectLst/>
                  <a:latin typeface="Consolas" panose="020B0609020204030204" pitchFamily="49" charset="0"/>
                </a:rPr>
                <a:t>self</a:t>
              </a:r>
              <a:r>
                <a:rPr lang="en-US" sz="2800" b="0" dirty="0" err="1">
                  <a:solidFill>
                    <a:srgbClr val="D4D4D4"/>
                  </a:solidFill>
                  <a:effectLst/>
                  <a:latin typeface="Consolas" panose="020B0609020204030204" pitchFamily="49" charset="0"/>
                </a:rPr>
                <a:t>.</a:t>
              </a:r>
              <a:r>
                <a:rPr lang="en-US" sz="2800" b="0" dirty="0" err="1">
                  <a:solidFill>
                    <a:srgbClr val="9CDCFE"/>
                  </a:solidFill>
                  <a:effectLst/>
                  <a:latin typeface="Consolas" panose="020B0609020204030204" pitchFamily="49" charset="0"/>
                </a:rPr>
                <a:t>_head</a:t>
              </a:r>
              <a:r>
                <a:rPr lang="en-US" sz="2800" b="0" dirty="0">
                  <a:solidFill>
                    <a:srgbClr val="D4D4D4"/>
                  </a:solidFill>
                  <a:effectLst/>
                  <a:latin typeface="Consolas" panose="020B0609020204030204" pitchFamily="49" charset="0"/>
                </a:rPr>
                <a:t> </a:t>
              </a:r>
              <a:r>
                <a:rPr lang="en-US" sz="2800" b="0" dirty="0">
                  <a:solidFill>
                    <a:srgbClr val="569CD6"/>
                  </a:solidFill>
                  <a:effectLst/>
                  <a:latin typeface="Consolas" panose="020B0609020204030204" pitchFamily="49" charset="0"/>
                </a:rPr>
                <a:t>is</a:t>
              </a:r>
              <a:r>
                <a:rPr lang="en-US" sz="2800" b="0" dirty="0">
                  <a:solidFill>
                    <a:srgbClr val="D4D4D4"/>
                  </a:solidFill>
                  <a:effectLst/>
                  <a:latin typeface="Consolas" panose="020B0609020204030204" pitchFamily="49" charset="0"/>
                </a:rPr>
                <a:t> </a:t>
              </a:r>
              <a:r>
                <a:rPr lang="en-US" sz="2800" b="0" dirty="0">
                  <a:solidFill>
                    <a:srgbClr val="569CD6"/>
                  </a:solidFill>
                  <a:effectLst/>
                  <a:latin typeface="Consolas" panose="020B0609020204030204" pitchFamily="49" charset="0"/>
                </a:rPr>
                <a:t>None</a:t>
              </a:r>
              <a:r>
                <a:rPr lang="en-US" sz="2800" b="0" dirty="0">
                  <a:solidFill>
                    <a:srgbClr val="D4D4D4"/>
                  </a:solidFill>
                  <a:effectLst/>
                  <a:latin typeface="Consolas" panose="020B0609020204030204" pitchFamily="49" charset="0"/>
                </a:rPr>
                <a:t>: </a:t>
              </a:r>
              <a:r>
                <a:rPr lang="en-US" sz="2800" b="0" dirty="0">
                  <a:solidFill>
                    <a:srgbClr val="C586C0"/>
                  </a:solidFill>
                  <a:effectLst/>
                  <a:latin typeface="Consolas" panose="020B0609020204030204" pitchFamily="49" charset="0"/>
                </a:rPr>
                <a:t>return</a:t>
              </a:r>
              <a:r>
                <a:rPr lang="en-US" sz="2800" b="0" dirty="0">
                  <a:solidFill>
                    <a:srgbClr val="D4D4D4"/>
                  </a:solidFill>
                  <a:effectLst/>
                  <a:latin typeface="Consolas" panose="020B0609020204030204" pitchFamily="49" charset="0"/>
                </a:rPr>
                <a:t> </a:t>
              </a:r>
              <a:r>
                <a:rPr lang="en-US" sz="2800" b="0" dirty="0" err="1">
                  <a:solidFill>
                    <a:srgbClr val="9CDCFE"/>
                  </a:solidFill>
                  <a:effectLst/>
                  <a:latin typeface="Consolas" panose="020B0609020204030204" pitchFamily="49" charset="0"/>
                </a:rPr>
                <a:t>self</a:t>
              </a:r>
              <a:r>
                <a:rPr lang="en-US" sz="2800" b="0" dirty="0" err="1">
                  <a:solidFill>
                    <a:srgbClr val="D4D4D4"/>
                  </a:solidFill>
                  <a:effectLst/>
                  <a:latin typeface="Consolas" panose="020B0609020204030204" pitchFamily="49" charset="0"/>
                </a:rPr>
                <a:t>.</a:t>
              </a:r>
              <a:r>
                <a:rPr lang="en-US" sz="2800" b="0" dirty="0" err="1">
                  <a:solidFill>
                    <a:srgbClr val="DCDCAA"/>
                  </a:solidFill>
                  <a:effectLst/>
                  <a:latin typeface="Consolas" panose="020B0609020204030204" pitchFamily="49" charset="0"/>
                </a:rPr>
                <a:t>add_first</a:t>
              </a:r>
              <a:r>
                <a:rPr lang="en-US" sz="2800" b="0" dirty="0">
                  <a:solidFill>
                    <a:srgbClr val="D4D4D4"/>
                  </a:solidFill>
                  <a:effectLst/>
                  <a:latin typeface="Consolas" panose="020B0609020204030204" pitchFamily="49" charset="0"/>
                </a:rPr>
                <a:t>(</a:t>
              </a:r>
              <a:r>
                <a:rPr lang="en-US" sz="2800" b="0" dirty="0">
                  <a:solidFill>
                    <a:srgbClr val="9CDCFE"/>
                  </a:solidFill>
                  <a:effectLst/>
                  <a:latin typeface="Consolas" panose="020B0609020204030204" pitchFamily="49" charset="0"/>
                </a:rPr>
                <a:t>data</a:t>
              </a:r>
              <a:r>
                <a:rPr lang="en-US" sz="2800" b="0" dirty="0">
                  <a:solidFill>
                    <a:srgbClr val="D4D4D4"/>
                  </a:solidFill>
                  <a:effectLst/>
                  <a:latin typeface="Consolas" panose="020B0609020204030204" pitchFamily="49" charset="0"/>
                </a:rPr>
                <a:t>)</a:t>
              </a:r>
              <a:br>
                <a:rPr lang="en-US" sz="2800" b="0" dirty="0">
                  <a:solidFill>
                    <a:srgbClr val="D4D4D4"/>
                  </a:solidFill>
                  <a:effectLst/>
                  <a:latin typeface="Consolas" panose="020B0609020204030204" pitchFamily="49" charset="0"/>
                </a:rPr>
              </a:br>
              <a:r>
                <a:rPr lang="en-US" sz="2800" b="0" dirty="0">
                  <a:solidFill>
                    <a:srgbClr val="D4D4D4"/>
                  </a:solidFill>
                  <a:effectLst/>
                  <a:latin typeface="Consolas" panose="020B0609020204030204" pitchFamily="49" charset="0"/>
                </a:rPr>
                <a:t>        </a:t>
              </a:r>
              <a:r>
                <a:rPr lang="en-US" sz="2800" b="0" dirty="0" err="1">
                  <a:solidFill>
                    <a:srgbClr val="9CDCFE"/>
                  </a:solidFill>
                  <a:effectLst/>
                  <a:latin typeface="Consolas" panose="020B0609020204030204" pitchFamily="49" charset="0"/>
                </a:rPr>
                <a:t>current_node</a:t>
              </a:r>
              <a:r>
                <a:rPr lang="en-US" sz="2800" b="0" dirty="0">
                  <a:solidFill>
                    <a:srgbClr val="D4D4D4"/>
                  </a:solidFill>
                  <a:effectLst/>
                  <a:latin typeface="Consolas" panose="020B0609020204030204" pitchFamily="49" charset="0"/>
                </a:rPr>
                <a:t> = </a:t>
              </a:r>
              <a:r>
                <a:rPr lang="en-US" sz="2800" b="0" dirty="0" err="1">
                  <a:solidFill>
                    <a:srgbClr val="9CDCFE"/>
                  </a:solidFill>
                  <a:effectLst/>
                  <a:latin typeface="Consolas" panose="020B0609020204030204" pitchFamily="49" charset="0"/>
                </a:rPr>
                <a:t>self</a:t>
              </a:r>
              <a:r>
                <a:rPr lang="en-US" sz="2800" b="0" dirty="0" err="1">
                  <a:solidFill>
                    <a:srgbClr val="D4D4D4"/>
                  </a:solidFill>
                  <a:effectLst/>
                  <a:latin typeface="Consolas" panose="020B0609020204030204" pitchFamily="49" charset="0"/>
                </a:rPr>
                <a:t>.</a:t>
              </a:r>
              <a:r>
                <a:rPr lang="en-US" sz="2800" b="0" dirty="0" err="1">
                  <a:solidFill>
                    <a:srgbClr val="9CDCFE"/>
                  </a:solidFill>
                  <a:effectLst/>
                  <a:latin typeface="Consolas" panose="020B0609020204030204" pitchFamily="49" charset="0"/>
                </a:rPr>
                <a:t>_head</a:t>
              </a:r>
              <a:endParaRPr lang="en-US" sz="2800" b="0" dirty="0">
                <a:solidFill>
                  <a:srgbClr val="D4D4D4"/>
                </a:solidFill>
                <a:effectLst/>
                <a:latin typeface="Consolas" panose="020B0609020204030204" pitchFamily="49" charset="0"/>
              </a:endParaRPr>
            </a:p>
            <a:p>
              <a:pPr algn="l"/>
              <a:r>
                <a:rPr lang="en-US" sz="2800" b="0" dirty="0">
                  <a:solidFill>
                    <a:srgbClr val="D4D4D4"/>
                  </a:solidFill>
                  <a:effectLst/>
                  <a:latin typeface="Consolas" panose="020B0609020204030204" pitchFamily="49" charset="0"/>
                </a:rPr>
                <a:t>        </a:t>
              </a:r>
              <a:r>
                <a:rPr lang="en-US" sz="2800" b="0" dirty="0">
                  <a:solidFill>
                    <a:srgbClr val="C586C0"/>
                  </a:solidFill>
                  <a:effectLst/>
                  <a:latin typeface="Consolas" panose="020B0609020204030204" pitchFamily="49" charset="0"/>
                </a:rPr>
                <a:t>while</a:t>
              </a:r>
              <a:r>
                <a:rPr lang="en-US" sz="2800" b="0" dirty="0">
                  <a:solidFill>
                    <a:srgbClr val="D4D4D4"/>
                  </a:solidFill>
                  <a:effectLst/>
                  <a:latin typeface="Consolas" panose="020B0609020204030204" pitchFamily="49" charset="0"/>
                </a:rPr>
                <a:t> </a:t>
              </a:r>
              <a:r>
                <a:rPr lang="en-US" sz="2800" b="0" dirty="0" err="1">
                  <a:solidFill>
                    <a:srgbClr val="9CDCFE"/>
                  </a:solidFill>
                  <a:effectLst/>
                  <a:latin typeface="Consolas" panose="020B0609020204030204" pitchFamily="49" charset="0"/>
                </a:rPr>
                <a:t>current_node</a:t>
              </a:r>
              <a:r>
                <a:rPr lang="en-US" sz="2800" b="0" dirty="0" err="1">
                  <a:solidFill>
                    <a:srgbClr val="D4D4D4"/>
                  </a:solidFill>
                  <a:effectLst/>
                  <a:latin typeface="Consolas" panose="020B0609020204030204" pitchFamily="49" charset="0"/>
                </a:rPr>
                <a:t>.</a:t>
              </a:r>
              <a:r>
                <a:rPr lang="en-US" sz="2800" b="0" dirty="0" err="1">
                  <a:solidFill>
                    <a:srgbClr val="9CDCFE"/>
                  </a:solidFill>
                  <a:effectLst/>
                  <a:latin typeface="Consolas" panose="020B0609020204030204" pitchFamily="49" charset="0"/>
                </a:rPr>
                <a:t>link</a:t>
              </a:r>
              <a:r>
                <a:rPr lang="en-US" sz="2800" b="0" dirty="0">
                  <a:solidFill>
                    <a:srgbClr val="D4D4D4"/>
                  </a:solidFill>
                  <a:effectLst/>
                  <a:latin typeface="Consolas" panose="020B0609020204030204" pitchFamily="49" charset="0"/>
                </a:rPr>
                <a:t> </a:t>
              </a:r>
              <a:r>
                <a:rPr lang="en-US" sz="2800" b="0" dirty="0">
                  <a:solidFill>
                    <a:srgbClr val="569CD6"/>
                  </a:solidFill>
                  <a:effectLst/>
                  <a:latin typeface="Consolas" panose="020B0609020204030204" pitchFamily="49" charset="0"/>
                </a:rPr>
                <a:t>is</a:t>
              </a:r>
              <a:r>
                <a:rPr lang="en-US" sz="2800" b="0" dirty="0">
                  <a:solidFill>
                    <a:srgbClr val="D4D4D4"/>
                  </a:solidFill>
                  <a:effectLst/>
                  <a:latin typeface="Consolas" panose="020B0609020204030204" pitchFamily="49" charset="0"/>
                </a:rPr>
                <a:t> </a:t>
              </a:r>
              <a:r>
                <a:rPr lang="en-US" sz="2800" b="0" dirty="0">
                  <a:solidFill>
                    <a:srgbClr val="569CD6"/>
                  </a:solidFill>
                  <a:effectLst/>
                  <a:latin typeface="Consolas" panose="020B0609020204030204" pitchFamily="49" charset="0"/>
                </a:rPr>
                <a:t>not</a:t>
              </a:r>
              <a:r>
                <a:rPr lang="en-US" sz="2800" b="0" dirty="0">
                  <a:solidFill>
                    <a:srgbClr val="D4D4D4"/>
                  </a:solidFill>
                  <a:effectLst/>
                  <a:latin typeface="Consolas" panose="020B0609020204030204" pitchFamily="49" charset="0"/>
                </a:rPr>
                <a:t> </a:t>
              </a:r>
              <a:r>
                <a:rPr lang="en-US" sz="2800" b="0" dirty="0">
                  <a:solidFill>
                    <a:srgbClr val="569CD6"/>
                  </a:solidFill>
                  <a:effectLst/>
                  <a:latin typeface="Consolas" panose="020B0609020204030204" pitchFamily="49" charset="0"/>
                </a:rPr>
                <a:t>None</a:t>
              </a:r>
              <a:r>
                <a:rPr lang="en-US" sz="2800" b="0" dirty="0">
                  <a:solidFill>
                    <a:srgbClr val="D4D4D4"/>
                  </a:solidFill>
                  <a:effectLst/>
                  <a:latin typeface="Consolas" panose="020B0609020204030204" pitchFamily="49" charset="0"/>
                </a:rPr>
                <a:t>:</a:t>
              </a:r>
            </a:p>
            <a:p>
              <a:pPr algn="l"/>
              <a:r>
                <a:rPr lang="en-US" sz="2800" b="0" dirty="0">
                  <a:solidFill>
                    <a:srgbClr val="D4D4D4"/>
                  </a:solidFill>
                  <a:effectLst/>
                  <a:latin typeface="Consolas" panose="020B0609020204030204" pitchFamily="49" charset="0"/>
                </a:rPr>
                <a:t>            </a:t>
              </a:r>
              <a:r>
                <a:rPr lang="en-US" sz="2800" b="0" dirty="0" err="1">
                  <a:solidFill>
                    <a:srgbClr val="9CDCFE"/>
                  </a:solidFill>
                  <a:effectLst/>
                  <a:latin typeface="Consolas" panose="020B0609020204030204" pitchFamily="49" charset="0"/>
                </a:rPr>
                <a:t>current_node</a:t>
              </a:r>
              <a:r>
                <a:rPr lang="en-US" sz="2800" b="0" dirty="0">
                  <a:solidFill>
                    <a:srgbClr val="D4D4D4"/>
                  </a:solidFill>
                  <a:effectLst/>
                  <a:latin typeface="Consolas" panose="020B0609020204030204" pitchFamily="49" charset="0"/>
                </a:rPr>
                <a:t> = </a:t>
              </a:r>
              <a:r>
                <a:rPr lang="en-US" sz="2800" b="0" dirty="0" err="1">
                  <a:solidFill>
                    <a:srgbClr val="9CDCFE"/>
                  </a:solidFill>
                  <a:effectLst/>
                  <a:latin typeface="Consolas" panose="020B0609020204030204" pitchFamily="49" charset="0"/>
                </a:rPr>
                <a:t>current_node</a:t>
              </a:r>
              <a:r>
                <a:rPr lang="en-US" sz="2800" b="0" dirty="0" err="1">
                  <a:solidFill>
                    <a:srgbClr val="D4D4D4"/>
                  </a:solidFill>
                  <a:effectLst/>
                  <a:latin typeface="Consolas" panose="020B0609020204030204" pitchFamily="49" charset="0"/>
                </a:rPr>
                <a:t>.</a:t>
              </a:r>
              <a:r>
                <a:rPr lang="en-US" sz="2800" b="0" dirty="0" err="1">
                  <a:solidFill>
                    <a:srgbClr val="9CDCFE"/>
                  </a:solidFill>
                  <a:effectLst/>
                  <a:latin typeface="Consolas" panose="020B0609020204030204" pitchFamily="49" charset="0"/>
                </a:rPr>
                <a:t>link</a:t>
              </a:r>
              <a:br>
                <a:rPr lang="en-US" sz="2800" b="0" dirty="0">
                  <a:solidFill>
                    <a:srgbClr val="D4D4D4"/>
                  </a:solidFill>
                  <a:effectLst/>
                  <a:latin typeface="Consolas" panose="020B0609020204030204" pitchFamily="49" charset="0"/>
                </a:rPr>
              </a:br>
              <a:r>
                <a:rPr lang="en-US" sz="2800" b="0" dirty="0">
                  <a:solidFill>
                    <a:srgbClr val="D4D4D4"/>
                  </a:solidFill>
                  <a:effectLst/>
                  <a:latin typeface="Consolas" panose="020B0609020204030204" pitchFamily="49" charset="0"/>
                </a:rPr>
                <a:t>        </a:t>
              </a:r>
              <a:r>
                <a:rPr lang="en-US" sz="2800" b="0" dirty="0" err="1">
                  <a:solidFill>
                    <a:srgbClr val="9CDCFE"/>
                  </a:solidFill>
                  <a:effectLst/>
                  <a:latin typeface="Consolas" panose="020B0609020204030204" pitchFamily="49" charset="0"/>
                </a:rPr>
                <a:t>current_node</a:t>
              </a:r>
              <a:r>
                <a:rPr lang="en-US" sz="2800" b="0" dirty="0" err="1">
                  <a:solidFill>
                    <a:srgbClr val="D4D4D4"/>
                  </a:solidFill>
                  <a:effectLst/>
                  <a:latin typeface="Consolas" panose="020B0609020204030204" pitchFamily="49" charset="0"/>
                </a:rPr>
                <a:t>.</a:t>
              </a:r>
              <a:r>
                <a:rPr lang="en-US" sz="2800" b="0" dirty="0" err="1">
                  <a:solidFill>
                    <a:srgbClr val="9CDCFE"/>
                  </a:solidFill>
                  <a:effectLst/>
                  <a:latin typeface="Consolas" panose="020B0609020204030204" pitchFamily="49" charset="0"/>
                </a:rPr>
                <a:t>link</a:t>
              </a:r>
              <a:r>
                <a:rPr lang="en-US" sz="2800" b="0" dirty="0">
                  <a:solidFill>
                    <a:srgbClr val="D4D4D4"/>
                  </a:solidFill>
                  <a:effectLst/>
                  <a:latin typeface="Consolas" panose="020B0609020204030204" pitchFamily="49" charset="0"/>
                </a:rPr>
                <a:t> = </a:t>
              </a:r>
              <a:r>
                <a:rPr lang="en-US" sz="2800" b="0" dirty="0">
                  <a:solidFill>
                    <a:srgbClr val="4EC9B0"/>
                  </a:solidFill>
                  <a:effectLst/>
                  <a:latin typeface="Consolas" panose="020B0609020204030204" pitchFamily="49" charset="0"/>
                </a:rPr>
                <a:t>Node</a:t>
              </a:r>
              <a:r>
                <a:rPr lang="en-US" sz="2800" b="0" dirty="0">
                  <a:solidFill>
                    <a:srgbClr val="D4D4D4"/>
                  </a:solidFill>
                  <a:effectLst/>
                  <a:latin typeface="Consolas" panose="020B0609020204030204" pitchFamily="49" charset="0"/>
                </a:rPr>
                <a:t>(</a:t>
              </a:r>
              <a:r>
                <a:rPr lang="en-US" sz="2800" b="0" dirty="0">
                  <a:solidFill>
                    <a:srgbClr val="9CDCFE"/>
                  </a:solidFill>
                  <a:effectLst/>
                  <a:latin typeface="Consolas" panose="020B0609020204030204" pitchFamily="49" charset="0"/>
                </a:rPr>
                <a:t>data</a:t>
              </a:r>
              <a:r>
                <a:rPr lang="en-US" sz="2800" b="0" dirty="0">
                  <a:solidFill>
                    <a:srgbClr val="D4D4D4"/>
                  </a:solidFill>
                  <a:effectLst/>
                  <a:latin typeface="Consolas" panose="020B0609020204030204" pitchFamily="49" charset="0"/>
                </a:rPr>
                <a:t>, </a:t>
              </a:r>
              <a:r>
                <a:rPr lang="en-US" sz="2800" b="0" dirty="0">
                  <a:solidFill>
                    <a:srgbClr val="9CDCFE"/>
                  </a:solidFill>
                  <a:effectLst/>
                  <a:latin typeface="Consolas" panose="020B0609020204030204" pitchFamily="49" charset="0"/>
                </a:rPr>
                <a:t>link</a:t>
              </a:r>
              <a:r>
                <a:rPr lang="en-US" sz="2800" b="0" dirty="0">
                  <a:solidFill>
                    <a:srgbClr val="D4D4D4"/>
                  </a:solidFill>
                  <a:effectLst/>
                  <a:latin typeface="Consolas" panose="020B0609020204030204" pitchFamily="49" charset="0"/>
                </a:rPr>
                <a:t>=</a:t>
              </a:r>
              <a:r>
                <a:rPr lang="en-US" sz="2800" b="0" dirty="0">
                  <a:solidFill>
                    <a:srgbClr val="569CD6"/>
                  </a:solidFill>
                  <a:effectLst/>
                  <a:latin typeface="Consolas" panose="020B0609020204030204" pitchFamily="49" charset="0"/>
                </a:rPr>
                <a:t>None</a:t>
              </a:r>
              <a:r>
                <a:rPr lang="en-US" sz="2800" b="0" dirty="0">
                  <a:solidFill>
                    <a:srgbClr val="D4D4D4"/>
                  </a:solidFill>
                  <a:effectLst/>
                  <a:latin typeface="Consolas" panose="020B0609020204030204" pitchFamily="49" charset="0"/>
                </a:rPr>
                <a:t>)</a:t>
              </a:r>
            </a:p>
            <a:p>
              <a:pPr algn="l"/>
              <a:br>
                <a:rPr lang="en-US" sz="2800" b="0" dirty="0">
                  <a:solidFill>
                    <a:srgbClr val="D4D4D4"/>
                  </a:solidFill>
                  <a:effectLst/>
                  <a:latin typeface="Consolas" panose="020B0609020204030204" pitchFamily="49" charset="0"/>
                </a:rPr>
              </a:br>
              <a:br>
                <a:rPr lang="en-US" sz="2800" b="0" dirty="0">
                  <a:solidFill>
                    <a:srgbClr val="D4D4D4"/>
                  </a:solidFill>
                  <a:effectLst/>
                  <a:latin typeface="Consolas" panose="020B0609020204030204" pitchFamily="49" charset="0"/>
                </a:rPr>
              </a:br>
              <a:r>
                <a:rPr lang="en-US" sz="2800" b="0" dirty="0">
                  <a:solidFill>
                    <a:srgbClr val="D4D4D4"/>
                  </a:solidFill>
                  <a:effectLst/>
                  <a:latin typeface="Consolas" panose="020B0609020204030204" pitchFamily="49" charset="0"/>
                </a:rPr>
                <a:t>    </a:t>
              </a:r>
              <a:r>
                <a:rPr lang="en-US" sz="2800" b="0" dirty="0">
                  <a:solidFill>
                    <a:srgbClr val="569CD6"/>
                  </a:solidFill>
                  <a:effectLst/>
                  <a:latin typeface="Consolas" panose="020B0609020204030204" pitchFamily="49" charset="0"/>
                </a:rPr>
                <a:t>def</a:t>
              </a:r>
              <a:r>
                <a:rPr lang="en-US" sz="2800" b="0" dirty="0">
                  <a:solidFill>
                    <a:srgbClr val="D4D4D4"/>
                  </a:solidFill>
                  <a:effectLst/>
                  <a:latin typeface="Consolas" panose="020B0609020204030204" pitchFamily="49" charset="0"/>
                </a:rPr>
                <a:t> </a:t>
              </a:r>
              <a:r>
                <a:rPr lang="en-US" sz="2800" b="0" dirty="0" err="1">
                  <a:solidFill>
                    <a:srgbClr val="DCDCAA"/>
                  </a:solidFill>
                  <a:effectLst/>
                  <a:latin typeface="Consolas" panose="020B0609020204030204" pitchFamily="49" charset="0"/>
                </a:rPr>
                <a:t>remove_last</a:t>
              </a:r>
              <a:r>
                <a:rPr lang="en-US" sz="2800" b="0" dirty="0">
                  <a:solidFill>
                    <a:srgbClr val="D4D4D4"/>
                  </a:solidFill>
                  <a:effectLst/>
                  <a:latin typeface="Consolas" panose="020B0609020204030204" pitchFamily="49" charset="0"/>
                </a:rPr>
                <a:t>(</a:t>
              </a:r>
              <a:r>
                <a:rPr lang="en-US" sz="2800" b="0" dirty="0">
                  <a:solidFill>
                    <a:srgbClr val="9CDCFE"/>
                  </a:solidFill>
                  <a:effectLst/>
                  <a:latin typeface="Consolas" panose="020B0609020204030204" pitchFamily="49" charset="0"/>
                </a:rPr>
                <a:t>self</a:t>
              </a:r>
              <a:r>
                <a:rPr lang="en-US" sz="2800" b="0" dirty="0">
                  <a:solidFill>
                    <a:srgbClr val="D4D4D4"/>
                  </a:solidFill>
                  <a:effectLst/>
                  <a:latin typeface="Consolas" panose="020B0609020204030204" pitchFamily="49" charset="0"/>
                </a:rPr>
                <a:t>):        </a:t>
              </a:r>
            </a:p>
            <a:p>
              <a:pPr algn="l"/>
              <a:r>
                <a:rPr lang="en-US" sz="2800" b="0" dirty="0">
                  <a:solidFill>
                    <a:srgbClr val="D4D4D4"/>
                  </a:solidFill>
                  <a:effectLst/>
                  <a:latin typeface="Consolas" panose="020B0609020204030204" pitchFamily="49" charset="0"/>
                </a:rPr>
                <a:t>        </a:t>
              </a:r>
              <a:r>
                <a:rPr lang="en-US" sz="2800" b="0" dirty="0">
                  <a:solidFill>
                    <a:srgbClr val="C586C0"/>
                  </a:solidFill>
                  <a:effectLst/>
                  <a:latin typeface="Consolas" panose="020B0609020204030204" pitchFamily="49" charset="0"/>
                </a:rPr>
                <a:t>if</a:t>
              </a:r>
              <a:r>
                <a:rPr lang="en-US" sz="2800" b="0" dirty="0">
                  <a:solidFill>
                    <a:srgbClr val="D4D4D4"/>
                  </a:solidFill>
                  <a:effectLst/>
                  <a:latin typeface="Consolas" panose="020B0609020204030204" pitchFamily="49" charset="0"/>
                </a:rPr>
                <a:t> </a:t>
              </a:r>
              <a:r>
                <a:rPr lang="en-US" sz="2800" b="0" dirty="0">
                  <a:solidFill>
                    <a:srgbClr val="9CDCFE"/>
                  </a:solidFill>
                  <a:effectLst/>
                  <a:latin typeface="Consolas" panose="020B0609020204030204" pitchFamily="49" charset="0"/>
                </a:rPr>
                <a:t>self</a:t>
              </a:r>
              <a:r>
                <a:rPr lang="en-US" sz="2800" b="0" dirty="0">
                  <a:solidFill>
                    <a:srgbClr val="D4D4D4"/>
                  </a:solidFill>
                  <a:effectLst/>
                  <a:latin typeface="Consolas" panose="020B0609020204030204" pitchFamily="49" charset="0"/>
                </a:rPr>
                <a:t>.</a:t>
              </a:r>
              <a:r>
                <a:rPr lang="en-US" sz="2800" b="0" dirty="0">
                  <a:solidFill>
                    <a:srgbClr val="9CDCFE"/>
                  </a:solidFill>
                  <a:effectLst/>
                  <a:latin typeface="Consolas" panose="020B0609020204030204" pitchFamily="49" charset="0"/>
                </a:rPr>
                <a:t>_</a:t>
              </a:r>
              <a:r>
                <a:rPr lang="en-US" sz="2800" b="0" dirty="0" err="1">
                  <a:solidFill>
                    <a:srgbClr val="9CDCFE"/>
                  </a:solidFill>
                  <a:effectLst/>
                  <a:latin typeface="Consolas" panose="020B0609020204030204" pitchFamily="49" charset="0"/>
                </a:rPr>
                <a:t>head</a:t>
              </a:r>
              <a:r>
                <a:rPr lang="en-US" sz="2800" b="0" dirty="0" err="1">
                  <a:solidFill>
                    <a:srgbClr val="D4D4D4"/>
                  </a:solidFill>
                  <a:effectLst/>
                  <a:latin typeface="Consolas" panose="020B0609020204030204" pitchFamily="49" charset="0"/>
                </a:rPr>
                <a:t>.</a:t>
              </a:r>
              <a:r>
                <a:rPr lang="en-US" sz="2800" b="0" dirty="0" err="1">
                  <a:solidFill>
                    <a:srgbClr val="9CDCFE"/>
                  </a:solidFill>
                  <a:effectLst/>
                  <a:latin typeface="Consolas" panose="020B0609020204030204" pitchFamily="49" charset="0"/>
                </a:rPr>
                <a:t>link</a:t>
              </a:r>
              <a:r>
                <a:rPr lang="en-US" sz="2800" b="0" dirty="0">
                  <a:solidFill>
                    <a:srgbClr val="D4D4D4"/>
                  </a:solidFill>
                  <a:effectLst/>
                  <a:latin typeface="Consolas" panose="020B0609020204030204" pitchFamily="49" charset="0"/>
                </a:rPr>
                <a:t> </a:t>
              </a:r>
              <a:r>
                <a:rPr lang="en-US" sz="2800" b="0" dirty="0">
                  <a:solidFill>
                    <a:srgbClr val="569CD6"/>
                  </a:solidFill>
                  <a:effectLst/>
                  <a:latin typeface="Consolas" panose="020B0609020204030204" pitchFamily="49" charset="0"/>
                </a:rPr>
                <a:t>is</a:t>
              </a:r>
              <a:r>
                <a:rPr lang="en-US" sz="2800" b="0" dirty="0">
                  <a:solidFill>
                    <a:srgbClr val="D4D4D4"/>
                  </a:solidFill>
                  <a:effectLst/>
                  <a:latin typeface="Consolas" panose="020B0609020204030204" pitchFamily="49" charset="0"/>
                </a:rPr>
                <a:t> </a:t>
              </a:r>
              <a:r>
                <a:rPr lang="en-US" sz="2800" b="0" dirty="0">
                  <a:solidFill>
                    <a:srgbClr val="569CD6"/>
                  </a:solidFill>
                  <a:effectLst/>
                  <a:latin typeface="Consolas" panose="020B0609020204030204" pitchFamily="49" charset="0"/>
                </a:rPr>
                <a:t>None</a:t>
              </a:r>
              <a:r>
                <a:rPr lang="en-US" sz="2800" b="0" dirty="0">
                  <a:solidFill>
                    <a:srgbClr val="D4D4D4"/>
                  </a:solidFill>
                  <a:effectLst/>
                  <a:latin typeface="Consolas" panose="020B0609020204030204" pitchFamily="49" charset="0"/>
                </a:rPr>
                <a:t>:</a:t>
              </a:r>
            </a:p>
            <a:p>
              <a:pPr algn="l"/>
              <a:r>
                <a:rPr lang="en-US" sz="2800" b="0" dirty="0">
                  <a:solidFill>
                    <a:srgbClr val="D4D4D4"/>
                  </a:solidFill>
                  <a:effectLst/>
                  <a:latin typeface="Consolas" panose="020B0609020204030204" pitchFamily="49" charset="0"/>
                </a:rPr>
                <a:t>            </a:t>
              </a:r>
              <a:r>
                <a:rPr lang="en-US" sz="2800" b="0" dirty="0">
                  <a:solidFill>
                    <a:srgbClr val="C586C0"/>
                  </a:solidFill>
                  <a:effectLst/>
                  <a:latin typeface="Consolas" panose="020B0609020204030204" pitchFamily="49" charset="0"/>
                </a:rPr>
                <a:t>return</a:t>
              </a:r>
              <a:r>
                <a:rPr lang="en-US" sz="2800" b="0" dirty="0">
                  <a:solidFill>
                    <a:srgbClr val="D4D4D4"/>
                  </a:solidFill>
                  <a:effectLst/>
                  <a:latin typeface="Consolas" panose="020B0609020204030204" pitchFamily="49" charset="0"/>
                </a:rPr>
                <a:t> </a:t>
              </a:r>
              <a:r>
                <a:rPr lang="en-US" sz="2800" b="0" dirty="0" err="1">
                  <a:solidFill>
                    <a:srgbClr val="569CD6"/>
                  </a:solidFill>
                  <a:effectLst/>
                  <a:latin typeface="Consolas" panose="020B0609020204030204" pitchFamily="49" charset="0"/>
                </a:rPr>
                <a:t>self</a:t>
              </a:r>
              <a:r>
                <a:rPr lang="en-US" sz="2800" b="0" dirty="0" err="1">
                  <a:solidFill>
                    <a:srgbClr val="D4D4D4"/>
                  </a:solidFill>
                  <a:effectLst/>
                  <a:latin typeface="Consolas" panose="020B0609020204030204" pitchFamily="49" charset="0"/>
                </a:rPr>
                <a:t>.remove_first</a:t>
              </a:r>
              <a:r>
                <a:rPr lang="en-US" sz="2800" b="0" dirty="0">
                  <a:solidFill>
                    <a:srgbClr val="D4D4D4"/>
                  </a:solidFill>
                  <a:effectLst/>
                  <a:latin typeface="Consolas" panose="020B0609020204030204" pitchFamily="49" charset="0"/>
                </a:rPr>
                <a:t>()</a:t>
              </a:r>
            </a:p>
            <a:p>
              <a:pPr algn="l"/>
              <a:r>
                <a:rPr lang="en-US" sz="2800" b="0" dirty="0">
                  <a:solidFill>
                    <a:srgbClr val="D4D4D4"/>
                  </a:solidFill>
                  <a:effectLst/>
                  <a:latin typeface="Consolas" panose="020B0609020204030204" pitchFamily="49" charset="0"/>
                </a:rPr>
                <a:t>        </a:t>
              </a:r>
              <a:r>
                <a:rPr lang="en-US" sz="2800" b="0" dirty="0" err="1">
                  <a:solidFill>
                    <a:srgbClr val="9CDCFE"/>
                  </a:solidFill>
                  <a:effectLst/>
                  <a:latin typeface="Consolas" panose="020B0609020204030204" pitchFamily="49" charset="0"/>
                </a:rPr>
                <a:t>current_node</a:t>
              </a:r>
              <a:r>
                <a:rPr lang="en-US" sz="2800" b="0" dirty="0">
                  <a:solidFill>
                    <a:srgbClr val="D4D4D4"/>
                  </a:solidFill>
                  <a:effectLst/>
                  <a:latin typeface="Consolas" panose="020B0609020204030204" pitchFamily="49" charset="0"/>
                </a:rPr>
                <a:t> = </a:t>
              </a:r>
              <a:r>
                <a:rPr lang="en-US" sz="2800" b="0" dirty="0" err="1">
                  <a:solidFill>
                    <a:srgbClr val="9CDCFE"/>
                  </a:solidFill>
                  <a:effectLst/>
                  <a:latin typeface="Consolas" panose="020B0609020204030204" pitchFamily="49" charset="0"/>
                </a:rPr>
                <a:t>self</a:t>
              </a:r>
              <a:r>
                <a:rPr lang="en-US" sz="2800" b="0" dirty="0" err="1">
                  <a:solidFill>
                    <a:srgbClr val="D4D4D4"/>
                  </a:solidFill>
                  <a:effectLst/>
                  <a:latin typeface="Consolas" panose="020B0609020204030204" pitchFamily="49" charset="0"/>
                </a:rPr>
                <a:t>.</a:t>
              </a:r>
              <a:r>
                <a:rPr lang="en-US" sz="2800" b="0" dirty="0" err="1">
                  <a:solidFill>
                    <a:srgbClr val="9CDCFE"/>
                  </a:solidFill>
                  <a:effectLst/>
                  <a:latin typeface="Consolas" panose="020B0609020204030204" pitchFamily="49" charset="0"/>
                </a:rPr>
                <a:t>_head</a:t>
              </a:r>
              <a:endParaRPr lang="en-US" sz="2800" b="0" dirty="0">
                <a:solidFill>
                  <a:srgbClr val="D4D4D4"/>
                </a:solidFill>
                <a:effectLst/>
                <a:latin typeface="Consolas" panose="020B0609020204030204" pitchFamily="49" charset="0"/>
              </a:endParaRPr>
            </a:p>
            <a:p>
              <a:pPr algn="l"/>
              <a:r>
                <a:rPr lang="en-US" sz="2800" b="0" dirty="0">
                  <a:solidFill>
                    <a:srgbClr val="D4D4D4"/>
                  </a:solidFill>
                  <a:effectLst/>
                  <a:latin typeface="Consolas" panose="020B0609020204030204" pitchFamily="49" charset="0"/>
                </a:rPr>
                <a:t>        </a:t>
              </a:r>
              <a:r>
                <a:rPr lang="en-US" sz="2800" b="0" dirty="0">
                  <a:solidFill>
                    <a:srgbClr val="C586C0"/>
                  </a:solidFill>
                  <a:effectLst/>
                  <a:latin typeface="Consolas" panose="020B0609020204030204" pitchFamily="49" charset="0"/>
                </a:rPr>
                <a:t>while</a:t>
              </a:r>
              <a:r>
                <a:rPr lang="en-US" sz="2800" b="0" dirty="0">
                  <a:solidFill>
                    <a:srgbClr val="D4D4D4"/>
                  </a:solidFill>
                  <a:effectLst/>
                  <a:latin typeface="Consolas" panose="020B0609020204030204" pitchFamily="49" charset="0"/>
                </a:rPr>
                <a:t> </a:t>
              </a:r>
              <a:r>
                <a:rPr lang="en-US" sz="2800" b="0" dirty="0" err="1">
                  <a:solidFill>
                    <a:srgbClr val="9CDCFE"/>
                  </a:solidFill>
                  <a:effectLst/>
                  <a:latin typeface="Consolas" panose="020B0609020204030204" pitchFamily="49" charset="0"/>
                </a:rPr>
                <a:t>current_node</a:t>
              </a:r>
              <a:r>
                <a:rPr lang="en-US" sz="2800" b="0" dirty="0" err="1">
                  <a:solidFill>
                    <a:srgbClr val="D4D4D4"/>
                  </a:solidFill>
                  <a:effectLst/>
                  <a:latin typeface="Consolas" panose="020B0609020204030204" pitchFamily="49" charset="0"/>
                </a:rPr>
                <a:t>.</a:t>
              </a:r>
              <a:r>
                <a:rPr lang="en-US" sz="2800" b="0" dirty="0" err="1">
                  <a:solidFill>
                    <a:srgbClr val="9CDCFE"/>
                  </a:solidFill>
                  <a:effectLst/>
                  <a:latin typeface="Consolas" panose="020B0609020204030204" pitchFamily="49" charset="0"/>
                </a:rPr>
                <a:t>link</a:t>
              </a:r>
              <a:r>
                <a:rPr lang="en-US" sz="2800" b="0" dirty="0" err="1">
                  <a:solidFill>
                    <a:srgbClr val="D4D4D4"/>
                  </a:solidFill>
                  <a:effectLst/>
                  <a:latin typeface="Consolas" panose="020B0609020204030204" pitchFamily="49" charset="0"/>
                </a:rPr>
                <a:t>.link</a:t>
              </a:r>
              <a:r>
                <a:rPr lang="en-US" sz="2800" b="0" dirty="0">
                  <a:solidFill>
                    <a:srgbClr val="D4D4D4"/>
                  </a:solidFill>
                  <a:effectLst/>
                  <a:latin typeface="Consolas" panose="020B0609020204030204" pitchFamily="49" charset="0"/>
                </a:rPr>
                <a:t> </a:t>
              </a:r>
              <a:r>
                <a:rPr lang="en-US" sz="2800" b="0" dirty="0">
                  <a:solidFill>
                    <a:srgbClr val="569CD6"/>
                  </a:solidFill>
                  <a:effectLst/>
                  <a:latin typeface="Consolas" panose="020B0609020204030204" pitchFamily="49" charset="0"/>
                </a:rPr>
                <a:t>is</a:t>
              </a:r>
              <a:r>
                <a:rPr lang="en-US" sz="2800" b="0" dirty="0">
                  <a:solidFill>
                    <a:srgbClr val="D4D4D4"/>
                  </a:solidFill>
                  <a:effectLst/>
                  <a:latin typeface="Consolas" panose="020B0609020204030204" pitchFamily="49" charset="0"/>
                </a:rPr>
                <a:t> </a:t>
              </a:r>
              <a:r>
                <a:rPr lang="en-US" sz="2800" b="0" dirty="0">
                  <a:solidFill>
                    <a:srgbClr val="569CD6"/>
                  </a:solidFill>
                  <a:effectLst/>
                  <a:latin typeface="Consolas" panose="020B0609020204030204" pitchFamily="49" charset="0"/>
                </a:rPr>
                <a:t>not</a:t>
              </a:r>
              <a:r>
                <a:rPr lang="en-US" sz="2800" b="0" dirty="0">
                  <a:solidFill>
                    <a:srgbClr val="D4D4D4"/>
                  </a:solidFill>
                  <a:effectLst/>
                  <a:latin typeface="Consolas" panose="020B0609020204030204" pitchFamily="49" charset="0"/>
                </a:rPr>
                <a:t> </a:t>
              </a:r>
              <a:r>
                <a:rPr lang="en-US" sz="2800" b="0" dirty="0">
                  <a:solidFill>
                    <a:srgbClr val="569CD6"/>
                  </a:solidFill>
                  <a:effectLst/>
                  <a:latin typeface="Consolas" panose="020B0609020204030204" pitchFamily="49" charset="0"/>
                </a:rPr>
                <a:t>None</a:t>
              </a:r>
              <a:r>
                <a:rPr lang="en-US" sz="2800" b="0" dirty="0">
                  <a:solidFill>
                    <a:srgbClr val="D4D4D4"/>
                  </a:solidFill>
                  <a:effectLst/>
                  <a:latin typeface="Consolas" panose="020B0609020204030204" pitchFamily="49" charset="0"/>
                </a:rPr>
                <a:t>:</a:t>
              </a:r>
            </a:p>
            <a:p>
              <a:pPr algn="l"/>
              <a:r>
                <a:rPr lang="en-US" sz="2800" b="0" dirty="0">
                  <a:solidFill>
                    <a:srgbClr val="D4D4D4"/>
                  </a:solidFill>
                  <a:effectLst/>
                  <a:latin typeface="Consolas" panose="020B0609020204030204" pitchFamily="49" charset="0"/>
                </a:rPr>
                <a:t>            </a:t>
              </a:r>
              <a:r>
                <a:rPr lang="en-US" sz="2800" b="0" dirty="0" err="1">
                  <a:solidFill>
                    <a:srgbClr val="9CDCFE"/>
                  </a:solidFill>
                  <a:effectLst/>
                  <a:latin typeface="Consolas" panose="020B0609020204030204" pitchFamily="49" charset="0"/>
                </a:rPr>
                <a:t>current_node</a:t>
              </a:r>
              <a:r>
                <a:rPr lang="en-US" sz="2800" b="0" dirty="0">
                  <a:solidFill>
                    <a:srgbClr val="D4D4D4"/>
                  </a:solidFill>
                  <a:effectLst/>
                  <a:latin typeface="Consolas" panose="020B0609020204030204" pitchFamily="49" charset="0"/>
                </a:rPr>
                <a:t> = </a:t>
              </a:r>
              <a:r>
                <a:rPr lang="en-US" sz="2800" b="0" dirty="0" err="1">
                  <a:solidFill>
                    <a:srgbClr val="9CDCFE"/>
                  </a:solidFill>
                  <a:effectLst/>
                  <a:latin typeface="Consolas" panose="020B0609020204030204" pitchFamily="49" charset="0"/>
                </a:rPr>
                <a:t>current_node</a:t>
              </a:r>
              <a:r>
                <a:rPr lang="en-US" sz="2800" b="0" dirty="0" err="1">
                  <a:solidFill>
                    <a:srgbClr val="D4D4D4"/>
                  </a:solidFill>
                  <a:effectLst/>
                  <a:latin typeface="Consolas" panose="020B0609020204030204" pitchFamily="49" charset="0"/>
                </a:rPr>
                <a:t>.</a:t>
              </a:r>
              <a:r>
                <a:rPr lang="en-US" sz="2800" b="0" dirty="0" err="1">
                  <a:solidFill>
                    <a:srgbClr val="9CDCFE"/>
                  </a:solidFill>
                  <a:effectLst/>
                  <a:latin typeface="Consolas" panose="020B0609020204030204" pitchFamily="49" charset="0"/>
                </a:rPr>
                <a:t>link</a:t>
              </a:r>
              <a:br>
                <a:rPr lang="en-US" sz="2800" b="0" dirty="0">
                  <a:solidFill>
                    <a:srgbClr val="D4D4D4"/>
                  </a:solidFill>
                  <a:effectLst/>
                  <a:latin typeface="Consolas" panose="020B0609020204030204" pitchFamily="49" charset="0"/>
                </a:rPr>
              </a:br>
              <a:r>
                <a:rPr lang="en-US" sz="2800" b="0" dirty="0">
                  <a:solidFill>
                    <a:srgbClr val="D4D4D4"/>
                  </a:solidFill>
                  <a:effectLst/>
                  <a:latin typeface="Consolas" panose="020B0609020204030204" pitchFamily="49" charset="0"/>
                </a:rPr>
                <a:t>        </a:t>
              </a:r>
              <a:r>
                <a:rPr lang="en-US" sz="2800" b="0" dirty="0">
                  <a:solidFill>
                    <a:srgbClr val="9CDCFE"/>
                  </a:solidFill>
                  <a:effectLst/>
                  <a:latin typeface="Consolas" panose="020B0609020204030204" pitchFamily="49" charset="0"/>
                </a:rPr>
                <a:t>item</a:t>
              </a:r>
              <a:r>
                <a:rPr lang="en-US" sz="2800" b="0" dirty="0">
                  <a:solidFill>
                    <a:srgbClr val="D4D4D4"/>
                  </a:solidFill>
                  <a:effectLst/>
                  <a:latin typeface="Consolas" panose="020B0609020204030204" pitchFamily="49" charset="0"/>
                </a:rPr>
                <a:t> = </a:t>
              </a:r>
              <a:r>
                <a:rPr lang="en-US" sz="2800" b="0" dirty="0" err="1">
                  <a:solidFill>
                    <a:srgbClr val="9CDCFE"/>
                  </a:solidFill>
                  <a:effectLst/>
                  <a:latin typeface="Consolas" panose="020B0609020204030204" pitchFamily="49" charset="0"/>
                </a:rPr>
                <a:t>current_node</a:t>
              </a:r>
              <a:r>
                <a:rPr lang="en-US" sz="2800" b="0" dirty="0" err="1">
                  <a:solidFill>
                    <a:srgbClr val="D4D4D4"/>
                  </a:solidFill>
                  <a:effectLst/>
                  <a:latin typeface="Consolas" panose="020B0609020204030204" pitchFamily="49" charset="0"/>
                </a:rPr>
                <a:t>.</a:t>
              </a:r>
              <a:r>
                <a:rPr lang="en-US" sz="2800" b="0" dirty="0" err="1">
                  <a:solidFill>
                    <a:srgbClr val="9CDCFE"/>
                  </a:solidFill>
                  <a:effectLst/>
                  <a:latin typeface="Consolas" panose="020B0609020204030204" pitchFamily="49" charset="0"/>
                </a:rPr>
                <a:t>link</a:t>
              </a:r>
              <a:r>
                <a:rPr lang="en-US" sz="2800" b="0" dirty="0" err="1">
                  <a:solidFill>
                    <a:srgbClr val="D4D4D4"/>
                  </a:solidFill>
                  <a:effectLst/>
                  <a:latin typeface="Consolas" panose="020B0609020204030204" pitchFamily="49" charset="0"/>
                </a:rPr>
                <a:t>.data</a:t>
              </a:r>
              <a:r>
                <a:rPr lang="en-US" sz="2800" b="0" dirty="0">
                  <a:solidFill>
                    <a:srgbClr val="D4D4D4"/>
                  </a:solidFill>
                  <a:effectLst/>
                  <a:latin typeface="Consolas" panose="020B0609020204030204" pitchFamily="49" charset="0"/>
                </a:rPr>
                <a:t> </a:t>
              </a:r>
            </a:p>
            <a:p>
              <a:pPr algn="l"/>
              <a:r>
                <a:rPr lang="en-US" sz="2800" b="0" dirty="0">
                  <a:solidFill>
                    <a:srgbClr val="D4D4D4"/>
                  </a:solidFill>
                  <a:effectLst/>
                  <a:latin typeface="Consolas" panose="020B0609020204030204" pitchFamily="49" charset="0"/>
                </a:rPr>
                <a:t>        </a:t>
              </a:r>
              <a:r>
                <a:rPr lang="en-US" sz="2800" b="0" dirty="0" err="1">
                  <a:solidFill>
                    <a:srgbClr val="9CDCFE"/>
                  </a:solidFill>
                  <a:effectLst/>
                  <a:latin typeface="Consolas" panose="020B0609020204030204" pitchFamily="49" charset="0"/>
                </a:rPr>
                <a:t>current_node</a:t>
              </a:r>
              <a:r>
                <a:rPr lang="en-US" sz="2800" b="0" dirty="0" err="1">
                  <a:solidFill>
                    <a:srgbClr val="D4D4D4"/>
                  </a:solidFill>
                  <a:effectLst/>
                  <a:latin typeface="Consolas" panose="020B0609020204030204" pitchFamily="49" charset="0"/>
                </a:rPr>
                <a:t>.</a:t>
              </a:r>
              <a:r>
                <a:rPr lang="en-US" sz="2800" b="0" dirty="0" err="1">
                  <a:solidFill>
                    <a:srgbClr val="9CDCFE"/>
                  </a:solidFill>
                  <a:effectLst/>
                  <a:latin typeface="Consolas" panose="020B0609020204030204" pitchFamily="49" charset="0"/>
                </a:rPr>
                <a:t>link</a:t>
              </a:r>
              <a:r>
                <a:rPr lang="en-US" sz="2800" b="0" dirty="0">
                  <a:solidFill>
                    <a:srgbClr val="D4D4D4"/>
                  </a:solidFill>
                  <a:effectLst/>
                  <a:latin typeface="Consolas" panose="020B0609020204030204" pitchFamily="49" charset="0"/>
                </a:rPr>
                <a:t> = </a:t>
              </a:r>
              <a:r>
                <a:rPr lang="en-US" sz="2800" b="0" dirty="0">
                  <a:solidFill>
                    <a:srgbClr val="569CD6"/>
                  </a:solidFill>
                  <a:effectLst/>
                  <a:latin typeface="Consolas" panose="020B0609020204030204" pitchFamily="49" charset="0"/>
                </a:rPr>
                <a:t>None</a:t>
              </a:r>
              <a:endParaRPr lang="en-US" sz="2800" b="0" dirty="0">
                <a:solidFill>
                  <a:srgbClr val="D4D4D4"/>
                </a:solidFill>
                <a:effectLst/>
                <a:latin typeface="Consolas" panose="020B0609020204030204" pitchFamily="49" charset="0"/>
              </a:endParaRPr>
            </a:p>
            <a:p>
              <a:pPr algn="l"/>
              <a:r>
                <a:rPr lang="en-US" sz="2800" b="0" dirty="0">
                  <a:solidFill>
                    <a:srgbClr val="D4D4D4"/>
                  </a:solidFill>
                  <a:effectLst/>
                  <a:latin typeface="Consolas" panose="020B0609020204030204" pitchFamily="49" charset="0"/>
                </a:rPr>
                <a:t>        </a:t>
              </a:r>
              <a:r>
                <a:rPr lang="en-US" sz="2800" b="0" dirty="0">
                  <a:solidFill>
                    <a:srgbClr val="C586C0"/>
                  </a:solidFill>
                  <a:effectLst/>
                  <a:latin typeface="Consolas" panose="020B0609020204030204" pitchFamily="49" charset="0"/>
                </a:rPr>
                <a:t>return</a:t>
              </a:r>
              <a:r>
                <a:rPr lang="en-US" sz="2800" b="0" dirty="0">
                  <a:solidFill>
                    <a:srgbClr val="D4D4D4"/>
                  </a:solidFill>
                  <a:effectLst/>
                  <a:latin typeface="Consolas" panose="020B0609020204030204" pitchFamily="49" charset="0"/>
                </a:rPr>
                <a:t> </a:t>
              </a:r>
              <a:r>
                <a:rPr lang="en-US" sz="2800" b="0" dirty="0">
                  <a:solidFill>
                    <a:srgbClr val="9CDCFE"/>
                  </a:solidFill>
                  <a:effectLst/>
                  <a:latin typeface="Consolas" panose="020B0609020204030204" pitchFamily="49" charset="0"/>
                </a:rPr>
                <a:t>item</a:t>
              </a:r>
              <a:endParaRPr lang="en-US" sz="2800" b="0" dirty="0">
                <a:solidFill>
                  <a:srgbClr val="D4D4D4"/>
                </a:solidFill>
                <a:effectLst/>
                <a:latin typeface="Consolas" panose="020B0609020204030204" pitchFamily="49" charset="0"/>
              </a:endParaRPr>
            </a:p>
          </p:txBody>
        </p:sp>
      </p:grpSp>
    </p:spTree>
    <p:extLst>
      <p:ext uri="{BB962C8B-B14F-4D97-AF65-F5344CB8AC3E}">
        <p14:creationId xmlns:p14="http://schemas.microsoft.com/office/powerpoint/2010/main" val="150648502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5" name="Linked Lists"/>
          <p:cNvSpPr txBox="1">
            <a:spLocks noGrp="1"/>
          </p:cNvSpPr>
          <p:nvPr>
            <p:ph type="title"/>
          </p:nvPr>
        </p:nvSpPr>
        <p:spPr>
          <a:prstGeom prst="rect">
            <a:avLst/>
          </a:prstGeom>
        </p:spPr>
        <p:txBody>
          <a:bodyPr/>
          <a:lstStyle/>
          <a:p>
            <a:r>
              <a:t>Linked Lists</a:t>
            </a:r>
          </a:p>
        </p:txBody>
      </p:sp>
      <p:sp>
        <p:nvSpPr>
          <p:cNvPr id="1436"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76</a:t>
            </a:fld>
            <a:endParaRPr/>
          </a:p>
        </p:txBody>
      </p:sp>
      <p:sp>
        <p:nvSpPr>
          <p:cNvPr id="1437" name="None"/>
          <p:cNvSpPr/>
          <p:nvPr/>
        </p:nvSpPr>
        <p:spPr>
          <a:xfrm>
            <a:off x="19058537" y="6030914"/>
            <a:ext cx="1418184" cy="570363"/>
          </a:xfrm>
          <a:prstGeom prst="rect">
            <a:avLst/>
          </a:prstGeom>
          <a:solidFill>
            <a:srgbClr val="000000"/>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defTabSz="825500">
              <a:defRPr sz="3200">
                <a:solidFill>
                  <a:srgbClr val="FFFFFF"/>
                </a:solidFill>
                <a:latin typeface="Helvetica Neue Medium"/>
                <a:ea typeface="Helvetica Neue Medium"/>
                <a:cs typeface="Helvetica Neue Medium"/>
                <a:sym typeface="Helvetica Neue Medium"/>
              </a:defRPr>
            </a:lvl1pPr>
          </a:lstStyle>
          <a:p>
            <a:r>
              <a:t>None</a:t>
            </a:r>
          </a:p>
        </p:txBody>
      </p:sp>
      <p:grpSp>
        <p:nvGrpSpPr>
          <p:cNvPr id="1440" name="Group"/>
          <p:cNvGrpSpPr/>
          <p:nvPr/>
        </p:nvGrpSpPr>
        <p:grpSpPr>
          <a:xfrm>
            <a:off x="12456799" y="2603189"/>
            <a:ext cx="1548080" cy="2158900"/>
            <a:chOff x="0" y="0"/>
            <a:chExt cx="1548079" cy="2158898"/>
          </a:xfrm>
        </p:grpSpPr>
        <p:sp>
          <p:nvSpPr>
            <p:cNvPr id="1438" name="Line"/>
            <p:cNvSpPr/>
            <p:nvPr/>
          </p:nvSpPr>
          <p:spPr>
            <a:xfrm flipH="1">
              <a:off x="774040" y="888898"/>
              <a:ext cx="1" cy="1270001"/>
            </a:xfrm>
            <a:prstGeom prst="line">
              <a:avLst/>
            </a:prstGeom>
            <a:noFill/>
            <a:ln w="76200" cap="flat">
              <a:solidFill>
                <a:srgbClr val="000000"/>
              </a:solidFill>
              <a:prstDash val="solid"/>
              <a:miter lim="400000"/>
              <a:tailEnd type="triangle" w="med" len="med"/>
            </a:ln>
            <a:effectLst/>
          </p:spPr>
          <p:txBody>
            <a:bodyPr wrap="square" lIns="50800" tIns="50800" rIns="50800" bIns="50800" numCol="1" anchor="ctr">
              <a:noAutofit/>
            </a:bodyPr>
            <a:lstStyle/>
            <a:p>
              <a:endParaRPr/>
            </a:p>
          </p:txBody>
        </p:sp>
        <p:sp>
          <p:nvSpPr>
            <p:cNvPr id="1439" name="head"/>
            <p:cNvSpPr txBox="1"/>
            <p:nvPr/>
          </p:nvSpPr>
          <p:spPr>
            <a:xfrm>
              <a:off x="-1" y="-1"/>
              <a:ext cx="1548081" cy="82051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defRPr sz="4800" b="1">
                  <a:solidFill>
                    <a:srgbClr val="000000"/>
                  </a:solidFill>
                </a:defRPr>
              </a:lvl1pPr>
            </a:lstStyle>
            <a:p>
              <a:r>
                <a:t>head</a:t>
              </a:r>
            </a:p>
          </p:txBody>
        </p:sp>
      </p:grpSp>
      <p:sp>
        <p:nvSpPr>
          <p:cNvPr id="1506" name="Connection Line"/>
          <p:cNvSpPr/>
          <p:nvPr/>
        </p:nvSpPr>
        <p:spPr>
          <a:xfrm>
            <a:off x="17487786" y="6771600"/>
            <a:ext cx="1686117" cy="511147"/>
          </a:xfrm>
          <a:custGeom>
            <a:avLst/>
            <a:gdLst/>
            <a:ahLst/>
            <a:cxnLst>
              <a:cxn ang="0">
                <a:pos x="wd2" y="hd2"/>
              </a:cxn>
              <a:cxn ang="5400000">
                <a:pos x="wd2" y="hd2"/>
              </a:cxn>
              <a:cxn ang="10800000">
                <a:pos x="wd2" y="hd2"/>
              </a:cxn>
              <a:cxn ang="16200000">
                <a:pos x="wd2" y="hd2"/>
              </a:cxn>
            </a:cxnLst>
            <a:rect l="0" t="0" r="r" b="b"/>
            <a:pathLst>
              <a:path w="21600" h="16234" extrusionOk="0">
                <a:moveTo>
                  <a:pt x="0" y="0"/>
                </a:moveTo>
                <a:cubicBezTo>
                  <a:pt x="10987" y="20650"/>
                  <a:pt x="18187" y="21600"/>
                  <a:pt x="21600" y="2849"/>
                </a:cubicBezTo>
              </a:path>
            </a:pathLst>
          </a:custGeom>
          <a:ln w="63500">
            <a:solidFill>
              <a:srgbClr val="000000"/>
            </a:solidFill>
            <a:miter lim="400000"/>
            <a:tailEnd type="triangle"/>
          </a:ln>
        </p:spPr>
        <p:txBody>
          <a:bodyPr/>
          <a:lstStyle/>
          <a:p>
            <a:endParaRPr/>
          </a:p>
        </p:txBody>
      </p:sp>
      <p:grpSp>
        <p:nvGrpSpPr>
          <p:cNvPr id="1444" name="Group"/>
          <p:cNvGrpSpPr/>
          <p:nvPr/>
        </p:nvGrpSpPr>
        <p:grpSpPr>
          <a:xfrm>
            <a:off x="15505605" y="5510046"/>
            <a:ext cx="2556334" cy="1270001"/>
            <a:chOff x="0" y="0"/>
            <a:chExt cx="2556333" cy="1270000"/>
          </a:xfrm>
        </p:grpSpPr>
        <p:sp>
          <p:nvSpPr>
            <p:cNvPr id="1442" name="1"/>
            <p:cNvSpPr/>
            <p:nvPr/>
          </p:nvSpPr>
          <p:spPr>
            <a:xfrm>
              <a:off x="0" y="0"/>
              <a:ext cx="1270000" cy="1270000"/>
            </a:xfrm>
            <a:prstGeom prst="rect">
              <a:avLst/>
            </a:prstGeom>
            <a:solidFill>
              <a:srgbClr val="00A1FF"/>
            </a:solidFill>
            <a:ln w="254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825500">
                <a:defRPr sz="3200">
                  <a:solidFill>
                    <a:srgbClr val="000000"/>
                  </a:solidFill>
                  <a:latin typeface="Helvetica Neue Medium"/>
                  <a:ea typeface="Helvetica Neue Medium"/>
                  <a:cs typeface="Helvetica Neue Medium"/>
                  <a:sym typeface="Helvetica Neue Medium"/>
                </a:defRPr>
              </a:lvl1pPr>
            </a:lstStyle>
            <a:p>
              <a:r>
                <a:t>1</a:t>
              </a:r>
            </a:p>
          </p:txBody>
        </p:sp>
        <p:sp>
          <p:nvSpPr>
            <p:cNvPr id="1443" name="link"/>
            <p:cNvSpPr/>
            <p:nvPr/>
          </p:nvSpPr>
          <p:spPr>
            <a:xfrm>
              <a:off x="1286333" y="0"/>
              <a:ext cx="1270001" cy="1270000"/>
            </a:xfrm>
            <a:prstGeom prst="rect">
              <a:avLst/>
            </a:prstGeom>
            <a:solidFill>
              <a:schemeClr val="accent4">
                <a:hueOff val="-476017"/>
                <a:lumOff val="-10042"/>
              </a:schemeClr>
            </a:solidFill>
            <a:ln w="254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825500">
                <a:defRPr sz="3200">
                  <a:solidFill>
                    <a:srgbClr val="000000"/>
                  </a:solidFill>
                  <a:latin typeface="Helvetica Neue Medium"/>
                  <a:ea typeface="Helvetica Neue Medium"/>
                  <a:cs typeface="Helvetica Neue Medium"/>
                  <a:sym typeface="Helvetica Neue Medium"/>
                </a:defRPr>
              </a:lvl1pPr>
            </a:lstStyle>
            <a:p>
              <a:r>
                <a:t>link</a:t>
              </a:r>
            </a:p>
          </p:txBody>
        </p:sp>
      </p:grpSp>
      <p:sp>
        <p:nvSpPr>
          <p:cNvPr id="1507" name="Connection Line"/>
          <p:cNvSpPr/>
          <p:nvPr/>
        </p:nvSpPr>
        <p:spPr>
          <a:xfrm>
            <a:off x="13984744" y="6771600"/>
            <a:ext cx="1686117" cy="511147"/>
          </a:xfrm>
          <a:custGeom>
            <a:avLst/>
            <a:gdLst/>
            <a:ahLst/>
            <a:cxnLst>
              <a:cxn ang="0">
                <a:pos x="wd2" y="hd2"/>
              </a:cxn>
              <a:cxn ang="5400000">
                <a:pos x="wd2" y="hd2"/>
              </a:cxn>
              <a:cxn ang="10800000">
                <a:pos x="wd2" y="hd2"/>
              </a:cxn>
              <a:cxn ang="16200000">
                <a:pos x="wd2" y="hd2"/>
              </a:cxn>
            </a:cxnLst>
            <a:rect l="0" t="0" r="r" b="b"/>
            <a:pathLst>
              <a:path w="21600" h="16234" extrusionOk="0">
                <a:moveTo>
                  <a:pt x="0" y="0"/>
                </a:moveTo>
                <a:cubicBezTo>
                  <a:pt x="10987" y="20650"/>
                  <a:pt x="18187" y="21600"/>
                  <a:pt x="21600" y="2849"/>
                </a:cubicBezTo>
              </a:path>
            </a:pathLst>
          </a:custGeom>
          <a:ln w="63500">
            <a:solidFill>
              <a:srgbClr val="000000"/>
            </a:solidFill>
            <a:miter lim="400000"/>
            <a:tailEnd type="triangle"/>
          </a:ln>
        </p:spPr>
        <p:txBody>
          <a:bodyPr/>
          <a:lstStyle/>
          <a:p>
            <a:endParaRPr/>
          </a:p>
        </p:txBody>
      </p:sp>
      <p:grpSp>
        <p:nvGrpSpPr>
          <p:cNvPr id="1448" name="Group"/>
          <p:cNvGrpSpPr/>
          <p:nvPr/>
        </p:nvGrpSpPr>
        <p:grpSpPr>
          <a:xfrm>
            <a:off x="11952672" y="5510046"/>
            <a:ext cx="2556334" cy="1270001"/>
            <a:chOff x="0" y="0"/>
            <a:chExt cx="2556333" cy="1270000"/>
          </a:xfrm>
        </p:grpSpPr>
        <p:sp>
          <p:nvSpPr>
            <p:cNvPr id="1446" name="3"/>
            <p:cNvSpPr/>
            <p:nvPr/>
          </p:nvSpPr>
          <p:spPr>
            <a:xfrm>
              <a:off x="0" y="0"/>
              <a:ext cx="1270000" cy="1270000"/>
            </a:xfrm>
            <a:prstGeom prst="rect">
              <a:avLst/>
            </a:prstGeom>
            <a:solidFill>
              <a:srgbClr val="00A1FF"/>
            </a:solidFill>
            <a:ln w="254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825500">
                <a:defRPr sz="3200">
                  <a:solidFill>
                    <a:srgbClr val="000000"/>
                  </a:solidFill>
                  <a:latin typeface="Helvetica Neue Medium"/>
                  <a:ea typeface="Helvetica Neue Medium"/>
                  <a:cs typeface="Helvetica Neue Medium"/>
                  <a:sym typeface="Helvetica Neue Medium"/>
                </a:defRPr>
              </a:lvl1pPr>
            </a:lstStyle>
            <a:p>
              <a:r>
                <a:t>3</a:t>
              </a:r>
            </a:p>
          </p:txBody>
        </p:sp>
        <p:sp>
          <p:nvSpPr>
            <p:cNvPr id="1447" name="link"/>
            <p:cNvSpPr/>
            <p:nvPr/>
          </p:nvSpPr>
          <p:spPr>
            <a:xfrm>
              <a:off x="1286333" y="0"/>
              <a:ext cx="1270001" cy="1270000"/>
            </a:xfrm>
            <a:prstGeom prst="rect">
              <a:avLst/>
            </a:prstGeom>
            <a:solidFill>
              <a:schemeClr val="accent4">
                <a:hueOff val="-476017"/>
                <a:lumOff val="-10042"/>
              </a:schemeClr>
            </a:solidFill>
            <a:ln w="254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825500">
                <a:defRPr sz="3200">
                  <a:solidFill>
                    <a:srgbClr val="000000"/>
                  </a:solidFill>
                  <a:latin typeface="Helvetica Neue Medium"/>
                  <a:ea typeface="Helvetica Neue Medium"/>
                  <a:cs typeface="Helvetica Neue Medium"/>
                  <a:sym typeface="Helvetica Neue Medium"/>
                </a:defRPr>
              </a:lvl1pPr>
            </a:lstStyle>
            <a:p>
              <a:r>
                <a:t>link</a:t>
              </a:r>
            </a:p>
          </p:txBody>
        </p:sp>
      </p:grpSp>
      <p:grpSp>
        <p:nvGrpSpPr>
          <p:cNvPr id="1488" name="Group"/>
          <p:cNvGrpSpPr/>
          <p:nvPr/>
        </p:nvGrpSpPr>
        <p:grpSpPr>
          <a:xfrm>
            <a:off x="19058537" y="5548469"/>
            <a:ext cx="4836500" cy="1535253"/>
            <a:chOff x="0" y="0"/>
            <a:chExt cx="4836498" cy="1535252"/>
          </a:xfrm>
        </p:grpSpPr>
        <p:sp>
          <p:nvSpPr>
            <p:cNvPr id="1483" name="None"/>
            <p:cNvSpPr/>
            <p:nvPr/>
          </p:nvSpPr>
          <p:spPr>
            <a:xfrm>
              <a:off x="3418315" y="457813"/>
              <a:ext cx="1418184" cy="570363"/>
            </a:xfrm>
            <a:prstGeom prst="rect">
              <a:avLst/>
            </a:prstGeom>
            <a:solidFill>
              <a:srgbClr val="000000"/>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825500">
                <a:defRPr sz="3200">
                  <a:solidFill>
                    <a:srgbClr val="FFFFFF"/>
                  </a:solidFill>
                  <a:latin typeface="Helvetica Neue Medium"/>
                  <a:ea typeface="Helvetica Neue Medium"/>
                  <a:cs typeface="Helvetica Neue Medium"/>
                  <a:sym typeface="Helvetica Neue Medium"/>
                </a:defRPr>
              </a:lvl1pPr>
            </a:lstStyle>
            <a:p>
              <a:r>
                <a:t>None</a:t>
              </a:r>
            </a:p>
          </p:txBody>
        </p:sp>
        <p:sp>
          <p:nvSpPr>
            <p:cNvPr id="1508" name="Connection Line"/>
            <p:cNvSpPr/>
            <p:nvPr/>
          </p:nvSpPr>
          <p:spPr>
            <a:xfrm>
              <a:off x="2094636" y="1024106"/>
              <a:ext cx="1686116" cy="511147"/>
            </a:xfrm>
            <a:custGeom>
              <a:avLst/>
              <a:gdLst/>
              <a:ahLst/>
              <a:cxnLst>
                <a:cxn ang="0">
                  <a:pos x="wd2" y="hd2"/>
                </a:cxn>
                <a:cxn ang="5400000">
                  <a:pos x="wd2" y="hd2"/>
                </a:cxn>
                <a:cxn ang="10800000">
                  <a:pos x="wd2" y="hd2"/>
                </a:cxn>
                <a:cxn ang="16200000">
                  <a:pos x="wd2" y="hd2"/>
                </a:cxn>
              </a:cxnLst>
              <a:rect l="0" t="0" r="r" b="b"/>
              <a:pathLst>
                <a:path w="21600" h="16234" extrusionOk="0">
                  <a:moveTo>
                    <a:pt x="0" y="0"/>
                  </a:moveTo>
                  <a:cubicBezTo>
                    <a:pt x="10987" y="20650"/>
                    <a:pt x="18187" y="21600"/>
                    <a:pt x="21600" y="2849"/>
                  </a:cubicBezTo>
                </a:path>
              </a:pathLst>
            </a:custGeom>
            <a:noFill/>
            <a:ln w="63500" cap="flat">
              <a:solidFill>
                <a:srgbClr val="000000"/>
              </a:solidFill>
              <a:prstDash val="solid"/>
              <a:miter lim="400000"/>
              <a:tailEnd type="triangle" w="med" len="med"/>
            </a:ln>
            <a:effectLst/>
          </p:spPr>
          <p:txBody>
            <a:bodyPr/>
            <a:lstStyle/>
            <a:p>
              <a:endParaRPr/>
            </a:p>
          </p:txBody>
        </p:sp>
        <p:grpSp>
          <p:nvGrpSpPr>
            <p:cNvPr id="1487" name="Group"/>
            <p:cNvGrpSpPr/>
            <p:nvPr/>
          </p:nvGrpSpPr>
          <p:grpSpPr>
            <a:xfrm>
              <a:off x="0" y="0"/>
              <a:ext cx="2556334" cy="1270000"/>
              <a:chOff x="0" y="0"/>
              <a:chExt cx="2556333" cy="1270000"/>
            </a:xfrm>
          </p:grpSpPr>
          <p:sp>
            <p:nvSpPr>
              <p:cNvPr id="1485" name="8"/>
              <p:cNvSpPr/>
              <p:nvPr/>
            </p:nvSpPr>
            <p:spPr>
              <a:xfrm>
                <a:off x="0" y="0"/>
                <a:ext cx="1270000" cy="1270000"/>
              </a:xfrm>
              <a:prstGeom prst="rect">
                <a:avLst/>
              </a:prstGeom>
              <a:solidFill>
                <a:srgbClr val="00A1FF"/>
              </a:solidFill>
              <a:ln w="254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825500">
                  <a:defRPr sz="3200">
                    <a:solidFill>
                      <a:srgbClr val="000000"/>
                    </a:solidFill>
                    <a:latin typeface="Helvetica Neue Medium"/>
                    <a:ea typeface="Helvetica Neue Medium"/>
                    <a:cs typeface="Helvetica Neue Medium"/>
                    <a:sym typeface="Helvetica Neue Medium"/>
                  </a:defRPr>
                </a:lvl1pPr>
              </a:lstStyle>
              <a:p>
                <a:r>
                  <a:t>8</a:t>
                </a:r>
              </a:p>
            </p:txBody>
          </p:sp>
          <p:sp>
            <p:nvSpPr>
              <p:cNvPr id="1486" name="link"/>
              <p:cNvSpPr/>
              <p:nvPr/>
            </p:nvSpPr>
            <p:spPr>
              <a:xfrm>
                <a:off x="1286333" y="0"/>
                <a:ext cx="1270001" cy="1270000"/>
              </a:xfrm>
              <a:prstGeom prst="rect">
                <a:avLst/>
              </a:prstGeom>
              <a:solidFill>
                <a:schemeClr val="accent4">
                  <a:hueOff val="-476017"/>
                  <a:lumOff val="-10042"/>
                </a:schemeClr>
              </a:solidFill>
              <a:ln w="254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825500">
                  <a:defRPr sz="3200">
                    <a:solidFill>
                      <a:srgbClr val="000000"/>
                    </a:solidFill>
                    <a:latin typeface="Helvetica Neue Medium"/>
                    <a:ea typeface="Helvetica Neue Medium"/>
                    <a:cs typeface="Helvetica Neue Medium"/>
                    <a:sym typeface="Helvetica Neue Medium"/>
                  </a:defRPr>
                </a:lvl1pPr>
              </a:lstStyle>
              <a:p>
                <a:r>
                  <a:t>link</a:t>
                </a:r>
              </a:p>
            </p:txBody>
          </p:sp>
        </p:grpSp>
      </p:grpSp>
      <p:grpSp>
        <p:nvGrpSpPr>
          <p:cNvPr id="1499" name="Group"/>
          <p:cNvGrpSpPr/>
          <p:nvPr/>
        </p:nvGrpSpPr>
        <p:grpSpPr>
          <a:xfrm>
            <a:off x="13042327" y="8382366"/>
            <a:ext cx="11028821" cy="3875744"/>
            <a:chOff x="-25400" y="0"/>
            <a:chExt cx="11028819" cy="3875742"/>
          </a:xfrm>
        </p:grpSpPr>
        <p:grpSp>
          <p:nvGrpSpPr>
            <p:cNvPr id="1497" name="This traversal is inefficient! Instead, let’s also keep a reference to the end of the list."/>
            <p:cNvGrpSpPr/>
            <p:nvPr/>
          </p:nvGrpSpPr>
          <p:grpSpPr>
            <a:xfrm>
              <a:off x="-25400" y="590572"/>
              <a:ext cx="11028820" cy="3285171"/>
              <a:chOff x="0" y="0"/>
              <a:chExt cx="11028819" cy="3285170"/>
            </a:xfrm>
          </p:grpSpPr>
          <p:sp>
            <p:nvSpPr>
              <p:cNvPr id="1496" name="This traversal is inefficient! Instead, let’s also keep a reference to the end of the list."/>
              <p:cNvSpPr txBox="1"/>
              <p:nvPr/>
            </p:nvSpPr>
            <p:spPr>
              <a:xfrm>
                <a:off x="38100" y="38100"/>
                <a:ext cx="10952620" cy="3208971"/>
              </a:xfrm>
              <a:prstGeom prst="rect">
                <a:avLst/>
              </a:prstGeom>
              <a:solidFill>
                <a:schemeClr val="accent1"/>
              </a:solidFill>
              <a:ln>
                <a:noFill/>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p>
                <a:pPr>
                  <a:lnSpc>
                    <a:spcPct val="150000"/>
                  </a:lnSpc>
                  <a:defRPr sz="5000">
                    <a:solidFill>
                      <a:srgbClr val="000000"/>
                    </a:solidFill>
                  </a:defRPr>
                </a:pPr>
                <a:r>
                  <a:rPr b="1"/>
                  <a:t>This traversal is inefficient!</a:t>
                </a:r>
                <a:br/>
                <a:r>
                  <a:t>Instead, let’s also keep a reference to the end of the list.</a:t>
                </a:r>
              </a:p>
            </p:txBody>
          </p:sp>
          <p:pic>
            <p:nvPicPr>
              <p:cNvPr id="1495" name="This traversal is inefficient! Instead, let’s also keep a reference to the end of the list. This traversal is inefficient! Instead, let’s also keep a reference to the end of the list." descr="This traversal is inefficient! Instead, let’s also keep a reference to the end of the list. This traversal is inefficient! Instead, let’s also keep a reference to the end of the list."/>
              <p:cNvPicPr>
                <a:picLocks/>
              </p:cNvPicPr>
              <p:nvPr/>
            </p:nvPicPr>
            <p:blipFill>
              <a:blip r:embed="rId3"/>
              <a:stretch>
                <a:fillRect/>
              </a:stretch>
            </p:blipFill>
            <p:spPr>
              <a:xfrm>
                <a:off x="0" y="0"/>
                <a:ext cx="11028820" cy="3285171"/>
              </a:xfrm>
              <a:prstGeom prst="rect">
                <a:avLst/>
              </a:prstGeom>
              <a:effectLst/>
            </p:spPr>
          </p:pic>
        </p:grpSp>
        <p:sp>
          <p:nvSpPr>
            <p:cNvPr id="1498" name="Light Bulb"/>
            <p:cNvSpPr/>
            <p:nvPr/>
          </p:nvSpPr>
          <p:spPr>
            <a:xfrm>
              <a:off x="0" y="0"/>
              <a:ext cx="866605" cy="1502646"/>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5" y="0"/>
                    <a:pt x="0" y="2843"/>
                    <a:pt x="0" y="6352"/>
                  </a:cubicBezTo>
                  <a:cubicBezTo>
                    <a:pt x="0" y="7004"/>
                    <a:pt x="167" y="7633"/>
                    <a:pt x="477" y="8225"/>
                  </a:cubicBezTo>
                  <a:cubicBezTo>
                    <a:pt x="477" y="8225"/>
                    <a:pt x="477" y="8226"/>
                    <a:pt x="477" y="8227"/>
                  </a:cubicBezTo>
                  <a:cubicBezTo>
                    <a:pt x="491" y="8261"/>
                    <a:pt x="527" y="8322"/>
                    <a:pt x="579" y="8405"/>
                  </a:cubicBezTo>
                  <a:cubicBezTo>
                    <a:pt x="693" y="8601"/>
                    <a:pt x="822" y="8793"/>
                    <a:pt x="966" y="8979"/>
                  </a:cubicBezTo>
                  <a:cubicBezTo>
                    <a:pt x="2223" y="10787"/>
                    <a:pt x="5439" y="15160"/>
                    <a:pt x="5440" y="16141"/>
                  </a:cubicBezTo>
                  <a:lnTo>
                    <a:pt x="5656" y="16902"/>
                  </a:lnTo>
                  <a:cubicBezTo>
                    <a:pt x="5656" y="16902"/>
                    <a:pt x="5696" y="16981"/>
                    <a:pt x="5817" y="17079"/>
                  </a:cubicBezTo>
                  <a:lnTo>
                    <a:pt x="15815" y="17079"/>
                  </a:lnTo>
                  <a:cubicBezTo>
                    <a:pt x="15936" y="16981"/>
                    <a:pt x="15976" y="16902"/>
                    <a:pt x="15976" y="16902"/>
                  </a:cubicBezTo>
                  <a:lnTo>
                    <a:pt x="16193" y="16141"/>
                  </a:lnTo>
                  <a:cubicBezTo>
                    <a:pt x="16193" y="14948"/>
                    <a:pt x="20944" y="8742"/>
                    <a:pt x="21152" y="8227"/>
                  </a:cubicBezTo>
                  <a:cubicBezTo>
                    <a:pt x="21159" y="8211"/>
                    <a:pt x="21155" y="8198"/>
                    <a:pt x="21141" y="8188"/>
                  </a:cubicBezTo>
                  <a:cubicBezTo>
                    <a:pt x="21438" y="7607"/>
                    <a:pt x="21600" y="6990"/>
                    <a:pt x="21600" y="6352"/>
                  </a:cubicBezTo>
                  <a:cubicBezTo>
                    <a:pt x="21600" y="2843"/>
                    <a:pt x="16765" y="0"/>
                    <a:pt x="10800" y="0"/>
                  </a:cubicBezTo>
                  <a:close/>
                  <a:moveTo>
                    <a:pt x="5943" y="17697"/>
                  </a:moveTo>
                  <a:cubicBezTo>
                    <a:pt x="5930" y="17727"/>
                    <a:pt x="5919" y="17758"/>
                    <a:pt x="5919" y="17791"/>
                  </a:cubicBezTo>
                  <a:lnTo>
                    <a:pt x="5919" y="18399"/>
                  </a:lnTo>
                  <a:cubicBezTo>
                    <a:pt x="5919" y="18599"/>
                    <a:pt x="6178" y="18765"/>
                    <a:pt x="6510" y="18795"/>
                  </a:cubicBezTo>
                  <a:cubicBezTo>
                    <a:pt x="6431" y="18855"/>
                    <a:pt x="6382" y="18929"/>
                    <a:pt x="6382" y="19010"/>
                  </a:cubicBezTo>
                  <a:lnTo>
                    <a:pt x="6382" y="19541"/>
                  </a:lnTo>
                  <a:cubicBezTo>
                    <a:pt x="6382" y="19736"/>
                    <a:pt x="6656" y="19894"/>
                    <a:pt x="6993" y="19894"/>
                  </a:cubicBezTo>
                  <a:lnTo>
                    <a:pt x="7186" y="19894"/>
                  </a:lnTo>
                  <a:lnTo>
                    <a:pt x="7186" y="20380"/>
                  </a:lnTo>
                  <a:cubicBezTo>
                    <a:pt x="7186" y="20568"/>
                    <a:pt x="7454" y="20721"/>
                    <a:pt x="7780" y="20721"/>
                  </a:cubicBezTo>
                  <a:lnTo>
                    <a:pt x="8816" y="20721"/>
                  </a:lnTo>
                  <a:cubicBezTo>
                    <a:pt x="8925" y="21215"/>
                    <a:pt x="9771" y="21600"/>
                    <a:pt x="10800" y="21600"/>
                  </a:cubicBezTo>
                  <a:cubicBezTo>
                    <a:pt x="11829" y="21600"/>
                    <a:pt x="12675" y="21215"/>
                    <a:pt x="12784" y="20721"/>
                  </a:cubicBezTo>
                  <a:lnTo>
                    <a:pt x="13820" y="20721"/>
                  </a:lnTo>
                  <a:cubicBezTo>
                    <a:pt x="14146" y="20721"/>
                    <a:pt x="14414" y="20568"/>
                    <a:pt x="14414" y="20380"/>
                  </a:cubicBezTo>
                  <a:lnTo>
                    <a:pt x="14414" y="19894"/>
                  </a:lnTo>
                  <a:lnTo>
                    <a:pt x="14607" y="19894"/>
                  </a:lnTo>
                  <a:cubicBezTo>
                    <a:pt x="14944" y="19894"/>
                    <a:pt x="15218" y="19736"/>
                    <a:pt x="15218" y="19541"/>
                  </a:cubicBezTo>
                  <a:lnTo>
                    <a:pt x="15218" y="19010"/>
                  </a:lnTo>
                  <a:cubicBezTo>
                    <a:pt x="15218" y="18929"/>
                    <a:pt x="15169" y="18855"/>
                    <a:pt x="15090" y="18795"/>
                  </a:cubicBezTo>
                  <a:cubicBezTo>
                    <a:pt x="15422" y="18765"/>
                    <a:pt x="15681" y="18599"/>
                    <a:pt x="15681" y="18399"/>
                  </a:cubicBezTo>
                  <a:lnTo>
                    <a:pt x="15681" y="17791"/>
                  </a:lnTo>
                  <a:cubicBezTo>
                    <a:pt x="15681" y="17758"/>
                    <a:pt x="15670" y="17727"/>
                    <a:pt x="15657" y="17697"/>
                  </a:cubicBezTo>
                  <a:lnTo>
                    <a:pt x="5943" y="17697"/>
                  </a:lnTo>
                  <a:close/>
                </a:path>
              </a:pathLst>
            </a:custGeom>
            <a:solidFill>
              <a:schemeClr val="accent4">
                <a:hueOff val="348544"/>
                <a:lumOff val="7139"/>
              </a:schemeClr>
            </a:solidFill>
            <a:ln w="50800" cap="flat">
              <a:solidFill>
                <a:srgbClr val="000000"/>
              </a:solidFill>
              <a:prstDash val="solid"/>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grpSp>
      <p:grpSp>
        <p:nvGrpSpPr>
          <p:cNvPr id="1502" name="Running Times?"/>
          <p:cNvGrpSpPr/>
          <p:nvPr/>
        </p:nvGrpSpPr>
        <p:grpSpPr>
          <a:xfrm>
            <a:off x="10170265" y="372580"/>
            <a:ext cx="6121148" cy="1171698"/>
            <a:chOff x="0" y="0"/>
            <a:chExt cx="6121146" cy="1171696"/>
          </a:xfrm>
        </p:grpSpPr>
        <p:sp>
          <p:nvSpPr>
            <p:cNvPr id="1501" name="Running Times?"/>
            <p:cNvSpPr txBox="1"/>
            <p:nvPr/>
          </p:nvSpPr>
          <p:spPr>
            <a:xfrm>
              <a:off x="38099" y="38100"/>
              <a:ext cx="6044948" cy="1095497"/>
            </a:xfrm>
            <a:prstGeom prst="rect">
              <a:avLst/>
            </a:prstGeom>
            <a:solidFill>
              <a:schemeClr val="accent4">
                <a:hueOff val="-476017"/>
                <a:lumOff val="-10042"/>
              </a:schemeClr>
            </a:solidFill>
            <a:ln>
              <a:noFill/>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defRPr sz="6000" b="1">
                  <a:solidFill>
                    <a:srgbClr val="000000"/>
                  </a:solidFill>
                </a:defRPr>
              </a:lvl1pPr>
            </a:lstStyle>
            <a:p>
              <a:r>
                <a:t>Running Times?</a:t>
              </a:r>
            </a:p>
          </p:txBody>
        </p:sp>
        <p:pic>
          <p:nvPicPr>
            <p:cNvPr id="1500" name="Running Times? Running Times?" descr="Running Times? Running Times?"/>
            <p:cNvPicPr>
              <a:picLocks/>
            </p:cNvPicPr>
            <p:nvPr/>
          </p:nvPicPr>
          <p:blipFill>
            <a:blip r:embed="rId4"/>
            <a:stretch>
              <a:fillRect/>
            </a:stretch>
          </p:blipFill>
          <p:spPr>
            <a:xfrm>
              <a:off x="0" y="0"/>
              <a:ext cx="6121147" cy="1171697"/>
            </a:xfrm>
            <a:prstGeom prst="rect">
              <a:avLst/>
            </a:prstGeom>
            <a:effectLst/>
          </p:spPr>
        </p:pic>
      </p:grpSp>
      <p:sp>
        <p:nvSpPr>
          <p:cNvPr id="2" name="addLast and removeLast">
            <a:extLst>
              <a:ext uri="{FF2B5EF4-FFF2-40B4-BE49-F238E27FC236}">
                <a16:creationId xmlns:a16="http://schemas.microsoft.com/office/drawing/2014/main" id="{7DE6CF19-065F-AF9A-0D76-E6A301F9D4EF}"/>
              </a:ext>
            </a:extLst>
          </p:cNvPr>
          <p:cNvSpPr txBox="1"/>
          <p:nvPr/>
        </p:nvSpPr>
        <p:spPr>
          <a:xfrm>
            <a:off x="187129" y="1404577"/>
            <a:ext cx="11702041" cy="93477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ormAutofit/>
          </a:bodyPr>
          <a:lstStyle/>
          <a:p>
            <a:pPr algn="l" defTabSz="792479">
              <a:defRPr sz="5280" b="1">
                <a:solidFill>
                  <a:srgbClr val="000000"/>
                </a:solidFill>
              </a:defRPr>
            </a:pPr>
            <a:r>
              <a:rPr lang="en-US" dirty="0" err="1">
                <a:latin typeface="Courier New"/>
                <a:ea typeface="Courier New"/>
                <a:cs typeface="Courier New"/>
                <a:sym typeface="Courier New"/>
              </a:rPr>
              <a:t>a</a:t>
            </a:r>
            <a:r>
              <a:rPr dirty="0" err="1">
                <a:latin typeface="Courier New"/>
                <a:ea typeface="Courier New"/>
                <a:cs typeface="Courier New"/>
                <a:sym typeface="Courier New"/>
              </a:rPr>
              <a:t>dd</a:t>
            </a:r>
            <a:r>
              <a:rPr lang="en-US" dirty="0" err="1">
                <a:latin typeface="Courier New"/>
                <a:ea typeface="Courier New"/>
                <a:cs typeface="Courier New"/>
                <a:sym typeface="Courier New"/>
              </a:rPr>
              <a:t>_l</a:t>
            </a:r>
            <a:r>
              <a:rPr dirty="0" err="1">
                <a:latin typeface="Courier New"/>
                <a:ea typeface="Courier New"/>
                <a:cs typeface="Courier New"/>
                <a:sym typeface="Courier New"/>
              </a:rPr>
              <a:t>ast</a:t>
            </a:r>
            <a:r>
              <a:rPr dirty="0"/>
              <a:t> and </a:t>
            </a:r>
            <a:r>
              <a:rPr dirty="0" err="1">
                <a:latin typeface="Courier New"/>
                <a:ea typeface="Courier New"/>
                <a:cs typeface="Courier New"/>
                <a:sym typeface="Courier New"/>
              </a:rPr>
              <a:t>remove</a:t>
            </a:r>
            <a:r>
              <a:rPr lang="en-US" dirty="0" err="1">
                <a:latin typeface="Courier New"/>
                <a:ea typeface="Courier New"/>
                <a:cs typeface="Courier New"/>
                <a:sym typeface="Courier New"/>
              </a:rPr>
              <a:t>_l</a:t>
            </a:r>
            <a:r>
              <a:rPr dirty="0" err="1">
                <a:latin typeface="Courier New"/>
                <a:ea typeface="Courier New"/>
                <a:cs typeface="Courier New"/>
                <a:sym typeface="Courier New"/>
              </a:rPr>
              <a:t>ast</a:t>
            </a:r>
            <a:endParaRPr dirty="0">
              <a:latin typeface="Courier New"/>
              <a:ea typeface="Courier New"/>
              <a:cs typeface="Courier New"/>
              <a:sym typeface="Courier New"/>
            </a:endParaRPr>
          </a:p>
        </p:txBody>
      </p:sp>
      <p:grpSp>
        <p:nvGrpSpPr>
          <p:cNvPr id="8" name="Group 7">
            <a:extLst>
              <a:ext uri="{FF2B5EF4-FFF2-40B4-BE49-F238E27FC236}">
                <a16:creationId xmlns:a16="http://schemas.microsoft.com/office/drawing/2014/main" id="{C0A2481F-BB01-7A37-7113-4FECBFB4FBC1}"/>
              </a:ext>
            </a:extLst>
          </p:cNvPr>
          <p:cNvGrpSpPr/>
          <p:nvPr/>
        </p:nvGrpSpPr>
        <p:grpSpPr>
          <a:xfrm>
            <a:off x="277829" y="4447337"/>
            <a:ext cx="12126145" cy="8482407"/>
            <a:chOff x="277829" y="4447337"/>
            <a:chExt cx="12126145" cy="8482407"/>
          </a:xfrm>
        </p:grpSpPr>
        <p:grpSp>
          <p:nvGrpSpPr>
            <p:cNvPr id="9" name="Group 8">
              <a:extLst>
                <a:ext uri="{FF2B5EF4-FFF2-40B4-BE49-F238E27FC236}">
                  <a16:creationId xmlns:a16="http://schemas.microsoft.com/office/drawing/2014/main" id="{3791C82F-7A5E-0618-E487-D4CBBF8602E5}"/>
                </a:ext>
              </a:extLst>
            </p:cNvPr>
            <p:cNvGrpSpPr/>
            <p:nvPr/>
          </p:nvGrpSpPr>
          <p:grpSpPr>
            <a:xfrm>
              <a:off x="277829" y="5018478"/>
              <a:ext cx="12126145" cy="7911266"/>
              <a:chOff x="277829" y="5018478"/>
              <a:chExt cx="12126145" cy="7911266"/>
            </a:xfrm>
          </p:grpSpPr>
          <p:sp>
            <p:nvSpPr>
              <p:cNvPr id="26" name="Rectangle: Rounded Corners 25">
                <a:extLst>
                  <a:ext uri="{FF2B5EF4-FFF2-40B4-BE49-F238E27FC236}">
                    <a16:creationId xmlns:a16="http://schemas.microsoft.com/office/drawing/2014/main" id="{A2F50F0D-C292-A42B-D584-EC570E2B2CBA}"/>
                  </a:ext>
                </a:extLst>
              </p:cNvPr>
              <p:cNvSpPr/>
              <p:nvPr/>
            </p:nvSpPr>
            <p:spPr>
              <a:xfrm>
                <a:off x="410265" y="5018478"/>
                <a:ext cx="11407643" cy="7498080"/>
              </a:xfrm>
              <a:prstGeom prst="roundRect">
                <a:avLst>
                  <a:gd name="adj" fmla="val 1613"/>
                </a:avLst>
              </a:prstGeom>
              <a:solidFill>
                <a:srgbClr val="002B3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sp>
            <p:nvSpPr>
              <p:cNvPr id="27" name="TextBox 26">
                <a:extLst>
                  <a:ext uri="{FF2B5EF4-FFF2-40B4-BE49-F238E27FC236}">
                    <a16:creationId xmlns:a16="http://schemas.microsoft.com/office/drawing/2014/main" id="{61D76996-DDDE-016A-A816-30690731D8C7}"/>
                  </a:ext>
                </a:extLst>
              </p:cNvPr>
              <p:cNvSpPr txBox="1"/>
              <p:nvPr/>
            </p:nvSpPr>
            <p:spPr>
              <a:xfrm>
                <a:off x="277829" y="5079689"/>
                <a:ext cx="12126145" cy="741741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2800" b="0" dirty="0">
                    <a:solidFill>
                      <a:srgbClr val="D4D4D4"/>
                    </a:solidFill>
                    <a:effectLst/>
                    <a:latin typeface="Consolas" panose="020B0609020204030204" pitchFamily="49" charset="0"/>
                  </a:rPr>
                  <a:t>    </a:t>
                </a:r>
                <a:r>
                  <a:rPr lang="en-US" sz="2800" b="0" dirty="0">
                    <a:solidFill>
                      <a:srgbClr val="569CD6"/>
                    </a:solidFill>
                    <a:effectLst/>
                    <a:latin typeface="Consolas" panose="020B0609020204030204" pitchFamily="49" charset="0"/>
                  </a:rPr>
                  <a:t>def</a:t>
                </a:r>
                <a:r>
                  <a:rPr lang="en-US" sz="2800" b="0" dirty="0">
                    <a:solidFill>
                      <a:srgbClr val="D4D4D4"/>
                    </a:solidFill>
                    <a:effectLst/>
                    <a:latin typeface="Consolas" panose="020B0609020204030204" pitchFamily="49" charset="0"/>
                  </a:rPr>
                  <a:t> </a:t>
                </a:r>
                <a:r>
                  <a:rPr lang="en-US" sz="2800" b="0" dirty="0" err="1">
                    <a:solidFill>
                      <a:srgbClr val="DCDCAA"/>
                    </a:solidFill>
                    <a:effectLst/>
                    <a:latin typeface="Consolas" panose="020B0609020204030204" pitchFamily="49" charset="0"/>
                  </a:rPr>
                  <a:t>add_last</a:t>
                </a:r>
                <a:r>
                  <a:rPr lang="en-US" sz="2800" b="0" dirty="0">
                    <a:solidFill>
                      <a:srgbClr val="D4D4D4"/>
                    </a:solidFill>
                    <a:effectLst/>
                    <a:latin typeface="Consolas" panose="020B0609020204030204" pitchFamily="49" charset="0"/>
                  </a:rPr>
                  <a:t>(</a:t>
                </a:r>
                <a:r>
                  <a:rPr lang="en-US" sz="2800" b="0" dirty="0">
                    <a:solidFill>
                      <a:srgbClr val="9CDCFE"/>
                    </a:solidFill>
                    <a:effectLst/>
                    <a:latin typeface="Consolas" panose="020B0609020204030204" pitchFamily="49" charset="0"/>
                  </a:rPr>
                  <a:t>self</a:t>
                </a:r>
                <a:r>
                  <a:rPr lang="en-US" sz="2800" b="0" dirty="0">
                    <a:solidFill>
                      <a:srgbClr val="D4D4D4"/>
                    </a:solidFill>
                    <a:effectLst/>
                    <a:latin typeface="Consolas" panose="020B0609020204030204" pitchFamily="49" charset="0"/>
                  </a:rPr>
                  <a:t>, </a:t>
                </a:r>
                <a:r>
                  <a:rPr lang="en-US" sz="2800" b="0" dirty="0">
                    <a:solidFill>
                      <a:srgbClr val="9CDCFE"/>
                    </a:solidFill>
                    <a:effectLst/>
                    <a:latin typeface="Consolas" panose="020B0609020204030204" pitchFamily="49" charset="0"/>
                  </a:rPr>
                  <a:t>data</a:t>
                </a:r>
                <a:r>
                  <a:rPr lang="en-US" sz="2800" b="0" dirty="0">
                    <a:solidFill>
                      <a:srgbClr val="D4D4D4"/>
                    </a:solidFill>
                    <a:effectLst/>
                    <a:latin typeface="Consolas" panose="020B0609020204030204" pitchFamily="49" charset="0"/>
                  </a:rPr>
                  <a:t>):</a:t>
                </a:r>
              </a:p>
              <a:p>
                <a:pPr algn="l"/>
                <a:r>
                  <a:rPr lang="en-US" sz="2800" b="0" dirty="0">
                    <a:solidFill>
                      <a:srgbClr val="D4D4D4"/>
                    </a:solidFill>
                    <a:effectLst/>
                    <a:latin typeface="Consolas" panose="020B0609020204030204" pitchFamily="49" charset="0"/>
                  </a:rPr>
                  <a:t>        </a:t>
                </a:r>
                <a:r>
                  <a:rPr lang="en-US" sz="2800" b="0" dirty="0">
                    <a:solidFill>
                      <a:srgbClr val="C586C0"/>
                    </a:solidFill>
                    <a:effectLst/>
                    <a:latin typeface="Consolas" panose="020B0609020204030204" pitchFamily="49" charset="0"/>
                  </a:rPr>
                  <a:t>if</a:t>
                </a:r>
                <a:r>
                  <a:rPr lang="en-US" sz="2800" b="0" dirty="0">
                    <a:solidFill>
                      <a:srgbClr val="D4D4D4"/>
                    </a:solidFill>
                    <a:effectLst/>
                    <a:latin typeface="Consolas" panose="020B0609020204030204" pitchFamily="49" charset="0"/>
                  </a:rPr>
                  <a:t> </a:t>
                </a:r>
                <a:r>
                  <a:rPr lang="en-US" sz="2800" b="0" dirty="0" err="1">
                    <a:solidFill>
                      <a:srgbClr val="9CDCFE"/>
                    </a:solidFill>
                    <a:effectLst/>
                    <a:latin typeface="Consolas" panose="020B0609020204030204" pitchFamily="49" charset="0"/>
                  </a:rPr>
                  <a:t>self</a:t>
                </a:r>
                <a:r>
                  <a:rPr lang="en-US" sz="2800" b="0" dirty="0" err="1">
                    <a:solidFill>
                      <a:srgbClr val="D4D4D4"/>
                    </a:solidFill>
                    <a:effectLst/>
                    <a:latin typeface="Consolas" panose="020B0609020204030204" pitchFamily="49" charset="0"/>
                  </a:rPr>
                  <a:t>.</a:t>
                </a:r>
                <a:r>
                  <a:rPr lang="en-US" sz="2800" b="0" dirty="0" err="1">
                    <a:solidFill>
                      <a:srgbClr val="9CDCFE"/>
                    </a:solidFill>
                    <a:effectLst/>
                    <a:latin typeface="Consolas" panose="020B0609020204030204" pitchFamily="49" charset="0"/>
                  </a:rPr>
                  <a:t>_head</a:t>
                </a:r>
                <a:r>
                  <a:rPr lang="en-US" sz="2800" b="0" dirty="0">
                    <a:solidFill>
                      <a:srgbClr val="D4D4D4"/>
                    </a:solidFill>
                    <a:effectLst/>
                    <a:latin typeface="Consolas" panose="020B0609020204030204" pitchFamily="49" charset="0"/>
                  </a:rPr>
                  <a:t> </a:t>
                </a:r>
                <a:r>
                  <a:rPr lang="en-US" sz="2800" b="0" dirty="0">
                    <a:solidFill>
                      <a:srgbClr val="569CD6"/>
                    </a:solidFill>
                    <a:effectLst/>
                    <a:latin typeface="Consolas" panose="020B0609020204030204" pitchFamily="49" charset="0"/>
                  </a:rPr>
                  <a:t>is</a:t>
                </a:r>
                <a:r>
                  <a:rPr lang="en-US" sz="2800" b="0" dirty="0">
                    <a:solidFill>
                      <a:srgbClr val="D4D4D4"/>
                    </a:solidFill>
                    <a:effectLst/>
                    <a:latin typeface="Consolas" panose="020B0609020204030204" pitchFamily="49" charset="0"/>
                  </a:rPr>
                  <a:t> </a:t>
                </a:r>
                <a:r>
                  <a:rPr lang="en-US" sz="2800" b="0" dirty="0">
                    <a:solidFill>
                      <a:srgbClr val="569CD6"/>
                    </a:solidFill>
                    <a:effectLst/>
                    <a:latin typeface="Consolas" panose="020B0609020204030204" pitchFamily="49" charset="0"/>
                  </a:rPr>
                  <a:t>None</a:t>
                </a:r>
                <a:r>
                  <a:rPr lang="en-US" sz="2800" b="0" dirty="0">
                    <a:solidFill>
                      <a:srgbClr val="D4D4D4"/>
                    </a:solidFill>
                    <a:effectLst/>
                    <a:latin typeface="Consolas" panose="020B0609020204030204" pitchFamily="49" charset="0"/>
                  </a:rPr>
                  <a:t>: </a:t>
                </a:r>
                <a:r>
                  <a:rPr lang="en-US" sz="2800" b="0" dirty="0">
                    <a:solidFill>
                      <a:srgbClr val="C586C0"/>
                    </a:solidFill>
                    <a:effectLst/>
                    <a:latin typeface="Consolas" panose="020B0609020204030204" pitchFamily="49" charset="0"/>
                  </a:rPr>
                  <a:t>return</a:t>
                </a:r>
                <a:r>
                  <a:rPr lang="en-US" sz="2800" b="0" dirty="0">
                    <a:solidFill>
                      <a:srgbClr val="D4D4D4"/>
                    </a:solidFill>
                    <a:effectLst/>
                    <a:latin typeface="Consolas" panose="020B0609020204030204" pitchFamily="49" charset="0"/>
                  </a:rPr>
                  <a:t> </a:t>
                </a:r>
                <a:r>
                  <a:rPr lang="en-US" sz="2800" b="0" dirty="0" err="1">
                    <a:solidFill>
                      <a:srgbClr val="9CDCFE"/>
                    </a:solidFill>
                    <a:effectLst/>
                    <a:latin typeface="Consolas" panose="020B0609020204030204" pitchFamily="49" charset="0"/>
                  </a:rPr>
                  <a:t>self</a:t>
                </a:r>
                <a:r>
                  <a:rPr lang="en-US" sz="2800" b="0" dirty="0" err="1">
                    <a:solidFill>
                      <a:srgbClr val="D4D4D4"/>
                    </a:solidFill>
                    <a:effectLst/>
                    <a:latin typeface="Consolas" panose="020B0609020204030204" pitchFamily="49" charset="0"/>
                  </a:rPr>
                  <a:t>.</a:t>
                </a:r>
                <a:r>
                  <a:rPr lang="en-US" sz="2800" b="0" dirty="0" err="1">
                    <a:solidFill>
                      <a:srgbClr val="DCDCAA"/>
                    </a:solidFill>
                    <a:effectLst/>
                    <a:latin typeface="Consolas" panose="020B0609020204030204" pitchFamily="49" charset="0"/>
                  </a:rPr>
                  <a:t>add_first</a:t>
                </a:r>
                <a:r>
                  <a:rPr lang="en-US" sz="2800" b="0" dirty="0">
                    <a:solidFill>
                      <a:srgbClr val="D4D4D4"/>
                    </a:solidFill>
                    <a:effectLst/>
                    <a:latin typeface="Consolas" panose="020B0609020204030204" pitchFamily="49" charset="0"/>
                  </a:rPr>
                  <a:t>(</a:t>
                </a:r>
                <a:r>
                  <a:rPr lang="en-US" sz="2800" b="0" dirty="0">
                    <a:solidFill>
                      <a:srgbClr val="9CDCFE"/>
                    </a:solidFill>
                    <a:effectLst/>
                    <a:latin typeface="Consolas" panose="020B0609020204030204" pitchFamily="49" charset="0"/>
                  </a:rPr>
                  <a:t>data</a:t>
                </a:r>
                <a:r>
                  <a:rPr lang="en-US" sz="2800" b="0" dirty="0">
                    <a:solidFill>
                      <a:srgbClr val="D4D4D4"/>
                    </a:solidFill>
                    <a:effectLst/>
                    <a:latin typeface="Consolas" panose="020B0609020204030204" pitchFamily="49" charset="0"/>
                  </a:rPr>
                  <a:t>)</a:t>
                </a:r>
                <a:br>
                  <a:rPr lang="en-US" sz="2800" b="0" dirty="0">
                    <a:solidFill>
                      <a:srgbClr val="D4D4D4"/>
                    </a:solidFill>
                    <a:effectLst/>
                    <a:latin typeface="Consolas" panose="020B0609020204030204" pitchFamily="49" charset="0"/>
                  </a:rPr>
                </a:br>
                <a:r>
                  <a:rPr lang="en-US" sz="2800" b="0" dirty="0">
                    <a:solidFill>
                      <a:srgbClr val="D4D4D4"/>
                    </a:solidFill>
                    <a:effectLst/>
                    <a:latin typeface="Consolas" panose="020B0609020204030204" pitchFamily="49" charset="0"/>
                  </a:rPr>
                  <a:t>        </a:t>
                </a:r>
                <a:r>
                  <a:rPr lang="en-US" sz="2800" b="0" dirty="0" err="1">
                    <a:solidFill>
                      <a:srgbClr val="9CDCFE"/>
                    </a:solidFill>
                    <a:effectLst/>
                    <a:latin typeface="Consolas" panose="020B0609020204030204" pitchFamily="49" charset="0"/>
                  </a:rPr>
                  <a:t>current_node</a:t>
                </a:r>
                <a:r>
                  <a:rPr lang="en-US" sz="2800" b="0" dirty="0">
                    <a:solidFill>
                      <a:srgbClr val="D4D4D4"/>
                    </a:solidFill>
                    <a:effectLst/>
                    <a:latin typeface="Consolas" panose="020B0609020204030204" pitchFamily="49" charset="0"/>
                  </a:rPr>
                  <a:t> = </a:t>
                </a:r>
                <a:r>
                  <a:rPr lang="en-US" sz="2800" b="0" dirty="0" err="1">
                    <a:solidFill>
                      <a:srgbClr val="9CDCFE"/>
                    </a:solidFill>
                    <a:effectLst/>
                    <a:latin typeface="Consolas" panose="020B0609020204030204" pitchFamily="49" charset="0"/>
                  </a:rPr>
                  <a:t>self</a:t>
                </a:r>
                <a:r>
                  <a:rPr lang="en-US" sz="2800" b="0" dirty="0" err="1">
                    <a:solidFill>
                      <a:srgbClr val="D4D4D4"/>
                    </a:solidFill>
                    <a:effectLst/>
                    <a:latin typeface="Consolas" panose="020B0609020204030204" pitchFamily="49" charset="0"/>
                  </a:rPr>
                  <a:t>.</a:t>
                </a:r>
                <a:r>
                  <a:rPr lang="en-US" sz="2800" b="0" dirty="0" err="1">
                    <a:solidFill>
                      <a:srgbClr val="9CDCFE"/>
                    </a:solidFill>
                    <a:effectLst/>
                    <a:latin typeface="Consolas" panose="020B0609020204030204" pitchFamily="49" charset="0"/>
                  </a:rPr>
                  <a:t>_head</a:t>
                </a:r>
                <a:endParaRPr lang="en-US" sz="2800" b="0" dirty="0">
                  <a:solidFill>
                    <a:srgbClr val="D4D4D4"/>
                  </a:solidFill>
                  <a:effectLst/>
                  <a:latin typeface="Consolas" panose="020B0609020204030204" pitchFamily="49" charset="0"/>
                </a:endParaRPr>
              </a:p>
              <a:p>
                <a:pPr algn="l"/>
                <a:r>
                  <a:rPr lang="en-US" sz="2800" b="0" dirty="0">
                    <a:solidFill>
                      <a:srgbClr val="D4D4D4"/>
                    </a:solidFill>
                    <a:effectLst/>
                    <a:latin typeface="Consolas" panose="020B0609020204030204" pitchFamily="49" charset="0"/>
                  </a:rPr>
                  <a:t>        </a:t>
                </a:r>
                <a:r>
                  <a:rPr lang="en-US" sz="2800" b="0" dirty="0">
                    <a:solidFill>
                      <a:srgbClr val="C586C0"/>
                    </a:solidFill>
                    <a:effectLst/>
                    <a:latin typeface="Consolas" panose="020B0609020204030204" pitchFamily="49" charset="0"/>
                  </a:rPr>
                  <a:t>while</a:t>
                </a:r>
                <a:r>
                  <a:rPr lang="en-US" sz="2800" b="0" dirty="0">
                    <a:solidFill>
                      <a:srgbClr val="D4D4D4"/>
                    </a:solidFill>
                    <a:effectLst/>
                    <a:latin typeface="Consolas" panose="020B0609020204030204" pitchFamily="49" charset="0"/>
                  </a:rPr>
                  <a:t> </a:t>
                </a:r>
                <a:r>
                  <a:rPr lang="en-US" sz="2800" b="0" dirty="0" err="1">
                    <a:solidFill>
                      <a:srgbClr val="9CDCFE"/>
                    </a:solidFill>
                    <a:effectLst/>
                    <a:latin typeface="Consolas" panose="020B0609020204030204" pitchFamily="49" charset="0"/>
                  </a:rPr>
                  <a:t>current_node</a:t>
                </a:r>
                <a:r>
                  <a:rPr lang="en-US" sz="2800" b="0" dirty="0" err="1">
                    <a:solidFill>
                      <a:srgbClr val="D4D4D4"/>
                    </a:solidFill>
                    <a:effectLst/>
                    <a:latin typeface="Consolas" panose="020B0609020204030204" pitchFamily="49" charset="0"/>
                  </a:rPr>
                  <a:t>.</a:t>
                </a:r>
                <a:r>
                  <a:rPr lang="en-US" sz="2800" b="0" dirty="0" err="1">
                    <a:solidFill>
                      <a:srgbClr val="9CDCFE"/>
                    </a:solidFill>
                    <a:effectLst/>
                    <a:latin typeface="Consolas" panose="020B0609020204030204" pitchFamily="49" charset="0"/>
                  </a:rPr>
                  <a:t>link</a:t>
                </a:r>
                <a:r>
                  <a:rPr lang="en-US" sz="2800" b="0" dirty="0">
                    <a:solidFill>
                      <a:srgbClr val="D4D4D4"/>
                    </a:solidFill>
                    <a:effectLst/>
                    <a:latin typeface="Consolas" panose="020B0609020204030204" pitchFamily="49" charset="0"/>
                  </a:rPr>
                  <a:t> </a:t>
                </a:r>
                <a:r>
                  <a:rPr lang="en-US" sz="2800" b="0" dirty="0">
                    <a:solidFill>
                      <a:srgbClr val="569CD6"/>
                    </a:solidFill>
                    <a:effectLst/>
                    <a:latin typeface="Consolas" panose="020B0609020204030204" pitchFamily="49" charset="0"/>
                  </a:rPr>
                  <a:t>is</a:t>
                </a:r>
                <a:r>
                  <a:rPr lang="en-US" sz="2800" b="0" dirty="0">
                    <a:solidFill>
                      <a:srgbClr val="D4D4D4"/>
                    </a:solidFill>
                    <a:effectLst/>
                    <a:latin typeface="Consolas" panose="020B0609020204030204" pitchFamily="49" charset="0"/>
                  </a:rPr>
                  <a:t> </a:t>
                </a:r>
                <a:r>
                  <a:rPr lang="en-US" sz="2800" b="0" dirty="0">
                    <a:solidFill>
                      <a:srgbClr val="569CD6"/>
                    </a:solidFill>
                    <a:effectLst/>
                    <a:latin typeface="Consolas" panose="020B0609020204030204" pitchFamily="49" charset="0"/>
                  </a:rPr>
                  <a:t>not</a:t>
                </a:r>
                <a:r>
                  <a:rPr lang="en-US" sz="2800" b="0" dirty="0">
                    <a:solidFill>
                      <a:srgbClr val="D4D4D4"/>
                    </a:solidFill>
                    <a:effectLst/>
                    <a:latin typeface="Consolas" panose="020B0609020204030204" pitchFamily="49" charset="0"/>
                  </a:rPr>
                  <a:t> </a:t>
                </a:r>
                <a:r>
                  <a:rPr lang="en-US" sz="2800" b="0" dirty="0">
                    <a:solidFill>
                      <a:srgbClr val="569CD6"/>
                    </a:solidFill>
                    <a:effectLst/>
                    <a:latin typeface="Consolas" panose="020B0609020204030204" pitchFamily="49" charset="0"/>
                  </a:rPr>
                  <a:t>None</a:t>
                </a:r>
                <a:r>
                  <a:rPr lang="en-US" sz="2800" b="0" dirty="0">
                    <a:solidFill>
                      <a:srgbClr val="D4D4D4"/>
                    </a:solidFill>
                    <a:effectLst/>
                    <a:latin typeface="Consolas" panose="020B0609020204030204" pitchFamily="49" charset="0"/>
                  </a:rPr>
                  <a:t>:</a:t>
                </a:r>
              </a:p>
              <a:p>
                <a:pPr algn="l"/>
                <a:r>
                  <a:rPr lang="en-US" sz="2800" b="0" dirty="0">
                    <a:solidFill>
                      <a:srgbClr val="D4D4D4"/>
                    </a:solidFill>
                    <a:effectLst/>
                    <a:latin typeface="Consolas" panose="020B0609020204030204" pitchFamily="49" charset="0"/>
                  </a:rPr>
                  <a:t>            </a:t>
                </a:r>
                <a:r>
                  <a:rPr lang="en-US" sz="2800" b="0" dirty="0" err="1">
                    <a:solidFill>
                      <a:srgbClr val="9CDCFE"/>
                    </a:solidFill>
                    <a:effectLst/>
                    <a:latin typeface="Consolas" panose="020B0609020204030204" pitchFamily="49" charset="0"/>
                  </a:rPr>
                  <a:t>current_node</a:t>
                </a:r>
                <a:r>
                  <a:rPr lang="en-US" sz="2800" b="0" dirty="0">
                    <a:solidFill>
                      <a:srgbClr val="D4D4D4"/>
                    </a:solidFill>
                    <a:effectLst/>
                    <a:latin typeface="Consolas" panose="020B0609020204030204" pitchFamily="49" charset="0"/>
                  </a:rPr>
                  <a:t> = </a:t>
                </a:r>
                <a:r>
                  <a:rPr lang="en-US" sz="2800" b="0" dirty="0" err="1">
                    <a:solidFill>
                      <a:srgbClr val="9CDCFE"/>
                    </a:solidFill>
                    <a:effectLst/>
                    <a:latin typeface="Consolas" panose="020B0609020204030204" pitchFamily="49" charset="0"/>
                  </a:rPr>
                  <a:t>current_node</a:t>
                </a:r>
                <a:r>
                  <a:rPr lang="en-US" sz="2800" b="0" dirty="0" err="1">
                    <a:solidFill>
                      <a:srgbClr val="D4D4D4"/>
                    </a:solidFill>
                    <a:effectLst/>
                    <a:latin typeface="Consolas" panose="020B0609020204030204" pitchFamily="49" charset="0"/>
                  </a:rPr>
                  <a:t>.</a:t>
                </a:r>
                <a:r>
                  <a:rPr lang="en-US" sz="2800" b="0" dirty="0" err="1">
                    <a:solidFill>
                      <a:srgbClr val="9CDCFE"/>
                    </a:solidFill>
                    <a:effectLst/>
                    <a:latin typeface="Consolas" panose="020B0609020204030204" pitchFamily="49" charset="0"/>
                  </a:rPr>
                  <a:t>link</a:t>
                </a:r>
                <a:br>
                  <a:rPr lang="en-US" sz="2800" b="0" dirty="0">
                    <a:solidFill>
                      <a:srgbClr val="D4D4D4"/>
                    </a:solidFill>
                    <a:effectLst/>
                    <a:latin typeface="Consolas" panose="020B0609020204030204" pitchFamily="49" charset="0"/>
                  </a:rPr>
                </a:br>
                <a:r>
                  <a:rPr lang="en-US" sz="2800" b="0" dirty="0">
                    <a:solidFill>
                      <a:srgbClr val="D4D4D4"/>
                    </a:solidFill>
                    <a:effectLst/>
                    <a:latin typeface="Consolas" panose="020B0609020204030204" pitchFamily="49" charset="0"/>
                  </a:rPr>
                  <a:t>        </a:t>
                </a:r>
                <a:r>
                  <a:rPr lang="en-US" sz="2800" b="0" dirty="0" err="1">
                    <a:solidFill>
                      <a:srgbClr val="9CDCFE"/>
                    </a:solidFill>
                    <a:effectLst/>
                    <a:latin typeface="Consolas" panose="020B0609020204030204" pitchFamily="49" charset="0"/>
                  </a:rPr>
                  <a:t>current_node</a:t>
                </a:r>
                <a:r>
                  <a:rPr lang="en-US" sz="2800" b="0" dirty="0" err="1">
                    <a:solidFill>
                      <a:srgbClr val="D4D4D4"/>
                    </a:solidFill>
                    <a:effectLst/>
                    <a:latin typeface="Consolas" panose="020B0609020204030204" pitchFamily="49" charset="0"/>
                  </a:rPr>
                  <a:t>.</a:t>
                </a:r>
                <a:r>
                  <a:rPr lang="en-US" sz="2800" b="0" dirty="0" err="1">
                    <a:solidFill>
                      <a:srgbClr val="9CDCFE"/>
                    </a:solidFill>
                    <a:effectLst/>
                    <a:latin typeface="Consolas" panose="020B0609020204030204" pitchFamily="49" charset="0"/>
                  </a:rPr>
                  <a:t>link</a:t>
                </a:r>
                <a:r>
                  <a:rPr lang="en-US" sz="2800" b="0" dirty="0">
                    <a:solidFill>
                      <a:srgbClr val="D4D4D4"/>
                    </a:solidFill>
                    <a:effectLst/>
                    <a:latin typeface="Consolas" panose="020B0609020204030204" pitchFamily="49" charset="0"/>
                  </a:rPr>
                  <a:t> = </a:t>
                </a:r>
                <a:r>
                  <a:rPr lang="en-US" sz="2800" b="0" dirty="0">
                    <a:solidFill>
                      <a:srgbClr val="4EC9B0"/>
                    </a:solidFill>
                    <a:effectLst/>
                    <a:latin typeface="Consolas" panose="020B0609020204030204" pitchFamily="49" charset="0"/>
                  </a:rPr>
                  <a:t>Node</a:t>
                </a:r>
                <a:r>
                  <a:rPr lang="en-US" sz="2800" b="0" dirty="0">
                    <a:solidFill>
                      <a:srgbClr val="D4D4D4"/>
                    </a:solidFill>
                    <a:effectLst/>
                    <a:latin typeface="Consolas" panose="020B0609020204030204" pitchFamily="49" charset="0"/>
                  </a:rPr>
                  <a:t>(</a:t>
                </a:r>
                <a:r>
                  <a:rPr lang="en-US" sz="2800" b="0" dirty="0">
                    <a:solidFill>
                      <a:srgbClr val="9CDCFE"/>
                    </a:solidFill>
                    <a:effectLst/>
                    <a:latin typeface="Consolas" panose="020B0609020204030204" pitchFamily="49" charset="0"/>
                  </a:rPr>
                  <a:t>data</a:t>
                </a:r>
                <a:r>
                  <a:rPr lang="en-US" sz="2800" b="0" dirty="0">
                    <a:solidFill>
                      <a:srgbClr val="D4D4D4"/>
                    </a:solidFill>
                    <a:effectLst/>
                    <a:latin typeface="Consolas" panose="020B0609020204030204" pitchFamily="49" charset="0"/>
                  </a:rPr>
                  <a:t>, </a:t>
                </a:r>
                <a:r>
                  <a:rPr lang="en-US" sz="2800" b="0" dirty="0">
                    <a:solidFill>
                      <a:srgbClr val="9CDCFE"/>
                    </a:solidFill>
                    <a:effectLst/>
                    <a:latin typeface="Consolas" panose="020B0609020204030204" pitchFamily="49" charset="0"/>
                  </a:rPr>
                  <a:t>link</a:t>
                </a:r>
                <a:r>
                  <a:rPr lang="en-US" sz="2800" b="0" dirty="0">
                    <a:solidFill>
                      <a:srgbClr val="D4D4D4"/>
                    </a:solidFill>
                    <a:effectLst/>
                    <a:latin typeface="Consolas" panose="020B0609020204030204" pitchFamily="49" charset="0"/>
                  </a:rPr>
                  <a:t>=</a:t>
                </a:r>
                <a:r>
                  <a:rPr lang="en-US" sz="2800" b="0" dirty="0">
                    <a:solidFill>
                      <a:srgbClr val="569CD6"/>
                    </a:solidFill>
                    <a:effectLst/>
                    <a:latin typeface="Consolas" panose="020B0609020204030204" pitchFamily="49" charset="0"/>
                  </a:rPr>
                  <a:t>None</a:t>
                </a:r>
                <a:r>
                  <a:rPr lang="en-US" sz="2800" b="0" dirty="0">
                    <a:solidFill>
                      <a:srgbClr val="D4D4D4"/>
                    </a:solidFill>
                    <a:effectLst/>
                    <a:latin typeface="Consolas" panose="020B0609020204030204" pitchFamily="49" charset="0"/>
                  </a:rPr>
                  <a:t>)</a:t>
                </a:r>
              </a:p>
              <a:p>
                <a:pPr algn="l"/>
                <a:br>
                  <a:rPr lang="en-US" sz="2800" b="0" dirty="0">
                    <a:solidFill>
                      <a:srgbClr val="D4D4D4"/>
                    </a:solidFill>
                    <a:effectLst/>
                    <a:latin typeface="Consolas" panose="020B0609020204030204" pitchFamily="49" charset="0"/>
                  </a:rPr>
                </a:br>
                <a:br>
                  <a:rPr lang="en-US" sz="2800" b="0" dirty="0">
                    <a:solidFill>
                      <a:srgbClr val="D4D4D4"/>
                    </a:solidFill>
                    <a:effectLst/>
                    <a:latin typeface="Consolas" panose="020B0609020204030204" pitchFamily="49" charset="0"/>
                  </a:rPr>
                </a:br>
                <a:r>
                  <a:rPr lang="en-US" sz="2800" b="0" dirty="0">
                    <a:solidFill>
                      <a:srgbClr val="D4D4D4"/>
                    </a:solidFill>
                    <a:effectLst/>
                    <a:latin typeface="Consolas" panose="020B0609020204030204" pitchFamily="49" charset="0"/>
                  </a:rPr>
                  <a:t>    </a:t>
                </a:r>
                <a:r>
                  <a:rPr lang="en-US" sz="2800" b="0" dirty="0">
                    <a:solidFill>
                      <a:srgbClr val="569CD6"/>
                    </a:solidFill>
                    <a:effectLst/>
                    <a:latin typeface="Consolas" panose="020B0609020204030204" pitchFamily="49" charset="0"/>
                  </a:rPr>
                  <a:t>def</a:t>
                </a:r>
                <a:r>
                  <a:rPr lang="en-US" sz="2800" b="0" dirty="0">
                    <a:solidFill>
                      <a:srgbClr val="D4D4D4"/>
                    </a:solidFill>
                    <a:effectLst/>
                    <a:latin typeface="Consolas" panose="020B0609020204030204" pitchFamily="49" charset="0"/>
                  </a:rPr>
                  <a:t> </a:t>
                </a:r>
                <a:r>
                  <a:rPr lang="en-US" sz="2800" b="0" dirty="0" err="1">
                    <a:solidFill>
                      <a:srgbClr val="DCDCAA"/>
                    </a:solidFill>
                    <a:effectLst/>
                    <a:latin typeface="Consolas" panose="020B0609020204030204" pitchFamily="49" charset="0"/>
                  </a:rPr>
                  <a:t>remove_last</a:t>
                </a:r>
                <a:r>
                  <a:rPr lang="en-US" sz="2800" b="0" dirty="0">
                    <a:solidFill>
                      <a:srgbClr val="D4D4D4"/>
                    </a:solidFill>
                    <a:effectLst/>
                    <a:latin typeface="Consolas" panose="020B0609020204030204" pitchFamily="49" charset="0"/>
                  </a:rPr>
                  <a:t>(</a:t>
                </a:r>
                <a:r>
                  <a:rPr lang="en-US" sz="2800" b="0" dirty="0">
                    <a:solidFill>
                      <a:srgbClr val="9CDCFE"/>
                    </a:solidFill>
                    <a:effectLst/>
                    <a:latin typeface="Consolas" panose="020B0609020204030204" pitchFamily="49" charset="0"/>
                  </a:rPr>
                  <a:t>self</a:t>
                </a:r>
                <a:r>
                  <a:rPr lang="en-US" sz="2800" b="0" dirty="0">
                    <a:solidFill>
                      <a:srgbClr val="D4D4D4"/>
                    </a:solidFill>
                    <a:effectLst/>
                    <a:latin typeface="Consolas" panose="020B0609020204030204" pitchFamily="49" charset="0"/>
                  </a:rPr>
                  <a:t>):        </a:t>
                </a:r>
              </a:p>
              <a:p>
                <a:pPr algn="l"/>
                <a:r>
                  <a:rPr lang="en-US" sz="2800" b="0" dirty="0">
                    <a:solidFill>
                      <a:srgbClr val="D4D4D4"/>
                    </a:solidFill>
                    <a:effectLst/>
                    <a:latin typeface="Consolas" panose="020B0609020204030204" pitchFamily="49" charset="0"/>
                  </a:rPr>
                  <a:t>        </a:t>
                </a:r>
                <a:r>
                  <a:rPr lang="en-US" sz="2800" b="0" dirty="0">
                    <a:solidFill>
                      <a:srgbClr val="C586C0"/>
                    </a:solidFill>
                    <a:effectLst/>
                    <a:latin typeface="Consolas" panose="020B0609020204030204" pitchFamily="49" charset="0"/>
                  </a:rPr>
                  <a:t>if</a:t>
                </a:r>
                <a:r>
                  <a:rPr lang="en-US" sz="2800" b="0" dirty="0">
                    <a:solidFill>
                      <a:srgbClr val="D4D4D4"/>
                    </a:solidFill>
                    <a:effectLst/>
                    <a:latin typeface="Consolas" panose="020B0609020204030204" pitchFamily="49" charset="0"/>
                  </a:rPr>
                  <a:t> </a:t>
                </a:r>
                <a:r>
                  <a:rPr lang="en-US" sz="2800" b="0" dirty="0">
                    <a:solidFill>
                      <a:srgbClr val="9CDCFE"/>
                    </a:solidFill>
                    <a:effectLst/>
                    <a:latin typeface="Consolas" panose="020B0609020204030204" pitchFamily="49" charset="0"/>
                  </a:rPr>
                  <a:t>self</a:t>
                </a:r>
                <a:r>
                  <a:rPr lang="en-US" sz="2800" b="0" dirty="0">
                    <a:solidFill>
                      <a:srgbClr val="D4D4D4"/>
                    </a:solidFill>
                    <a:effectLst/>
                    <a:latin typeface="Consolas" panose="020B0609020204030204" pitchFamily="49" charset="0"/>
                  </a:rPr>
                  <a:t>.</a:t>
                </a:r>
                <a:r>
                  <a:rPr lang="en-US" sz="2800" b="0" dirty="0">
                    <a:solidFill>
                      <a:srgbClr val="9CDCFE"/>
                    </a:solidFill>
                    <a:effectLst/>
                    <a:latin typeface="Consolas" panose="020B0609020204030204" pitchFamily="49" charset="0"/>
                  </a:rPr>
                  <a:t>_</a:t>
                </a:r>
                <a:r>
                  <a:rPr lang="en-US" sz="2800" b="0" dirty="0" err="1">
                    <a:solidFill>
                      <a:srgbClr val="9CDCFE"/>
                    </a:solidFill>
                    <a:effectLst/>
                    <a:latin typeface="Consolas" panose="020B0609020204030204" pitchFamily="49" charset="0"/>
                  </a:rPr>
                  <a:t>head</a:t>
                </a:r>
                <a:r>
                  <a:rPr lang="en-US" sz="2800" b="0" dirty="0" err="1">
                    <a:solidFill>
                      <a:srgbClr val="D4D4D4"/>
                    </a:solidFill>
                    <a:effectLst/>
                    <a:latin typeface="Consolas" panose="020B0609020204030204" pitchFamily="49" charset="0"/>
                  </a:rPr>
                  <a:t>.</a:t>
                </a:r>
                <a:r>
                  <a:rPr lang="en-US" sz="2800" b="0" dirty="0" err="1">
                    <a:solidFill>
                      <a:srgbClr val="9CDCFE"/>
                    </a:solidFill>
                    <a:effectLst/>
                    <a:latin typeface="Consolas" panose="020B0609020204030204" pitchFamily="49" charset="0"/>
                  </a:rPr>
                  <a:t>link</a:t>
                </a:r>
                <a:r>
                  <a:rPr lang="en-US" sz="2800" b="0" dirty="0">
                    <a:solidFill>
                      <a:srgbClr val="D4D4D4"/>
                    </a:solidFill>
                    <a:effectLst/>
                    <a:latin typeface="Consolas" panose="020B0609020204030204" pitchFamily="49" charset="0"/>
                  </a:rPr>
                  <a:t> </a:t>
                </a:r>
                <a:r>
                  <a:rPr lang="en-US" sz="2800" b="0" dirty="0">
                    <a:solidFill>
                      <a:srgbClr val="569CD6"/>
                    </a:solidFill>
                    <a:effectLst/>
                    <a:latin typeface="Consolas" panose="020B0609020204030204" pitchFamily="49" charset="0"/>
                  </a:rPr>
                  <a:t>is</a:t>
                </a:r>
                <a:r>
                  <a:rPr lang="en-US" sz="2800" b="0" dirty="0">
                    <a:solidFill>
                      <a:srgbClr val="D4D4D4"/>
                    </a:solidFill>
                    <a:effectLst/>
                    <a:latin typeface="Consolas" panose="020B0609020204030204" pitchFamily="49" charset="0"/>
                  </a:rPr>
                  <a:t> </a:t>
                </a:r>
                <a:r>
                  <a:rPr lang="en-US" sz="2800" b="0" dirty="0">
                    <a:solidFill>
                      <a:srgbClr val="569CD6"/>
                    </a:solidFill>
                    <a:effectLst/>
                    <a:latin typeface="Consolas" panose="020B0609020204030204" pitchFamily="49" charset="0"/>
                  </a:rPr>
                  <a:t>None</a:t>
                </a:r>
                <a:r>
                  <a:rPr lang="en-US" sz="2800" b="0" dirty="0">
                    <a:solidFill>
                      <a:srgbClr val="D4D4D4"/>
                    </a:solidFill>
                    <a:effectLst/>
                    <a:latin typeface="Consolas" panose="020B0609020204030204" pitchFamily="49" charset="0"/>
                  </a:rPr>
                  <a:t>:</a:t>
                </a:r>
              </a:p>
              <a:p>
                <a:pPr algn="l"/>
                <a:r>
                  <a:rPr lang="en-US" sz="2800" b="0" dirty="0">
                    <a:solidFill>
                      <a:srgbClr val="D4D4D4"/>
                    </a:solidFill>
                    <a:effectLst/>
                    <a:latin typeface="Consolas" panose="020B0609020204030204" pitchFamily="49" charset="0"/>
                  </a:rPr>
                  <a:t>            </a:t>
                </a:r>
                <a:r>
                  <a:rPr lang="en-US" sz="2800" b="0" dirty="0">
                    <a:solidFill>
                      <a:srgbClr val="C586C0"/>
                    </a:solidFill>
                    <a:effectLst/>
                    <a:latin typeface="Consolas" panose="020B0609020204030204" pitchFamily="49" charset="0"/>
                  </a:rPr>
                  <a:t>return</a:t>
                </a:r>
                <a:r>
                  <a:rPr lang="en-US" sz="2800" b="0" dirty="0">
                    <a:solidFill>
                      <a:srgbClr val="D4D4D4"/>
                    </a:solidFill>
                    <a:effectLst/>
                    <a:latin typeface="Consolas" panose="020B0609020204030204" pitchFamily="49" charset="0"/>
                  </a:rPr>
                  <a:t> </a:t>
                </a:r>
                <a:r>
                  <a:rPr lang="en-US" sz="2800" b="0" dirty="0" err="1">
                    <a:solidFill>
                      <a:srgbClr val="569CD6"/>
                    </a:solidFill>
                    <a:effectLst/>
                    <a:latin typeface="Consolas" panose="020B0609020204030204" pitchFamily="49" charset="0"/>
                  </a:rPr>
                  <a:t>self</a:t>
                </a:r>
                <a:r>
                  <a:rPr lang="en-US" sz="2800" b="0" dirty="0" err="1">
                    <a:solidFill>
                      <a:srgbClr val="D4D4D4"/>
                    </a:solidFill>
                    <a:effectLst/>
                    <a:latin typeface="Consolas" panose="020B0609020204030204" pitchFamily="49" charset="0"/>
                  </a:rPr>
                  <a:t>.remove_first</a:t>
                </a:r>
                <a:r>
                  <a:rPr lang="en-US" sz="2800" b="0" dirty="0">
                    <a:solidFill>
                      <a:srgbClr val="D4D4D4"/>
                    </a:solidFill>
                    <a:effectLst/>
                    <a:latin typeface="Consolas" panose="020B0609020204030204" pitchFamily="49" charset="0"/>
                  </a:rPr>
                  <a:t>()</a:t>
                </a:r>
              </a:p>
              <a:p>
                <a:pPr algn="l"/>
                <a:r>
                  <a:rPr lang="en-US" sz="2800" b="0" dirty="0">
                    <a:solidFill>
                      <a:srgbClr val="D4D4D4"/>
                    </a:solidFill>
                    <a:effectLst/>
                    <a:latin typeface="Consolas" panose="020B0609020204030204" pitchFamily="49" charset="0"/>
                  </a:rPr>
                  <a:t>        </a:t>
                </a:r>
                <a:r>
                  <a:rPr lang="en-US" sz="2800" b="0" dirty="0" err="1">
                    <a:solidFill>
                      <a:srgbClr val="9CDCFE"/>
                    </a:solidFill>
                    <a:effectLst/>
                    <a:latin typeface="Consolas" panose="020B0609020204030204" pitchFamily="49" charset="0"/>
                  </a:rPr>
                  <a:t>current_node</a:t>
                </a:r>
                <a:r>
                  <a:rPr lang="en-US" sz="2800" b="0" dirty="0">
                    <a:solidFill>
                      <a:srgbClr val="D4D4D4"/>
                    </a:solidFill>
                    <a:effectLst/>
                    <a:latin typeface="Consolas" panose="020B0609020204030204" pitchFamily="49" charset="0"/>
                  </a:rPr>
                  <a:t> = </a:t>
                </a:r>
                <a:r>
                  <a:rPr lang="en-US" sz="2800" b="0" dirty="0" err="1">
                    <a:solidFill>
                      <a:srgbClr val="9CDCFE"/>
                    </a:solidFill>
                    <a:effectLst/>
                    <a:latin typeface="Consolas" panose="020B0609020204030204" pitchFamily="49" charset="0"/>
                  </a:rPr>
                  <a:t>self</a:t>
                </a:r>
                <a:r>
                  <a:rPr lang="en-US" sz="2800" b="0" dirty="0" err="1">
                    <a:solidFill>
                      <a:srgbClr val="D4D4D4"/>
                    </a:solidFill>
                    <a:effectLst/>
                    <a:latin typeface="Consolas" panose="020B0609020204030204" pitchFamily="49" charset="0"/>
                  </a:rPr>
                  <a:t>.</a:t>
                </a:r>
                <a:r>
                  <a:rPr lang="en-US" sz="2800" b="0" dirty="0" err="1">
                    <a:solidFill>
                      <a:srgbClr val="9CDCFE"/>
                    </a:solidFill>
                    <a:effectLst/>
                    <a:latin typeface="Consolas" panose="020B0609020204030204" pitchFamily="49" charset="0"/>
                  </a:rPr>
                  <a:t>_head</a:t>
                </a:r>
                <a:endParaRPr lang="en-US" sz="2800" b="0" dirty="0">
                  <a:solidFill>
                    <a:srgbClr val="D4D4D4"/>
                  </a:solidFill>
                  <a:effectLst/>
                  <a:latin typeface="Consolas" panose="020B0609020204030204" pitchFamily="49" charset="0"/>
                </a:endParaRPr>
              </a:p>
              <a:p>
                <a:pPr algn="l"/>
                <a:r>
                  <a:rPr lang="en-US" sz="2800" b="0" dirty="0">
                    <a:solidFill>
                      <a:srgbClr val="D4D4D4"/>
                    </a:solidFill>
                    <a:effectLst/>
                    <a:latin typeface="Consolas" panose="020B0609020204030204" pitchFamily="49" charset="0"/>
                  </a:rPr>
                  <a:t>        </a:t>
                </a:r>
                <a:r>
                  <a:rPr lang="en-US" sz="2800" b="0" dirty="0">
                    <a:solidFill>
                      <a:srgbClr val="C586C0"/>
                    </a:solidFill>
                    <a:effectLst/>
                    <a:latin typeface="Consolas" panose="020B0609020204030204" pitchFamily="49" charset="0"/>
                  </a:rPr>
                  <a:t>while</a:t>
                </a:r>
                <a:r>
                  <a:rPr lang="en-US" sz="2800" b="0" dirty="0">
                    <a:solidFill>
                      <a:srgbClr val="D4D4D4"/>
                    </a:solidFill>
                    <a:effectLst/>
                    <a:latin typeface="Consolas" panose="020B0609020204030204" pitchFamily="49" charset="0"/>
                  </a:rPr>
                  <a:t> </a:t>
                </a:r>
                <a:r>
                  <a:rPr lang="en-US" sz="2800" b="0" dirty="0" err="1">
                    <a:solidFill>
                      <a:srgbClr val="9CDCFE"/>
                    </a:solidFill>
                    <a:effectLst/>
                    <a:latin typeface="Consolas" panose="020B0609020204030204" pitchFamily="49" charset="0"/>
                  </a:rPr>
                  <a:t>current_node</a:t>
                </a:r>
                <a:r>
                  <a:rPr lang="en-US" sz="2800" b="0" dirty="0" err="1">
                    <a:solidFill>
                      <a:srgbClr val="D4D4D4"/>
                    </a:solidFill>
                    <a:effectLst/>
                    <a:latin typeface="Consolas" panose="020B0609020204030204" pitchFamily="49" charset="0"/>
                  </a:rPr>
                  <a:t>.</a:t>
                </a:r>
                <a:r>
                  <a:rPr lang="en-US" sz="2800" b="0" dirty="0" err="1">
                    <a:solidFill>
                      <a:srgbClr val="9CDCFE"/>
                    </a:solidFill>
                    <a:effectLst/>
                    <a:latin typeface="Consolas" panose="020B0609020204030204" pitchFamily="49" charset="0"/>
                  </a:rPr>
                  <a:t>link</a:t>
                </a:r>
                <a:r>
                  <a:rPr lang="en-US" sz="2800" b="0" dirty="0" err="1">
                    <a:solidFill>
                      <a:srgbClr val="D4D4D4"/>
                    </a:solidFill>
                    <a:effectLst/>
                    <a:latin typeface="Consolas" panose="020B0609020204030204" pitchFamily="49" charset="0"/>
                  </a:rPr>
                  <a:t>.link</a:t>
                </a:r>
                <a:r>
                  <a:rPr lang="en-US" sz="2800" b="0" dirty="0">
                    <a:solidFill>
                      <a:srgbClr val="D4D4D4"/>
                    </a:solidFill>
                    <a:effectLst/>
                    <a:latin typeface="Consolas" panose="020B0609020204030204" pitchFamily="49" charset="0"/>
                  </a:rPr>
                  <a:t> </a:t>
                </a:r>
                <a:r>
                  <a:rPr lang="en-US" sz="2800" b="0" dirty="0">
                    <a:solidFill>
                      <a:srgbClr val="569CD6"/>
                    </a:solidFill>
                    <a:effectLst/>
                    <a:latin typeface="Consolas" panose="020B0609020204030204" pitchFamily="49" charset="0"/>
                  </a:rPr>
                  <a:t>is</a:t>
                </a:r>
                <a:r>
                  <a:rPr lang="en-US" sz="2800" b="0" dirty="0">
                    <a:solidFill>
                      <a:srgbClr val="D4D4D4"/>
                    </a:solidFill>
                    <a:effectLst/>
                    <a:latin typeface="Consolas" panose="020B0609020204030204" pitchFamily="49" charset="0"/>
                  </a:rPr>
                  <a:t> </a:t>
                </a:r>
                <a:r>
                  <a:rPr lang="en-US" sz="2800" b="0" dirty="0">
                    <a:solidFill>
                      <a:srgbClr val="569CD6"/>
                    </a:solidFill>
                    <a:effectLst/>
                    <a:latin typeface="Consolas" panose="020B0609020204030204" pitchFamily="49" charset="0"/>
                  </a:rPr>
                  <a:t>not</a:t>
                </a:r>
                <a:r>
                  <a:rPr lang="en-US" sz="2800" b="0" dirty="0">
                    <a:solidFill>
                      <a:srgbClr val="D4D4D4"/>
                    </a:solidFill>
                    <a:effectLst/>
                    <a:latin typeface="Consolas" panose="020B0609020204030204" pitchFamily="49" charset="0"/>
                  </a:rPr>
                  <a:t> </a:t>
                </a:r>
                <a:r>
                  <a:rPr lang="en-US" sz="2800" b="0" dirty="0">
                    <a:solidFill>
                      <a:srgbClr val="569CD6"/>
                    </a:solidFill>
                    <a:effectLst/>
                    <a:latin typeface="Consolas" panose="020B0609020204030204" pitchFamily="49" charset="0"/>
                  </a:rPr>
                  <a:t>None</a:t>
                </a:r>
                <a:r>
                  <a:rPr lang="en-US" sz="2800" b="0" dirty="0">
                    <a:solidFill>
                      <a:srgbClr val="D4D4D4"/>
                    </a:solidFill>
                    <a:effectLst/>
                    <a:latin typeface="Consolas" panose="020B0609020204030204" pitchFamily="49" charset="0"/>
                  </a:rPr>
                  <a:t>:</a:t>
                </a:r>
              </a:p>
              <a:p>
                <a:pPr algn="l"/>
                <a:r>
                  <a:rPr lang="en-US" sz="2800" b="0" dirty="0">
                    <a:solidFill>
                      <a:srgbClr val="D4D4D4"/>
                    </a:solidFill>
                    <a:effectLst/>
                    <a:latin typeface="Consolas" panose="020B0609020204030204" pitchFamily="49" charset="0"/>
                  </a:rPr>
                  <a:t>            </a:t>
                </a:r>
                <a:r>
                  <a:rPr lang="en-US" sz="2800" b="0" dirty="0" err="1">
                    <a:solidFill>
                      <a:srgbClr val="9CDCFE"/>
                    </a:solidFill>
                    <a:effectLst/>
                    <a:latin typeface="Consolas" panose="020B0609020204030204" pitchFamily="49" charset="0"/>
                  </a:rPr>
                  <a:t>current_node</a:t>
                </a:r>
                <a:r>
                  <a:rPr lang="en-US" sz="2800" b="0" dirty="0">
                    <a:solidFill>
                      <a:srgbClr val="D4D4D4"/>
                    </a:solidFill>
                    <a:effectLst/>
                    <a:latin typeface="Consolas" panose="020B0609020204030204" pitchFamily="49" charset="0"/>
                  </a:rPr>
                  <a:t> = </a:t>
                </a:r>
                <a:r>
                  <a:rPr lang="en-US" sz="2800" b="0" dirty="0" err="1">
                    <a:solidFill>
                      <a:srgbClr val="9CDCFE"/>
                    </a:solidFill>
                    <a:effectLst/>
                    <a:latin typeface="Consolas" panose="020B0609020204030204" pitchFamily="49" charset="0"/>
                  </a:rPr>
                  <a:t>current_node</a:t>
                </a:r>
                <a:r>
                  <a:rPr lang="en-US" sz="2800" b="0" dirty="0" err="1">
                    <a:solidFill>
                      <a:srgbClr val="D4D4D4"/>
                    </a:solidFill>
                    <a:effectLst/>
                    <a:latin typeface="Consolas" panose="020B0609020204030204" pitchFamily="49" charset="0"/>
                  </a:rPr>
                  <a:t>.</a:t>
                </a:r>
                <a:r>
                  <a:rPr lang="en-US" sz="2800" b="0" dirty="0" err="1">
                    <a:solidFill>
                      <a:srgbClr val="9CDCFE"/>
                    </a:solidFill>
                    <a:effectLst/>
                    <a:latin typeface="Consolas" panose="020B0609020204030204" pitchFamily="49" charset="0"/>
                  </a:rPr>
                  <a:t>link</a:t>
                </a:r>
                <a:br>
                  <a:rPr lang="en-US" sz="2800" b="0" dirty="0">
                    <a:solidFill>
                      <a:srgbClr val="D4D4D4"/>
                    </a:solidFill>
                    <a:effectLst/>
                    <a:latin typeface="Consolas" panose="020B0609020204030204" pitchFamily="49" charset="0"/>
                  </a:rPr>
                </a:br>
                <a:r>
                  <a:rPr lang="en-US" sz="2800" b="0" dirty="0">
                    <a:solidFill>
                      <a:srgbClr val="D4D4D4"/>
                    </a:solidFill>
                    <a:effectLst/>
                    <a:latin typeface="Consolas" panose="020B0609020204030204" pitchFamily="49" charset="0"/>
                  </a:rPr>
                  <a:t>        </a:t>
                </a:r>
                <a:r>
                  <a:rPr lang="en-US" sz="2800" b="0" dirty="0">
                    <a:solidFill>
                      <a:srgbClr val="9CDCFE"/>
                    </a:solidFill>
                    <a:effectLst/>
                    <a:latin typeface="Consolas" panose="020B0609020204030204" pitchFamily="49" charset="0"/>
                  </a:rPr>
                  <a:t>item</a:t>
                </a:r>
                <a:r>
                  <a:rPr lang="en-US" sz="2800" b="0" dirty="0">
                    <a:solidFill>
                      <a:srgbClr val="D4D4D4"/>
                    </a:solidFill>
                    <a:effectLst/>
                    <a:latin typeface="Consolas" panose="020B0609020204030204" pitchFamily="49" charset="0"/>
                  </a:rPr>
                  <a:t> = </a:t>
                </a:r>
                <a:r>
                  <a:rPr lang="en-US" sz="2800" b="0" dirty="0" err="1">
                    <a:solidFill>
                      <a:srgbClr val="9CDCFE"/>
                    </a:solidFill>
                    <a:effectLst/>
                    <a:latin typeface="Consolas" panose="020B0609020204030204" pitchFamily="49" charset="0"/>
                  </a:rPr>
                  <a:t>current_node</a:t>
                </a:r>
                <a:r>
                  <a:rPr lang="en-US" sz="2800" b="0" dirty="0" err="1">
                    <a:solidFill>
                      <a:srgbClr val="D4D4D4"/>
                    </a:solidFill>
                    <a:effectLst/>
                    <a:latin typeface="Consolas" panose="020B0609020204030204" pitchFamily="49" charset="0"/>
                  </a:rPr>
                  <a:t>.</a:t>
                </a:r>
                <a:r>
                  <a:rPr lang="en-US" sz="2800" b="0" dirty="0" err="1">
                    <a:solidFill>
                      <a:srgbClr val="9CDCFE"/>
                    </a:solidFill>
                    <a:effectLst/>
                    <a:latin typeface="Consolas" panose="020B0609020204030204" pitchFamily="49" charset="0"/>
                  </a:rPr>
                  <a:t>link</a:t>
                </a:r>
                <a:r>
                  <a:rPr lang="en-US" sz="2800" b="0" dirty="0" err="1">
                    <a:solidFill>
                      <a:srgbClr val="D4D4D4"/>
                    </a:solidFill>
                    <a:effectLst/>
                    <a:latin typeface="Consolas" panose="020B0609020204030204" pitchFamily="49" charset="0"/>
                  </a:rPr>
                  <a:t>.data</a:t>
                </a:r>
                <a:r>
                  <a:rPr lang="en-US" sz="2800" b="0" dirty="0">
                    <a:solidFill>
                      <a:srgbClr val="D4D4D4"/>
                    </a:solidFill>
                    <a:effectLst/>
                    <a:latin typeface="Consolas" panose="020B0609020204030204" pitchFamily="49" charset="0"/>
                  </a:rPr>
                  <a:t> </a:t>
                </a:r>
              </a:p>
              <a:p>
                <a:pPr algn="l"/>
                <a:r>
                  <a:rPr lang="en-US" sz="2800" b="0" dirty="0">
                    <a:solidFill>
                      <a:srgbClr val="D4D4D4"/>
                    </a:solidFill>
                    <a:effectLst/>
                    <a:latin typeface="Consolas" panose="020B0609020204030204" pitchFamily="49" charset="0"/>
                  </a:rPr>
                  <a:t>        </a:t>
                </a:r>
                <a:r>
                  <a:rPr lang="en-US" sz="2800" b="0" dirty="0" err="1">
                    <a:solidFill>
                      <a:srgbClr val="9CDCFE"/>
                    </a:solidFill>
                    <a:effectLst/>
                    <a:latin typeface="Consolas" panose="020B0609020204030204" pitchFamily="49" charset="0"/>
                  </a:rPr>
                  <a:t>current_node</a:t>
                </a:r>
                <a:r>
                  <a:rPr lang="en-US" sz="2800" b="0" dirty="0" err="1">
                    <a:solidFill>
                      <a:srgbClr val="D4D4D4"/>
                    </a:solidFill>
                    <a:effectLst/>
                    <a:latin typeface="Consolas" panose="020B0609020204030204" pitchFamily="49" charset="0"/>
                  </a:rPr>
                  <a:t>.</a:t>
                </a:r>
                <a:r>
                  <a:rPr lang="en-US" sz="2800" b="0" dirty="0" err="1">
                    <a:solidFill>
                      <a:srgbClr val="9CDCFE"/>
                    </a:solidFill>
                    <a:effectLst/>
                    <a:latin typeface="Consolas" panose="020B0609020204030204" pitchFamily="49" charset="0"/>
                  </a:rPr>
                  <a:t>link</a:t>
                </a:r>
                <a:r>
                  <a:rPr lang="en-US" sz="2800" b="0" dirty="0">
                    <a:solidFill>
                      <a:srgbClr val="D4D4D4"/>
                    </a:solidFill>
                    <a:effectLst/>
                    <a:latin typeface="Consolas" panose="020B0609020204030204" pitchFamily="49" charset="0"/>
                  </a:rPr>
                  <a:t> = </a:t>
                </a:r>
                <a:r>
                  <a:rPr lang="en-US" sz="2800" b="0" dirty="0">
                    <a:solidFill>
                      <a:srgbClr val="569CD6"/>
                    </a:solidFill>
                    <a:effectLst/>
                    <a:latin typeface="Consolas" panose="020B0609020204030204" pitchFamily="49" charset="0"/>
                  </a:rPr>
                  <a:t>None</a:t>
                </a:r>
                <a:endParaRPr lang="en-US" sz="2800" b="0" dirty="0">
                  <a:solidFill>
                    <a:srgbClr val="D4D4D4"/>
                  </a:solidFill>
                  <a:effectLst/>
                  <a:latin typeface="Consolas" panose="020B0609020204030204" pitchFamily="49" charset="0"/>
                </a:endParaRPr>
              </a:p>
              <a:p>
                <a:pPr algn="l"/>
                <a:r>
                  <a:rPr lang="en-US" sz="2800" b="0" dirty="0">
                    <a:solidFill>
                      <a:srgbClr val="D4D4D4"/>
                    </a:solidFill>
                    <a:effectLst/>
                    <a:latin typeface="Consolas" panose="020B0609020204030204" pitchFamily="49" charset="0"/>
                  </a:rPr>
                  <a:t>        </a:t>
                </a:r>
                <a:r>
                  <a:rPr lang="en-US" sz="2800" b="0" dirty="0">
                    <a:solidFill>
                      <a:srgbClr val="C586C0"/>
                    </a:solidFill>
                    <a:effectLst/>
                    <a:latin typeface="Consolas" panose="020B0609020204030204" pitchFamily="49" charset="0"/>
                  </a:rPr>
                  <a:t>return</a:t>
                </a:r>
                <a:r>
                  <a:rPr lang="en-US" sz="2800" b="0" dirty="0">
                    <a:solidFill>
                      <a:srgbClr val="D4D4D4"/>
                    </a:solidFill>
                    <a:effectLst/>
                    <a:latin typeface="Consolas" panose="020B0609020204030204" pitchFamily="49" charset="0"/>
                  </a:rPr>
                  <a:t> </a:t>
                </a:r>
                <a:r>
                  <a:rPr lang="en-US" sz="2800" b="0" dirty="0">
                    <a:solidFill>
                      <a:srgbClr val="9CDCFE"/>
                    </a:solidFill>
                    <a:effectLst/>
                    <a:latin typeface="Consolas" panose="020B0609020204030204" pitchFamily="49" charset="0"/>
                  </a:rPr>
                  <a:t>item</a:t>
                </a:r>
                <a:endParaRPr lang="en-US" sz="2800" b="0" dirty="0">
                  <a:solidFill>
                    <a:srgbClr val="D4D4D4"/>
                  </a:solidFill>
                  <a:effectLst/>
                  <a:latin typeface="Consolas" panose="020B0609020204030204" pitchFamily="49" charset="0"/>
                </a:endParaRPr>
              </a:p>
            </p:txBody>
          </p:sp>
          <p:sp>
            <p:nvSpPr>
              <p:cNvPr id="28" name="TextBox 27">
                <a:extLst>
                  <a:ext uri="{FF2B5EF4-FFF2-40B4-BE49-F238E27FC236}">
                    <a16:creationId xmlns:a16="http://schemas.microsoft.com/office/drawing/2014/main" id="{3958919B-E6D0-F5E9-CB7D-82A5D315C0AC}"/>
                  </a:ext>
                </a:extLst>
              </p:cNvPr>
              <p:cNvSpPr txBox="1"/>
              <p:nvPr/>
            </p:nvSpPr>
            <p:spPr>
              <a:xfrm>
                <a:off x="514158" y="5081442"/>
                <a:ext cx="971706" cy="784830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2800" b="0" dirty="0">
                    <a:solidFill>
                      <a:srgbClr val="FDF6E3"/>
                    </a:solidFill>
                    <a:effectLst/>
                    <a:latin typeface="Consolas" panose="020B0609020204030204" pitchFamily="49" charset="0"/>
                  </a:rPr>
                  <a:t>04</a:t>
                </a:r>
              </a:p>
              <a:p>
                <a:pPr algn="l"/>
                <a:r>
                  <a:rPr lang="en-US" sz="2800" dirty="0">
                    <a:solidFill>
                      <a:srgbClr val="FDF6E3"/>
                    </a:solidFill>
                    <a:latin typeface="Consolas" panose="020B0609020204030204" pitchFamily="49" charset="0"/>
                  </a:rPr>
                  <a:t>05</a:t>
                </a:r>
              </a:p>
              <a:p>
                <a:pPr algn="l"/>
                <a:r>
                  <a:rPr lang="en-US" sz="2800" b="0" dirty="0">
                    <a:solidFill>
                      <a:srgbClr val="FDF6E3"/>
                    </a:solidFill>
                    <a:effectLst/>
                    <a:latin typeface="Consolas" panose="020B0609020204030204" pitchFamily="49" charset="0"/>
                  </a:rPr>
                  <a:t>06</a:t>
                </a:r>
              </a:p>
              <a:p>
                <a:pPr algn="l"/>
                <a:r>
                  <a:rPr lang="en-US" sz="2800" dirty="0">
                    <a:solidFill>
                      <a:srgbClr val="FDF6E3"/>
                    </a:solidFill>
                    <a:latin typeface="Consolas" panose="020B0609020204030204" pitchFamily="49" charset="0"/>
                  </a:rPr>
                  <a:t>07</a:t>
                </a:r>
              </a:p>
              <a:p>
                <a:pPr algn="l"/>
                <a:r>
                  <a:rPr lang="en-US" sz="2800" b="0" dirty="0">
                    <a:solidFill>
                      <a:srgbClr val="FDF6E3"/>
                    </a:solidFill>
                    <a:effectLst/>
                    <a:latin typeface="Consolas" panose="020B0609020204030204" pitchFamily="49" charset="0"/>
                  </a:rPr>
                  <a:t>08</a:t>
                </a:r>
              </a:p>
              <a:p>
                <a:pPr algn="l"/>
                <a:r>
                  <a:rPr lang="en-US" sz="2800" dirty="0">
                    <a:solidFill>
                      <a:srgbClr val="FDF6E3"/>
                    </a:solidFill>
                    <a:latin typeface="Consolas" panose="020B0609020204030204" pitchFamily="49" charset="0"/>
                  </a:rPr>
                  <a:t>09</a:t>
                </a:r>
              </a:p>
              <a:p>
                <a:pPr algn="l"/>
                <a:r>
                  <a:rPr lang="en-US" sz="2800" dirty="0">
                    <a:solidFill>
                      <a:srgbClr val="FDF6E3"/>
                    </a:solidFill>
                    <a:latin typeface="Consolas" panose="020B0609020204030204" pitchFamily="49" charset="0"/>
                  </a:rPr>
                  <a:t>10</a:t>
                </a:r>
              </a:p>
              <a:p>
                <a:pPr algn="l"/>
                <a:r>
                  <a:rPr lang="en-US" sz="2800" dirty="0">
                    <a:solidFill>
                      <a:srgbClr val="FDF6E3"/>
                    </a:solidFill>
                    <a:latin typeface="Consolas" panose="020B0609020204030204" pitchFamily="49" charset="0"/>
                  </a:rPr>
                  <a:t>11</a:t>
                </a:r>
              </a:p>
              <a:p>
                <a:pPr algn="l"/>
                <a:r>
                  <a:rPr lang="en-US" sz="2800" dirty="0">
                    <a:solidFill>
                      <a:srgbClr val="FDF6E3"/>
                    </a:solidFill>
                    <a:latin typeface="Consolas" panose="020B0609020204030204" pitchFamily="49" charset="0"/>
                  </a:rPr>
                  <a:t>12</a:t>
                </a:r>
              </a:p>
              <a:p>
                <a:pPr algn="l"/>
                <a:r>
                  <a:rPr lang="en-US" sz="2800" dirty="0">
                    <a:solidFill>
                      <a:srgbClr val="FDF6E3"/>
                    </a:solidFill>
                    <a:latin typeface="Consolas" panose="020B0609020204030204" pitchFamily="49" charset="0"/>
                  </a:rPr>
                  <a:t>13</a:t>
                </a:r>
              </a:p>
              <a:p>
                <a:pPr algn="l"/>
                <a:r>
                  <a:rPr lang="en-US" sz="2800" dirty="0">
                    <a:solidFill>
                      <a:srgbClr val="FDF6E3"/>
                    </a:solidFill>
                    <a:latin typeface="Consolas" panose="020B0609020204030204" pitchFamily="49" charset="0"/>
                  </a:rPr>
                  <a:t>14</a:t>
                </a:r>
              </a:p>
              <a:p>
                <a:pPr algn="l"/>
                <a:r>
                  <a:rPr lang="en-US" sz="2800" dirty="0">
                    <a:solidFill>
                      <a:srgbClr val="FDF6E3"/>
                    </a:solidFill>
                    <a:latin typeface="Consolas" panose="020B0609020204030204" pitchFamily="49" charset="0"/>
                  </a:rPr>
                  <a:t>15</a:t>
                </a:r>
              </a:p>
              <a:p>
                <a:pPr algn="l"/>
                <a:r>
                  <a:rPr lang="en-US" sz="2800" dirty="0">
                    <a:solidFill>
                      <a:srgbClr val="FDF6E3"/>
                    </a:solidFill>
                    <a:latin typeface="Consolas" panose="020B0609020204030204" pitchFamily="49" charset="0"/>
                  </a:rPr>
                  <a:t>16</a:t>
                </a:r>
              </a:p>
              <a:p>
                <a:pPr algn="l"/>
                <a:r>
                  <a:rPr lang="en-US" sz="2800" dirty="0">
                    <a:solidFill>
                      <a:srgbClr val="FDF6E3"/>
                    </a:solidFill>
                    <a:latin typeface="Consolas" panose="020B0609020204030204" pitchFamily="49" charset="0"/>
                  </a:rPr>
                  <a:t>17</a:t>
                </a:r>
              </a:p>
              <a:p>
                <a:pPr algn="l"/>
                <a:r>
                  <a:rPr lang="en-US" sz="2800" dirty="0">
                    <a:solidFill>
                      <a:srgbClr val="FDF6E3"/>
                    </a:solidFill>
                    <a:latin typeface="Consolas" panose="020B0609020204030204" pitchFamily="49" charset="0"/>
                  </a:rPr>
                  <a:t>18</a:t>
                </a:r>
              </a:p>
              <a:p>
                <a:pPr algn="l"/>
                <a:r>
                  <a:rPr lang="en-US" sz="2800" dirty="0">
                    <a:solidFill>
                      <a:srgbClr val="FDF6E3"/>
                    </a:solidFill>
                    <a:latin typeface="Consolas" panose="020B0609020204030204" pitchFamily="49" charset="0"/>
                  </a:rPr>
                  <a:t>19</a:t>
                </a:r>
              </a:p>
              <a:p>
                <a:pPr algn="l"/>
                <a:r>
                  <a:rPr lang="en-US" sz="2800" dirty="0">
                    <a:solidFill>
                      <a:srgbClr val="FDF6E3"/>
                    </a:solidFill>
                    <a:latin typeface="Consolas" panose="020B0609020204030204" pitchFamily="49" charset="0"/>
                  </a:rPr>
                  <a:t>20</a:t>
                </a:r>
              </a:p>
              <a:p>
                <a:pPr algn="l"/>
                <a:endParaRPr lang="en-US" sz="2800" dirty="0">
                  <a:solidFill>
                    <a:srgbClr val="FDF6E3"/>
                  </a:solidFill>
                  <a:latin typeface="Consolas" panose="020B0609020204030204" pitchFamily="49" charset="0"/>
                </a:endParaRPr>
              </a:p>
            </p:txBody>
          </p:sp>
        </p:grpSp>
        <p:grpSp>
          <p:nvGrpSpPr>
            <p:cNvPr id="10" name="Group 9">
              <a:extLst>
                <a:ext uri="{FF2B5EF4-FFF2-40B4-BE49-F238E27FC236}">
                  <a16:creationId xmlns:a16="http://schemas.microsoft.com/office/drawing/2014/main" id="{09D9ECED-979F-AB54-5270-A6BC47F0DA8C}"/>
                </a:ext>
              </a:extLst>
            </p:cNvPr>
            <p:cNvGrpSpPr/>
            <p:nvPr/>
          </p:nvGrpSpPr>
          <p:grpSpPr>
            <a:xfrm>
              <a:off x="797760" y="4447337"/>
              <a:ext cx="10175526" cy="570363"/>
              <a:chOff x="797760" y="4447337"/>
              <a:chExt cx="10175526" cy="570363"/>
            </a:xfrm>
            <a:solidFill>
              <a:srgbClr val="002B36"/>
            </a:solidFill>
          </p:grpSpPr>
          <p:sp>
            <p:nvSpPr>
              <p:cNvPr id="11" name="Triangle">
                <a:extLst>
                  <a:ext uri="{FF2B5EF4-FFF2-40B4-BE49-F238E27FC236}">
                    <a16:creationId xmlns:a16="http://schemas.microsoft.com/office/drawing/2014/main" id="{760E0698-3D78-5744-FD9C-8383B5CADEC1}"/>
                  </a:ext>
                </a:extLst>
              </p:cNvPr>
              <p:cNvSpPr/>
              <p:nvPr/>
            </p:nvSpPr>
            <p:spPr>
              <a:xfrm>
                <a:off x="797760" y="4447337"/>
                <a:ext cx="767169" cy="57036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grpFill/>
              <a:ln w="12700">
                <a:no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2" name="Triangle">
                <a:extLst>
                  <a:ext uri="{FF2B5EF4-FFF2-40B4-BE49-F238E27FC236}">
                    <a16:creationId xmlns:a16="http://schemas.microsoft.com/office/drawing/2014/main" id="{48CBBB72-4B4B-B0D3-C8DE-D63703BF96CF}"/>
                  </a:ext>
                </a:extLst>
              </p:cNvPr>
              <p:cNvSpPr/>
              <p:nvPr/>
            </p:nvSpPr>
            <p:spPr>
              <a:xfrm>
                <a:off x="1485864" y="4447337"/>
                <a:ext cx="767170" cy="57036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grpFill/>
              <a:ln w="12700">
                <a:no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3" name="Triangle">
                <a:extLst>
                  <a:ext uri="{FF2B5EF4-FFF2-40B4-BE49-F238E27FC236}">
                    <a16:creationId xmlns:a16="http://schemas.microsoft.com/office/drawing/2014/main" id="{1D023618-9135-E589-901C-95F03F14ABC7}"/>
                  </a:ext>
                </a:extLst>
              </p:cNvPr>
              <p:cNvSpPr/>
              <p:nvPr/>
            </p:nvSpPr>
            <p:spPr>
              <a:xfrm>
                <a:off x="2061418" y="4447337"/>
                <a:ext cx="767169" cy="57036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grpFill/>
              <a:ln w="12700">
                <a:no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4" name="Triangle">
                <a:extLst>
                  <a:ext uri="{FF2B5EF4-FFF2-40B4-BE49-F238E27FC236}">
                    <a16:creationId xmlns:a16="http://schemas.microsoft.com/office/drawing/2014/main" id="{6EA48131-6411-FDE0-CCA4-51F1003DF573}"/>
                  </a:ext>
                </a:extLst>
              </p:cNvPr>
              <p:cNvSpPr/>
              <p:nvPr/>
            </p:nvSpPr>
            <p:spPr>
              <a:xfrm>
                <a:off x="2843314" y="4447337"/>
                <a:ext cx="767169" cy="57036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grpFill/>
              <a:ln w="12700">
                <a:no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5" name="Triangle">
                <a:extLst>
                  <a:ext uri="{FF2B5EF4-FFF2-40B4-BE49-F238E27FC236}">
                    <a16:creationId xmlns:a16="http://schemas.microsoft.com/office/drawing/2014/main" id="{20DAD820-C347-3D64-F122-1CF9DFA89E6C}"/>
                  </a:ext>
                </a:extLst>
              </p:cNvPr>
              <p:cNvSpPr/>
              <p:nvPr/>
            </p:nvSpPr>
            <p:spPr>
              <a:xfrm>
                <a:off x="3512660" y="4447337"/>
                <a:ext cx="767169" cy="57036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grpFill/>
              <a:ln w="12700">
                <a:no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6" name="Triangle">
                <a:extLst>
                  <a:ext uri="{FF2B5EF4-FFF2-40B4-BE49-F238E27FC236}">
                    <a16:creationId xmlns:a16="http://schemas.microsoft.com/office/drawing/2014/main" id="{C6EF190C-EB6D-B91F-E6A0-E5BE8714043C}"/>
                  </a:ext>
                </a:extLst>
              </p:cNvPr>
              <p:cNvSpPr/>
              <p:nvPr/>
            </p:nvSpPr>
            <p:spPr>
              <a:xfrm>
                <a:off x="4200764" y="4447337"/>
                <a:ext cx="767169" cy="57036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grpFill/>
              <a:ln w="12700">
                <a:no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7" name="Triangle">
                <a:extLst>
                  <a:ext uri="{FF2B5EF4-FFF2-40B4-BE49-F238E27FC236}">
                    <a16:creationId xmlns:a16="http://schemas.microsoft.com/office/drawing/2014/main" id="{14621CB1-9395-C84E-214F-D777ED0690F1}"/>
                  </a:ext>
                </a:extLst>
              </p:cNvPr>
              <p:cNvSpPr/>
              <p:nvPr/>
            </p:nvSpPr>
            <p:spPr>
              <a:xfrm>
                <a:off x="4776317" y="4447337"/>
                <a:ext cx="767169" cy="57036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grpFill/>
              <a:ln w="12700">
                <a:no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8" name="Triangle">
                <a:extLst>
                  <a:ext uri="{FF2B5EF4-FFF2-40B4-BE49-F238E27FC236}">
                    <a16:creationId xmlns:a16="http://schemas.microsoft.com/office/drawing/2014/main" id="{04DCCE20-ECD1-6546-A65E-D1DC684BF111}"/>
                  </a:ext>
                </a:extLst>
              </p:cNvPr>
              <p:cNvSpPr/>
              <p:nvPr/>
            </p:nvSpPr>
            <p:spPr>
              <a:xfrm>
                <a:off x="5543486" y="4447337"/>
                <a:ext cx="767169" cy="57036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grpFill/>
              <a:ln w="12700">
                <a:no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9" name="Triangle">
                <a:extLst>
                  <a:ext uri="{FF2B5EF4-FFF2-40B4-BE49-F238E27FC236}">
                    <a16:creationId xmlns:a16="http://schemas.microsoft.com/office/drawing/2014/main" id="{82C39A4B-4D04-06C3-5577-0911483487AA}"/>
                  </a:ext>
                </a:extLst>
              </p:cNvPr>
              <p:cNvSpPr/>
              <p:nvPr/>
            </p:nvSpPr>
            <p:spPr>
              <a:xfrm>
                <a:off x="6212831" y="4447337"/>
                <a:ext cx="767169" cy="57036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grpFill/>
              <a:ln w="12700">
                <a:no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20" name="Triangle">
                <a:extLst>
                  <a:ext uri="{FF2B5EF4-FFF2-40B4-BE49-F238E27FC236}">
                    <a16:creationId xmlns:a16="http://schemas.microsoft.com/office/drawing/2014/main" id="{E5001235-8662-1E4A-55F6-49436FBD566A}"/>
                  </a:ext>
                </a:extLst>
              </p:cNvPr>
              <p:cNvSpPr/>
              <p:nvPr/>
            </p:nvSpPr>
            <p:spPr>
              <a:xfrm>
                <a:off x="6900936" y="4447337"/>
                <a:ext cx="767169" cy="57036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grpFill/>
              <a:ln w="12700">
                <a:no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21" name="Triangle">
                <a:extLst>
                  <a:ext uri="{FF2B5EF4-FFF2-40B4-BE49-F238E27FC236}">
                    <a16:creationId xmlns:a16="http://schemas.microsoft.com/office/drawing/2014/main" id="{AD370F05-4B58-E98A-E114-70C13416A1F6}"/>
                  </a:ext>
                </a:extLst>
              </p:cNvPr>
              <p:cNvSpPr/>
              <p:nvPr/>
            </p:nvSpPr>
            <p:spPr>
              <a:xfrm>
                <a:off x="7476489" y="4447337"/>
                <a:ext cx="767169" cy="57036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grpFill/>
              <a:ln w="12700">
                <a:no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22" name="Triangle">
                <a:extLst>
                  <a:ext uri="{FF2B5EF4-FFF2-40B4-BE49-F238E27FC236}">
                    <a16:creationId xmlns:a16="http://schemas.microsoft.com/office/drawing/2014/main" id="{05DFD21F-D8CD-7934-BCDC-90C55CCDF1C2}"/>
                  </a:ext>
                </a:extLst>
              </p:cNvPr>
              <p:cNvSpPr/>
              <p:nvPr/>
            </p:nvSpPr>
            <p:spPr>
              <a:xfrm>
                <a:off x="8273113" y="4447337"/>
                <a:ext cx="767169" cy="57036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grpFill/>
              <a:ln w="12700">
                <a:no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23" name="Triangle">
                <a:extLst>
                  <a:ext uri="{FF2B5EF4-FFF2-40B4-BE49-F238E27FC236}">
                    <a16:creationId xmlns:a16="http://schemas.microsoft.com/office/drawing/2014/main" id="{30BE4475-B084-E50B-82B9-0AE116B22F4A}"/>
                  </a:ext>
                </a:extLst>
              </p:cNvPr>
              <p:cNvSpPr/>
              <p:nvPr/>
            </p:nvSpPr>
            <p:spPr>
              <a:xfrm>
                <a:off x="8942459" y="4447337"/>
                <a:ext cx="767169" cy="57036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grpFill/>
              <a:ln w="12700">
                <a:no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24" name="Triangle">
                <a:extLst>
                  <a:ext uri="{FF2B5EF4-FFF2-40B4-BE49-F238E27FC236}">
                    <a16:creationId xmlns:a16="http://schemas.microsoft.com/office/drawing/2014/main" id="{2DEE20B4-4C84-FF90-306C-34E4F02C88FE}"/>
                  </a:ext>
                </a:extLst>
              </p:cNvPr>
              <p:cNvSpPr/>
              <p:nvPr/>
            </p:nvSpPr>
            <p:spPr>
              <a:xfrm>
                <a:off x="9630564" y="4447337"/>
                <a:ext cx="767169" cy="57036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grpFill/>
              <a:ln w="12700">
                <a:no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25" name="Triangle">
                <a:extLst>
                  <a:ext uri="{FF2B5EF4-FFF2-40B4-BE49-F238E27FC236}">
                    <a16:creationId xmlns:a16="http://schemas.microsoft.com/office/drawing/2014/main" id="{945D0342-20F1-9CE4-7B43-A7EF9C63F841}"/>
                  </a:ext>
                </a:extLst>
              </p:cNvPr>
              <p:cNvSpPr/>
              <p:nvPr/>
            </p:nvSpPr>
            <p:spPr>
              <a:xfrm>
                <a:off x="10206117" y="4447337"/>
                <a:ext cx="767169" cy="57036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grpFill/>
              <a:ln w="12700">
                <a:no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grpSp>
      </p:grpSp>
      <p:grpSp>
        <p:nvGrpSpPr>
          <p:cNvPr id="29" name="Group 28">
            <a:extLst>
              <a:ext uri="{FF2B5EF4-FFF2-40B4-BE49-F238E27FC236}">
                <a16:creationId xmlns:a16="http://schemas.microsoft.com/office/drawing/2014/main" id="{D2AD8E5B-0620-6CF6-2851-2C66D6D95AD0}"/>
              </a:ext>
            </a:extLst>
          </p:cNvPr>
          <p:cNvGrpSpPr/>
          <p:nvPr/>
        </p:nvGrpSpPr>
        <p:grpSpPr>
          <a:xfrm>
            <a:off x="375486" y="2127108"/>
            <a:ext cx="10844871" cy="2495695"/>
            <a:chOff x="375486" y="2127108"/>
            <a:chExt cx="10844871" cy="2495695"/>
          </a:xfrm>
        </p:grpSpPr>
        <p:sp>
          <p:nvSpPr>
            <p:cNvPr id="30" name="Rectangle: Rounded Corners 29">
              <a:extLst>
                <a:ext uri="{FF2B5EF4-FFF2-40B4-BE49-F238E27FC236}">
                  <a16:creationId xmlns:a16="http://schemas.microsoft.com/office/drawing/2014/main" id="{376B11DE-9A95-975B-BA7F-639140B110D1}"/>
                </a:ext>
              </a:extLst>
            </p:cNvPr>
            <p:cNvSpPr/>
            <p:nvPr/>
          </p:nvSpPr>
          <p:spPr>
            <a:xfrm>
              <a:off x="375487" y="2127108"/>
              <a:ext cx="10844870" cy="1920240"/>
            </a:xfrm>
            <a:prstGeom prst="roundRect">
              <a:avLst>
                <a:gd name="adj" fmla="val 1613"/>
              </a:avLst>
            </a:prstGeom>
            <a:solidFill>
              <a:srgbClr val="002B3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grpSp>
          <p:nvGrpSpPr>
            <p:cNvPr id="31" name="Group 30">
              <a:extLst>
                <a:ext uri="{FF2B5EF4-FFF2-40B4-BE49-F238E27FC236}">
                  <a16:creationId xmlns:a16="http://schemas.microsoft.com/office/drawing/2014/main" id="{4EAB3206-BC58-38E6-CC4B-91712241AC79}"/>
                </a:ext>
              </a:extLst>
            </p:cNvPr>
            <p:cNvGrpSpPr/>
            <p:nvPr/>
          </p:nvGrpSpPr>
          <p:grpSpPr>
            <a:xfrm>
              <a:off x="375486" y="4052440"/>
              <a:ext cx="10844871" cy="570363"/>
              <a:chOff x="375486" y="4052440"/>
              <a:chExt cx="10844871" cy="570363"/>
            </a:xfrm>
            <a:solidFill>
              <a:srgbClr val="002B36"/>
            </a:solidFill>
          </p:grpSpPr>
          <p:sp>
            <p:nvSpPr>
              <p:cNvPr id="34" name="Triangle">
                <a:extLst>
                  <a:ext uri="{FF2B5EF4-FFF2-40B4-BE49-F238E27FC236}">
                    <a16:creationId xmlns:a16="http://schemas.microsoft.com/office/drawing/2014/main" id="{52201DF5-C6C6-7AD6-1345-24F52B3865C1}"/>
                  </a:ext>
                </a:extLst>
              </p:cNvPr>
              <p:cNvSpPr/>
              <p:nvPr/>
            </p:nvSpPr>
            <p:spPr>
              <a:xfrm rot="10800000">
                <a:off x="375486" y="4052440"/>
                <a:ext cx="767169" cy="57036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grpFill/>
              <a:ln w="12700">
                <a:no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35" name="Triangle">
                <a:extLst>
                  <a:ext uri="{FF2B5EF4-FFF2-40B4-BE49-F238E27FC236}">
                    <a16:creationId xmlns:a16="http://schemas.microsoft.com/office/drawing/2014/main" id="{D9912B57-5CE1-D315-6533-BC2CCF2CBA49}"/>
                  </a:ext>
                </a:extLst>
              </p:cNvPr>
              <p:cNvSpPr/>
              <p:nvPr/>
            </p:nvSpPr>
            <p:spPr>
              <a:xfrm rot="10800000">
                <a:off x="1044832" y="4052440"/>
                <a:ext cx="767169" cy="57036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grpFill/>
              <a:ln w="12700">
                <a:no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36" name="Triangle">
                <a:extLst>
                  <a:ext uri="{FF2B5EF4-FFF2-40B4-BE49-F238E27FC236}">
                    <a16:creationId xmlns:a16="http://schemas.microsoft.com/office/drawing/2014/main" id="{A4C59E47-A6C2-35CB-526D-C9424DFBFA45}"/>
                  </a:ext>
                </a:extLst>
              </p:cNvPr>
              <p:cNvSpPr/>
              <p:nvPr/>
            </p:nvSpPr>
            <p:spPr>
              <a:xfrm rot="10800000">
                <a:off x="1732936" y="4052440"/>
                <a:ext cx="767169" cy="57036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grpFill/>
              <a:ln w="12700">
                <a:no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37" name="Triangle">
                <a:extLst>
                  <a:ext uri="{FF2B5EF4-FFF2-40B4-BE49-F238E27FC236}">
                    <a16:creationId xmlns:a16="http://schemas.microsoft.com/office/drawing/2014/main" id="{80FFC586-C9B8-AA59-6720-F137A6199623}"/>
                  </a:ext>
                </a:extLst>
              </p:cNvPr>
              <p:cNvSpPr/>
              <p:nvPr/>
            </p:nvSpPr>
            <p:spPr>
              <a:xfrm rot="10800000">
                <a:off x="2308489" y="4052440"/>
                <a:ext cx="767169" cy="57036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grpFill/>
              <a:ln w="12700">
                <a:no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38" name="Triangle">
                <a:extLst>
                  <a:ext uri="{FF2B5EF4-FFF2-40B4-BE49-F238E27FC236}">
                    <a16:creationId xmlns:a16="http://schemas.microsoft.com/office/drawing/2014/main" id="{648E5348-4F42-6EB5-0E5E-5BB282C6B84C}"/>
                  </a:ext>
                </a:extLst>
              </p:cNvPr>
              <p:cNvSpPr/>
              <p:nvPr/>
            </p:nvSpPr>
            <p:spPr>
              <a:xfrm rot="10800000">
                <a:off x="3090385" y="4052440"/>
                <a:ext cx="767169" cy="57036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grpFill/>
              <a:ln w="12700">
                <a:no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39" name="Triangle">
                <a:extLst>
                  <a:ext uri="{FF2B5EF4-FFF2-40B4-BE49-F238E27FC236}">
                    <a16:creationId xmlns:a16="http://schemas.microsoft.com/office/drawing/2014/main" id="{D5F0962C-A04C-46EB-2EB5-747531A71922}"/>
                  </a:ext>
                </a:extLst>
              </p:cNvPr>
              <p:cNvSpPr/>
              <p:nvPr/>
            </p:nvSpPr>
            <p:spPr>
              <a:xfrm rot="10800000">
                <a:off x="3759731" y="4052440"/>
                <a:ext cx="767169" cy="57036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grpFill/>
              <a:ln w="12700">
                <a:no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40" name="Triangle">
                <a:extLst>
                  <a:ext uri="{FF2B5EF4-FFF2-40B4-BE49-F238E27FC236}">
                    <a16:creationId xmlns:a16="http://schemas.microsoft.com/office/drawing/2014/main" id="{FCB60201-B468-6F4B-FE17-C81FA231D9C4}"/>
                  </a:ext>
                </a:extLst>
              </p:cNvPr>
              <p:cNvSpPr/>
              <p:nvPr/>
            </p:nvSpPr>
            <p:spPr>
              <a:xfrm rot="10800000">
                <a:off x="4447835" y="4052440"/>
                <a:ext cx="767169" cy="57036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grpFill/>
              <a:ln w="12700">
                <a:no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41" name="Triangle">
                <a:extLst>
                  <a:ext uri="{FF2B5EF4-FFF2-40B4-BE49-F238E27FC236}">
                    <a16:creationId xmlns:a16="http://schemas.microsoft.com/office/drawing/2014/main" id="{7E5A4562-5DD0-270E-F2AF-F56590DDDC1F}"/>
                  </a:ext>
                </a:extLst>
              </p:cNvPr>
              <p:cNvSpPr/>
              <p:nvPr/>
            </p:nvSpPr>
            <p:spPr>
              <a:xfrm rot="10800000">
                <a:off x="5023388" y="4052440"/>
                <a:ext cx="767169" cy="57036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grpFill/>
              <a:ln w="12700">
                <a:no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42" name="Triangle">
                <a:extLst>
                  <a:ext uri="{FF2B5EF4-FFF2-40B4-BE49-F238E27FC236}">
                    <a16:creationId xmlns:a16="http://schemas.microsoft.com/office/drawing/2014/main" id="{7D943616-3D83-0922-81B6-AE8C94BB0133}"/>
                  </a:ext>
                </a:extLst>
              </p:cNvPr>
              <p:cNvSpPr/>
              <p:nvPr/>
            </p:nvSpPr>
            <p:spPr>
              <a:xfrm rot="10800000">
                <a:off x="5790557" y="4052440"/>
                <a:ext cx="767169" cy="57036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grpFill/>
              <a:ln w="12700">
                <a:no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43" name="Triangle">
                <a:extLst>
                  <a:ext uri="{FF2B5EF4-FFF2-40B4-BE49-F238E27FC236}">
                    <a16:creationId xmlns:a16="http://schemas.microsoft.com/office/drawing/2014/main" id="{7B71C7A2-4853-5B01-F182-9E7398A375FA}"/>
                  </a:ext>
                </a:extLst>
              </p:cNvPr>
              <p:cNvSpPr/>
              <p:nvPr/>
            </p:nvSpPr>
            <p:spPr>
              <a:xfrm rot="10800000">
                <a:off x="6459902" y="4052440"/>
                <a:ext cx="767170" cy="57036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grpFill/>
              <a:ln w="12700">
                <a:no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44" name="Triangle">
                <a:extLst>
                  <a:ext uri="{FF2B5EF4-FFF2-40B4-BE49-F238E27FC236}">
                    <a16:creationId xmlns:a16="http://schemas.microsoft.com/office/drawing/2014/main" id="{73A80286-0C21-DEF2-E116-72EFC3014826}"/>
                  </a:ext>
                </a:extLst>
              </p:cNvPr>
              <p:cNvSpPr/>
              <p:nvPr/>
            </p:nvSpPr>
            <p:spPr>
              <a:xfrm rot="10800000">
                <a:off x="7148007" y="4052440"/>
                <a:ext cx="767169" cy="57036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grpFill/>
              <a:ln w="12700">
                <a:no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45" name="Triangle">
                <a:extLst>
                  <a:ext uri="{FF2B5EF4-FFF2-40B4-BE49-F238E27FC236}">
                    <a16:creationId xmlns:a16="http://schemas.microsoft.com/office/drawing/2014/main" id="{4D09CA15-62D1-F65B-90C3-BD96DA4F24BA}"/>
                  </a:ext>
                </a:extLst>
              </p:cNvPr>
              <p:cNvSpPr/>
              <p:nvPr/>
            </p:nvSpPr>
            <p:spPr>
              <a:xfrm rot="10800000">
                <a:off x="7723560" y="4052440"/>
                <a:ext cx="767169" cy="57036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grpFill/>
              <a:ln w="12700">
                <a:no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46" name="Triangle">
                <a:extLst>
                  <a:ext uri="{FF2B5EF4-FFF2-40B4-BE49-F238E27FC236}">
                    <a16:creationId xmlns:a16="http://schemas.microsoft.com/office/drawing/2014/main" id="{E2028E25-58F5-0C3E-809E-73B4613404D9}"/>
                  </a:ext>
                </a:extLst>
              </p:cNvPr>
              <p:cNvSpPr/>
              <p:nvPr/>
            </p:nvSpPr>
            <p:spPr>
              <a:xfrm rot="10800000">
                <a:off x="8520184" y="4052440"/>
                <a:ext cx="767169" cy="57036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grpFill/>
              <a:ln w="12700">
                <a:no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47" name="Triangle">
                <a:extLst>
                  <a:ext uri="{FF2B5EF4-FFF2-40B4-BE49-F238E27FC236}">
                    <a16:creationId xmlns:a16="http://schemas.microsoft.com/office/drawing/2014/main" id="{F884AA47-0706-9F12-5181-4D1BC5C63D08}"/>
                  </a:ext>
                </a:extLst>
              </p:cNvPr>
              <p:cNvSpPr/>
              <p:nvPr/>
            </p:nvSpPr>
            <p:spPr>
              <a:xfrm rot="10800000">
                <a:off x="9189530" y="4052440"/>
                <a:ext cx="767169" cy="57036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grpFill/>
              <a:ln w="12700">
                <a:no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48" name="Triangle">
                <a:extLst>
                  <a:ext uri="{FF2B5EF4-FFF2-40B4-BE49-F238E27FC236}">
                    <a16:creationId xmlns:a16="http://schemas.microsoft.com/office/drawing/2014/main" id="{198E0893-D478-6BCF-0F02-7DB16CFFA064}"/>
                  </a:ext>
                </a:extLst>
              </p:cNvPr>
              <p:cNvSpPr/>
              <p:nvPr/>
            </p:nvSpPr>
            <p:spPr>
              <a:xfrm rot="10800000">
                <a:off x="9877635" y="4052440"/>
                <a:ext cx="767169" cy="57036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grpFill/>
              <a:ln w="12700">
                <a:no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49" name="Triangle">
                <a:extLst>
                  <a:ext uri="{FF2B5EF4-FFF2-40B4-BE49-F238E27FC236}">
                    <a16:creationId xmlns:a16="http://schemas.microsoft.com/office/drawing/2014/main" id="{65753C66-E2CC-8FD6-E6A0-AFB789770B55}"/>
                  </a:ext>
                </a:extLst>
              </p:cNvPr>
              <p:cNvSpPr/>
              <p:nvPr/>
            </p:nvSpPr>
            <p:spPr>
              <a:xfrm rot="10800000">
                <a:off x="10453188" y="4052440"/>
                <a:ext cx="767169" cy="57036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grpFill/>
              <a:ln w="12700">
                <a:no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grpSp>
        <p:sp>
          <p:nvSpPr>
            <p:cNvPr id="32" name="TextBox 31">
              <a:extLst>
                <a:ext uri="{FF2B5EF4-FFF2-40B4-BE49-F238E27FC236}">
                  <a16:creationId xmlns:a16="http://schemas.microsoft.com/office/drawing/2014/main" id="{75B4F415-7BD4-488F-FC2B-39BE4AFCBE9B}"/>
                </a:ext>
              </a:extLst>
            </p:cNvPr>
            <p:cNvSpPr txBox="1"/>
            <p:nvPr/>
          </p:nvSpPr>
          <p:spPr>
            <a:xfrm>
              <a:off x="1244220" y="2351787"/>
              <a:ext cx="7796062" cy="138499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2800" b="0" dirty="0">
                  <a:solidFill>
                    <a:srgbClr val="569CD6"/>
                  </a:solidFill>
                  <a:effectLst/>
                  <a:latin typeface="Consolas" panose="020B0609020204030204" pitchFamily="49" charset="0"/>
                </a:rPr>
                <a:t>class</a:t>
              </a:r>
              <a:r>
                <a:rPr lang="en-US" sz="2800" b="0" dirty="0">
                  <a:solidFill>
                    <a:srgbClr val="D4D4D4"/>
                  </a:solidFill>
                  <a:effectLst/>
                  <a:latin typeface="Consolas" panose="020B0609020204030204" pitchFamily="49" charset="0"/>
                </a:rPr>
                <a:t> </a:t>
              </a:r>
              <a:r>
                <a:rPr lang="en-US" sz="2800" b="0" dirty="0">
                  <a:solidFill>
                    <a:srgbClr val="4EC9B0"/>
                  </a:solidFill>
                  <a:effectLst/>
                  <a:latin typeface="Consolas" panose="020B0609020204030204" pitchFamily="49" charset="0"/>
                </a:rPr>
                <a:t>LinkedList</a:t>
              </a:r>
              <a:r>
                <a:rPr lang="en-US" sz="2800" b="0" dirty="0">
                  <a:solidFill>
                    <a:srgbClr val="D4D4D4"/>
                  </a:solidFill>
                  <a:effectLst/>
                  <a:latin typeface="Consolas" panose="020B0609020204030204" pitchFamily="49" charset="0"/>
                </a:rPr>
                <a:t>:</a:t>
              </a:r>
            </a:p>
            <a:p>
              <a:pPr algn="l"/>
              <a:r>
                <a:rPr lang="en-US" sz="2800" b="0" dirty="0">
                  <a:solidFill>
                    <a:srgbClr val="D4D4D4"/>
                  </a:solidFill>
                  <a:effectLst/>
                  <a:latin typeface="Consolas" panose="020B0609020204030204" pitchFamily="49" charset="0"/>
                </a:rPr>
                <a:t>    </a:t>
              </a:r>
              <a:r>
                <a:rPr lang="en-US" sz="2800" b="0" dirty="0">
                  <a:solidFill>
                    <a:srgbClr val="569CD6"/>
                  </a:solidFill>
                  <a:effectLst/>
                  <a:latin typeface="Consolas" panose="020B0609020204030204" pitchFamily="49" charset="0"/>
                </a:rPr>
                <a:t>def</a:t>
              </a:r>
              <a:r>
                <a:rPr lang="en-US" sz="2800" b="0" dirty="0">
                  <a:solidFill>
                    <a:srgbClr val="D4D4D4"/>
                  </a:solidFill>
                  <a:effectLst/>
                  <a:latin typeface="Consolas" panose="020B0609020204030204" pitchFamily="49" charset="0"/>
                </a:rPr>
                <a:t> </a:t>
              </a:r>
              <a:r>
                <a:rPr lang="en-US" sz="2800" b="0" dirty="0">
                  <a:solidFill>
                    <a:srgbClr val="DCDCAA"/>
                  </a:solidFill>
                  <a:effectLst/>
                  <a:latin typeface="Consolas" panose="020B0609020204030204" pitchFamily="49" charset="0"/>
                </a:rPr>
                <a:t>__</a:t>
              </a:r>
              <a:r>
                <a:rPr lang="en-US" sz="2800" b="0" dirty="0" err="1">
                  <a:solidFill>
                    <a:srgbClr val="DCDCAA"/>
                  </a:solidFill>
                  <a:effectLst/>
                  <a:latin typeface="Consolas" panose="020B0609020204030204" pitchFamily="49" charset="0"/>
                </a:rPr>
                <a:t>init</a:t>
              </a:r>
              <a:r>
                <a:rPr lang="en-US" sz="2800" b="0" dirty="0">
                  <a:solidFill>
                    <a:srgbClr val="DCDCAA"/>
                  </a:solidFill>
                  <a:effectLst/>
                  <a:latin typeface="Consolas" panose="020B0609020204030204" pitchFamily="49" charset="0"/>
                </a:rPr>
                <a:t>__</a:t>
              </a:r>
              <a:r>
                <a:rPr lang="en-US" sz="2800" b="0" dirty="0">
                  <a:solidFill>
                    <a:srgbClr val="D4D4D4"/>
                  </a:solidFill>
                  <a:effectLst/>
                  <a:latin typeface="Consolas" panose="020B0609020204030204" pitchFamily="49" charset="0"/>
                </a:rPr>
                <a:t>(</a:t>
              </a:r>
              <a:r>
                <a:rPr lang="en-US" sz="2800" b="0" dirty="0">
                  <a:solidFill>
                    <a:srgbClr val="9CDCFE"/>
                  </a:solidFill>
                  <a:effectLst/>
                  <a:latin typeface="Consolas" panose="020B0609020204030204" pitchFamily="49" charset="0"/>
                </a:rPr>
                <a:t>self</a:t>
              </a:r>
              <a:r>
                <a:rPr lang="en-US" sz="2800" b="0" dirty="0">
                  <a:solidFill>
                    <a:srgbClr val="D4D4D4"/>
                  </a:solidFill>
                  <a:effectLst/>
                  <a:latin typeface="Consolas" panose="020B0609020204030204" pitchFamily="49" charset="0"/>
                </a:rPr>
                <a:t>):</a:t>
              </a:r>
            </a:p>
            <a:p>
              <a:pPr algn="l"/>
              <a:r>
                <a:rPr lang="en-US" sz="2800" b="0" dirty="0">
                  <a:solidFill>
                    <a:srgbClr val="D4D4D4"/>
                  </a:solidFill>
                  <a:effectLst/>
                  <a:latin typeface="Consolas" panose="020B0609020204030204" pitchFamily="49" charset="0"/>
                </a:rPr>
                <a:t>        </a:t>
              </a:r>
              <a:r>
                <a:rPr lang="en-US" sz="2800" b="0" dirty="0" err="1">
                  <a:solidFill>
                    <a:srgbClr val="9CDCFE"/>
                  </a:solidFill>
                  <a:effectLst/>
                  <a:latin typeface="Consolas" panose="020B0609020204030204" pitchFamily="49" charset="0"/>
                </a:rPr>
                <a:t>self</a:t>
              </a:r>
              <a:r>
                <a:rPr lang="en-US" sz="2800" b="0" dirty="0" err="1">
                  <a:solidFill>
                    <a:srgbClr val="D4D4D4"/>
                  </a:solidFill>
                  <a:effectLst/>
                  <a:latin typeface="Consolas" panose="020B0609020204030204" pitchFamily="49" charset="0"/>
                </a:rPr>
                <a:t>.</a:t>
              </a:r>
              <a:r>
                <a:rPr lang="en-US" sz="2800" b="0" dirty="0" err="1">
                  <a:solidFill>
                    <a:srgbClr val="9CDCFE"/>
                  </a:solidFill>
                  <a:effectLst/>
                  <a:latin typeface="Consolas" panose="020B0609020204030204" pitchFamily="49" charset="0"/>
                </a:rPr>
                <a:t>_head</a:t>
              </a:r>
              <a:r>
                <a:rPr lang="en-US" sz="2800" b="0" dirty="0">
                  <a:solidFill>
                    <a:srgbClr val="D4D4D4"/>
                  </a:solidFill>
                  <a:effectLst/>
                  <a:latin typeface="Consolas" panose="020B0609020204030204" pitchFamily="49" charset="0"/>
                </a:rPr>
                <a:t> = </a:t>
              </a:r>
              <a:r>
                <a:rPr lang="en-US" sz="2800" b="0" dirty="0">
                  <a:solidFill>
                    <a:srgbClr val="569CD6"/>
                  </a:solidFill>
                  <a:effectLst/>
                  <a:latin typeface="Consolas" panose="020B0609020204030204" pitchFamily="49" charset="0"/>
                </a:rPr>
                <a:t>None</a:t>
              </a:r>
              <a:endParaRPr lang="en-US" sz="2800" b="0" dirty="0">
                <a:solidFill>
                  <a:srgbClr val="D4D4D4"/>
                </a:solidFill>
                <a:effectLst/>
                <a:latin typeface="Consolas" panose="020B0609020204030204" pitchFamily="49" charset="0"/>
              </a:endParaRPr>
            </a:p>
          </p:txBody>
        </p:sp>
        <p:sp>
          <p:nvSpPr>
            <p:cNvPr id="33" name="TextBox 32">
              <a:extLst>
                <a:ext uri="{FF2B5EF4-FFF2-40B4-BE49-F238E27FC236}">
                  <a16:creationId xmlns:a16="http://schemas.microsoft.com/office/drawing/2014/main" id="{068C47BF-6BD5-744D-E020-89D69D29E7A7}"/>
                </a:ext>
              </a:extLst>
            </p:cNvPr>
            <p:cNvSpPr txBox="1"/>
            <p:nvPr/>
          </p:nvSpPr>
          <p:spPr>
            <a:xfrm>
              <a:off x="647190" y="2377299"/>
              <a:ext cx="971706" cy="138499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2800" dirty="0">
                  <a:solidFill>
                    <a:srgbClr val="FDF6E3"/>
                  </a:solidFill>
                  <a:latin typeface="Consolas" panose="020B0609020204030204" pitchFamily="49" charset="0"/>
                </a:rPr>
                <a:t>01</a:t>
              </a:r>
            </a:p>
            <a:p>
              <a:pPr algn="l"/>
              <a:r>
                <a:rPr lang="en-US" sz="2800" b="0" dirty="0">
                  <a:solidFill>
                    <a:srgbClr val="FDF6E3"/>
                  </a:solidFill>
                  <a:effectLst/>
                  <a:latin typeface="Consolas" panose="020B0609020204030204" pitchFamily="49" charset="0"/>
                </a:rPr>
                <a:t>02</a:t>
              </a:r>
            </a:p>
            <a:p>
              <a:pPr algn="l"/>
              <a:r>
                <a:rPr lang="en-US" sz="2800" dirty="0">
                  <a:solidFill>
                    <a:srgbClr val="FDF6E3"/>
                  </a:solidFill>
                  <a:latin typeface="Consolas" panose="020B0609020204030204" pitchFamily="49" charset="0"/>
                </a:rPr>
                <a:t>03</a:t>
              </a:r>
            </a:p>
          </p:txBody>
        </p:sp>
      </p:grpSp>
      <p:sp>
        <p:nvSpPr>
          <p:cNvPr id="59" name="Rectangle: Rounded Corners 58">
            <a:extLst>
              <a:ext uri="{FF2B5EF4-FFF2-40B4-BE49-F238E27FC236}">
                <a16:creationId xmlns:a16="http://schemas.microsoft.com/office/drawing/2014/main" id="{96CAA79C-15BB-C0D0-D6FD-2F5122EADB8D}"/>
              </a:ext>
            </a:extLst>
          </p:cNvPr>
          <p:cNvSpPr/>
          <p:nvPr/>
        </p:nvSpPr>
        <p:spPr>
          <a:xfrm>
            <a:off x="9843466" y="6351264"/>
            <a:ext cx="1689659" cy="750411"/>
          </a:xfrm>
          <a:prstGeom prst="roundRect">
            <a:avLst>
              <a:gd name="adj" fmla="val 36111"/>
            </a:avLst>
          </a:prstGeom>
          <a:solidFill>
            <a:srgbClr val="FDF6E3"/>
          </a:solidFill>
          <a:ln w="12700" cap="flat">
            <a:solidFill>
              <a:srgbClr val="0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3200" b="0" i="0" u="none" strike="noStrike" cap="none" spc="0" normalizeH="0" baseline="0" dirty="0">
                <a:ln>
                  <a:noFill/>
                </a:ln>
                <a:solidFill>
                  <a:srgbClr val="002B36"/>
                </a:solidFill>
                <a:effectLst/>
                <a:uFillTx/>
                <a:latin typeface="Helvetica Neue Medium"/>
                <a:ea typeface="Helvetica Neue Medium"/>
                <a:cs typeface="Helvetica Neue Medium"/>
                <a:sym typeface="Helvetica Neue Medium"/>
              </a:rPr>
              <a:t>O(n)</a:t>
            </a:r>
          </a:p>
        </p:txBody>
      </p:sp>
      <p:sp>
        <p:nvSpPr>
          <p:cNvPr id="60" name="Rectangle: Rounded Corners 59">
            <a:extLst>
              <a:ext uri="{FF2B5EF4-FFF2-40B4-BE49-F238E27FC236}">
                <a16:creationId xmlns:a16="http://schemas.microsoft.com/office/drawing/2014/main" id="{F44EA012-E19F-A999-1007-CDB65510CD39}"/>
              </a:ext>
            </a:extLst>
          </p:cNvPr>
          <p:cNvSpPr/>
          <p:nvPr/>
        </p:nvSpPr>
        <p:spPr>
          <a:xfrm>
            <a:off x="9888536" y="9091597"/>
            <a:ext cx="1689659" cy="750411"/>
          </a:xfrm>
          <a:prstGeom prst="roundRect">
            <a:avLst>
              <a:gd name="adj" fmla="val 36111"/>
            </a:avLst>
          </a:prstGeom>
          <a:solidFill>
            <a:srgbClr val="FDF6E3"/>
          </a:solidFill>
          <a:ln w="12700" cap="flat">
            <a:solidFill>
              <a:srgbClr val="0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3200" b="0" i="0" u="none" strike="noStrike" cap="none" spc="0" normalizeH="0" baseline="0" dirty="0">
                <a:ln>
                  <a:noFill/>
                </a:ln>
                <a:solidFill>
                  <a:srgbClr val="002B36"/>
                </a:solidFill>
                <a:effectLst/>
                <a:uFillTx/>
                <a:latin typeface="Helvetica Neue Medium"/>
                <a:ea typeface="Helvetica Neue Medium"/>
                <a:cs typeface="Helvetica Neue Medium"/>
                <a:sym typeface="Helvetica Neue Medium"/>
              </a:rPr>
              <a:t>O(n)</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4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99" grpId="0" animBg="1" advAuto="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0" name="Linked Lists"/>
          <p:cNvSpPr txBox="1">
            <a:spLocks noGrp="1"/>
          </p:cNvSpPr>
          <p:nvPr>
            <p:ph type="title"/>
          </p:nvPr>
        </p:nvSpPr>
        <p:spPr>
          <a:prstGeom prst="rect">
            <a:avLst/>
          </a:prstGeom>
        </p:spPr>
        <p:txBody>
          <a:bodyPr/>
          <a:lstStyle/>
          <a:p>
            <a:r>
              <a:t>Linked Lists</a:t>
            </a:r>
          </a:p>
        </p:txBody>
      </p:sp>
      <p:sp>
        <p:nvSpPr>
          <p:cNvPr id="1511"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77</a:t>
            </a:fld>
            <a:endParaRPr/>
          </a:p>
        </p:txBody>
      </p:sp>
      <p:sp>
        <p:nvSpPr>
          <p:cNvPr id="1512" name="addFirst and removeFirst"/>
          <p:cNvSpPr txBox="1"/>
          <p:nvPr/>
        </p:nvSpPr>
        <p:spPr>
          <a:xfrm>
            <a:off x="187129" y="1404577"/>
            <a:ext cx="11702041" cy="93477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ormAutofit/>
          </a:bodyPr>
          <a:lstStyle/>
          <a:p>
            <a:pPr algn="l" defTabSz="792479">
              <a:defRPr sz="5280" b="1">
                <a:solidFill>
                  <a:srgbClr val="000000"/>
                </a:solidFill>
              </a:defRPr>
            </a:pPr>
            <a:r>
              <a:rPr dirty="0" err="1">
                <a:latin typeface="Courier New"/>
                <a:ea typeface="Courier New"/>
                <a:cs typeface="Courier New"/>
                <a:sym typeface="Courier New"/>
              </a:rPr>
              <a:t>addFirst</a:t>
            </a:r>
            <a:r>
              <a:rPr dirty="0"/>
              <a:t> and </a:t>
            </a:r>
            <a:r>
              <a:rPr dirty="0" err="1">
                <a:latin typeface="Courier New"/>
                <a:ea typeface="Courier New"/>
                <a:cs typeface="Courier New"/>
                <a:sym typeface="Courier New"/>
              </a:rPr>
              <a:t>removeFirst</a:t>
            </a:r>
            <a:endParaRPr dirty="0">
              <a:latin typeface="Courier New"/>
              <a:ea typeface="Courier New"/>
              <a:cs typeface="Courier New"/>
              <a:sym typeface="Courier New"/>
            </a:endParaRPr>
          </a:p>
        </p:txBody>
      </p:sp>
      <p:pic>
        <p:nvPicPr>
          <p:cNvPr id="1513" name="Image" descr="Image"/>
          <p:cNvPicPr>
            <a:picLocks noChangeAspect="1"/>
          </p:cNvPicPr>
          <p:nvPr/>
        </p:nvPicPr>
        <p:blipFill>
          <a:blip r:embed="rId2"/>
          <a:stretch>
            <a:fillRect/>
          </a:stretch>
        </p:blipFill>
        <p:spPr>
          <a:xfrm>
            <a:off x="289600" y="2791172"/>
            <a:ext cx="10838480" cy="8133656"/>
          </a:xfrm>
          <a:prstGeom prst="rect">
            <a:avLst/>
          </a:prstGeom>
          <a:ln w="25400">
            <a:miter lim="400000"/>
          </a:ln>
          <a:effectLst>
            <a:outerShdw blurRad="254000" dist="127000" dir="5400000" rotWithShape="0">
              <a:srgbClr val="000000">
                <a:alpha val="70000"/>
              </a:srgbClr>
            </a:outerShdw>
          </a:effectLst>
        </p:spPr>
      </p:pic>
      <p:sp>
        <p:nvSpPr>
          <p:cNvPr id="1514" name="None"/>
          <p:cNvSpPr/>
          <p:nvPr/>
        </p:nvSpPr>
        <p:spPr>
          <a:xfrm>
            <a:off x="17443073" y="6637741"/>
            <a:ext cx="1418184" cy="570363"/>
          </a:xfrm>
          <a:prstGeom prst="rect">
            <a:avLst/>
          </a:prstGeom>
          <a:solidFill>
            <a:srgbClr val="000000"/>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defTabSz="825500">
              <a:defRPr sz="3200">
                <a:solidFill>
                  <a:srgbClr val="FFFFFF"/>
                </a:solidFill>
                <a:latin typeface="Helvetica Neue Medium"/>
                <a:ea typeface="Helvetica Neue Medium"/>
                <a:cs typeface="Helvetica Neue Medium"/>
                <a:sym typeface="Helvetica Neue Medium"/>
              </a:defRPr>
            </a:lvl1pPr>
          </a:lstStyle>
          <a:p>
            <a:r>
              <a:t>None</a:t>
            </a:r>
          </a:p>
        </p:txBody>
      </p:sp>
      <p:grpSp>
        <p:nvGrpSpPr>
          <p:cNvPr id="1517" name="Group"/>
          <p:cNvGrpSpPr/>
          <p:nvPr/>
        </p:nvGrpSpPr>
        <p:grpSpPr>
          <a:xfrm>
            <a:off x="18152164" y="7838790"/>
            <a:ext cx="1270001" cy="3064105"/>
            <a:chOff x="496671" y="0"/>
            <a:chExt cx="1270000" cy="3064103"/>
          </a:xfrm>
        </p:grpSpPr>
        <p:sp>
          <p:nvSpPr>
            <p:cNvPr id="1515" name="Line"/>
            <p:cNvSpPr/>
            <p:nvPr/>
          </p:nvSpPr>
          <p:spPr>
            <a:xfrm flipV="1">
              <a:off x="496671" y="0"/>
              <a:ext cx="1" cy="1270000"/>
            </a:xfrm>
            <a:prstGeom prst="line">
              <a:avLst/>
            </a:prstGeom>
            <a:noFill/>
            <a:ln w="76200" cap="flat">
              <a:solidFill>
                <a:srgbClr val="000000"/>
              </a:solidFill>
              <a:prstDash val="solid"/>
              <a:miter lim="400000"/>
              <a:tailEnd type="triangle" w="med" len="med"/>
            </a:ln>
            <a:effectLst/>
          </p:spPr>
          <p:txBody>
            <a:bodyPr wrap="square" lIns="50800" tIns="50800" rIns="50800" bIns="50800" numCol="1" anchor="ctr">
              <a:noAutofit/>
            </a:bodyPr>
            <a:lstStyle/>
            <a:p>
              <a:endParaRPr/>
            </a:p>
          </p:txBody>
        </p:sp>
        <p:sp>
          <p:nvSpPr>
            <p:cNvPr id="1516" name="tail"/>
            <p:cNvSpPr/>
            <p:nvPr/>
          </p:nvSpPr>
          <p:spPr>
            <a:xfrm>
              <a:off x="496671" y="1794103"/>
              <a:ext cx="1270001"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defRPr sz="4800" b="1">
                  <a:solidFill>
                    <a:srgbClr val="000000"/>
                  </a:solidFill>
                </a:defRPr>
              </a:lvl1pPr>
            </a:lstStyle>
            <a:p>
              <a:r>
                <a:t>tail</a:t>
              </a:r>
            </a:p>
          </p:txBody>
        </p:sp>
      </p:grpSp>
      <p:sp>
        <p:nvSpPr>
          <p:cNvPr id="1518" name="addFirst(1)"/>
          <p:cNvSpPr txBox="1"/>
          <p:nvPr/>
        </p:nvSpPr>
        <p:spPr>
          <a:xfrm>
            <a:off x="15664888" y="1881904"/>
            <a:ext cx="4138316" cy="787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800" b="1">
                <a:solidFill>
                  <a:srgbClr val="000000"/>
                </a:solidFill>
                <a:latin typeface="Courier New"/>
                <a:ea typeface="Courier New"/>
                <a:cs typeface="Courier New"/>
                <a:sym typeface="Courier New"/>
              </a:defRPr>
            </a:lvl1pPr>
          </a:lstStyle>
          <a:p>
            <a:r>
              <a:t>addFirst(1)</a:t>
            </a:r>
          </a:p>
        </p:txBody>
      </p:sp>
      <p:grpSp>
        <p:nvGrpSpPr>
          <p:cNvPr id="1523" name="Group"/>
          <p:cNvGrpSpPr/>
          <p:nvPr/>
        </p:nvGrpSpPr>
        <p:grpSpPr>
          <a:xfrm>
            <a:off x="13890141" y="6287922"/>
            <a:ext cx="3915369" cy="1427258"/>
            <a:chOff x="0" y="0"/>
            <a:chExt cx="3915368" cy="1427257"/>
          </a:xfrm>
        </p:grpSpPr>
        <p:sp>
          <p:nvSpPr>
            <p:cNvPr id="1527" name="Connection Line"/>
            <p:cNvSpPr/>
            <p:nvPr/>
          </p:nvSpPr>
          <p:spPr>
            <a:xfrm>
              <a:off x="2229253" y="916111"/>
              <a:ext cx="1686116" cy="511147"/>
            </a:xfrm>
            <a:custGeom>
              <a:avLst/>
              <a:gdLst/>
              <a:ahLst/>
              <a:cxnLst>
                <a:cxn ang="0">
                  <a:pos x="wd2" y="hd2"/>
                </a:cxn>
                <a:cxn ang="5400000">
                  <a:pos x="wd2" y="hd2"/>
                </a:cxn>
                <a:cxn ang="10800000">
                  <a:pos x="wd2" y="hd2"/>
                </a:cxn>
                <a:cxn ang="16200000">
                  <a:pos x="wd2" y="hd2"/>
                </a:cxn>
              </a:cxnLst>
              <a:rect l="0" t="0" r="r" b="b"/>
              <a:pathLst>
                <a:path w="21600" h="16234" extrusionOk="0">
                  <a:moveTo>
                    <a:pt x="0" y="0"/>
                  </a:moveTo>
                  <a:cubicBezTo>
                    <a:pt x="10987" y="20650"/>
                    <a:pt x="18187" y="21600"/>
                    <a:pt x="21600" y="2849"/>
                  </a:cubicBezTo>
                </a:path>
              </a:pathLst>
            </a:custGeom>
            <a:noFill/>
            <a:ln w="63500" cap="flat">
              <a:solidFill>
                <a:srgbClr val="000000"/>
              </a:solidFill>
              <a:prstDash val="solid"/>
              <a:miter lim="400000"/>
              <a:tailEnd type="triangle" w="med" len="med"/>
            </a:ln>
            <a:effectLst/>
          </p:spPr>
          <p:txBody>
            <a:bodyPr/>
            <a:lstStyle/>
            <a:p>
              <a:endParaRPr/>
            </a:p>
          </p:txBody>
        </p:sp>
        <p:grpSp>
          <p:nvGrpSpPr>
            <p:cNvPr id="1522" name="Group"/>
            <p:cNvGrpSpPr/>
            <p:nvPr/>
          </p:nvGrpSpPr>
          <p:grpSpPr>
            <a:xfrm>
              <a:off x="0" y="0"/>
              <a:ext cx="2556334" cy="1270000"/>
              <a:chOff x="0" y="0"/>
              <a:chExt cx="2556333" cy="1270000"/>
            </a:xfrm>
          </p:grpSpPr>
          <p:sp>
            <p:nvSpPr>
              <p:cNvPr id="1520" name="1"/>
              <p:cNvSpPr/>
              <p:nvPr/>
            </p:nvSpPr>
            <p:spPr>
              <a:xfrm>
                <a:off x="0" y="0"/>
                <a:ext cx="1270000" cy="1270000"/>
              </a:xfrm>
              <a:prstGeom prst="rect">
                <a:avLst/>
              </a:prstGeom>
              <a:solidFill>
                <a:srgbClr val="00A1FF"/>
              </a:solidFill>
              <a:ln w="254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825500">
                  <a:defRPr sz="3200">
                    <a:solidFill>
                      <a:srgbClr val="000000"/>
                    </a:solidFill>
                    <a:latin typeface="Helvetica Neue Medium"/>
                    <a:ea typeface="Helvetica Neue Medium"/>
                    <a:cs typeface="Helvetica Neue Medium"/>
                    <a:sym typeface="Helvetica Neue Medium"/>
                  </a:defRPr>
                </a:lvl1pPr>
              </a:lstStyle>
              <a:p>
                <a:r>
                  <a:t>1</a:t>
                </a:r>
              </a:p>
            </p:txBody>
          </p:sp>
          <p:sp>
            <p:nvSpPr>
              <p:cNvPr id="1521" name="link"/>
              <p:cNvSpPr/>
              <p:nvPr/>
            </p:nvSpPr>
            <p:spPr>
              <a:xfrm>
                <a:off x="1286333" y="0"/>
                <a:ext cx="1270001" cy="1270000"/>
              </a:xfrm>
              <a:prstGeom prst="rect">
                <a:avLst/>
              </a:prstGeom>
              <a:solidFill>
                <a:schemeClr val="accent4">
                  <a:hueOff val="-476017"/>
                  <a:lumOff val="-10042"/>
                </a:schemeClr>
              </a:solidFill>
              <a:ln w="254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825500">
                  <a:defRPr sz="3200">
                    <a:solidFill>
                      <a:srgbClr val="000000"/>
                    </a:solidFill>
                    <a:latin typeface="Helvetica Neue Medium"/>
                    <a:ea typeface="Helvetica Neue Medium"/>
                    <a:cs typeface="Helvetica Neue Medium"/>
                    <a:sym typeface="Helvetica Neue Medium"/>
                  </a:defRPr>
                </a:lvl1pPr>
              </a:lstStyle>
              <a:p>
                <a:r>
                  <a:t>link</a:t>
                </a:r>
              </a:p>
            </p:txBody>
          </p:sp>
        </p:grpSp>
      </p:grpSp>
      <p:grpSp>
        <p:nvGrpSpPr>
          <p:cNvPr id="1526" name="Group"/>
          <p:cNvGrpSpPr/>
          <p:nvPr/>
        </p:nvGrpSpPr>
        <p:grpSpPr>
          <a:xfrm>
            <a:off x="17378125" y="3551112"/>
            <a:ext cx="1548080" cy="2280843"/>
            <a:chOff x="0" y="-1010842"/>
            <a:chExt cx="1548079" cy="2280842"/>
          </a:xfrm>
        </p:grpSpPr>
        <p:sp>
          <p:nvSpPr>
            <p:cNvPr id="1524" name="Line"/>
            <p:cNvSpPr/>
            <p:nvPr/>
          </p:nvSpPr>
          <p:spPr>
            <a:xfrm flipH="1">
              <a:off x="774039" y="0"/>
              <a:ext cx="1" cy="1270000"/>
            </a:xfrm>
            <a:prstGeom prst="line">
              <a:avLst/>
            </a:prstGeom>
            <a:noFill/>
            <a:ln w="76200" cap="flat">
              <a:solidFill>
                <a:srgbClr val="000000"/>
              </a:solidFill>
              <a:prstDash val="solid"/>
              <a:miter lim="400000"/>
              <a:tailEnd type="triangle" w="med" len="med"/>
            </a:ln>
            <a:effectLst/>
          </p:spPr>
          <p:txBody>
            <a:bodyPr wrap="square" lIns="50800" tIns="50800" rIns="50800" bIns="50800" numCol="1" anchor="ctr">
              <a:noAutofit/>
            </a:bodyPr>
            <a:lstStyle/>
            <a:p>
              <a:endParaRPr/>
            </a:p>
          </p:txBody>
        </p:sp>
        <p:sp>
          <p:nvSpPr>
            <p:cNvPr id="1525" name="head"/>
            <p:cNvSpPr txBox="1"/>
            <p:nvPr/>
          </p:nvSpPr>
          <p:spPr>
            <a:xfrm>
              <a:off x="-1" y="-1010843"/>
              <a:ext cx="1548081" cy="82051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defRPr sz="4800" b="1">
                  <a:solidFill>
                    <a:srgbClr val="000000"/>
                  </a:solidFill>
                </a:defRPr>
              </a:lvl1pPr>
            </a:lstStyle>
            <a:p>
              <a:r>
                <a:t>head</a:t>
              </a: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5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15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path" presetSubtype="0" accel="50000" decel="50000" fill="hold" nodeType="clickEffect">
                                  <p:stCondLst>
                                    <p:cond delay="0"/>
                                  </p:stCondLst>
                                  <p:childTnLst>
                                    <p:animMotion origin="layout" path="M 0.000000 0.000000 L -0.122369 0.000000" pathEditMode="relative">
                                      <p:cBhvr>
                                        <p:cTn id="14" dur="1000" fill="hold"/>
                                        <p:tgtEl>
                                          <p:spTgt spid="1526"/>
                                        </p:tgtEl>
                                        <p:attrNameLst>
                                          <p:attrName>ppt_x</p:attrName>
                                          <p:attrName>ppt_y</p:attrName>
                                        </p:attrNameLst>
                                      </p:cBhvr>
                                    </p:animMotion>
                                  </p:childTnLst>
                                </p:cTn>
                              </p:par>
                            </p:childTnLst>
                          </p:cTn>
                        </p:par>
                      </p:childTnLst>
                    </p:cTn>
                  </p:par>
                  <p:par>
                    <p:cTn id="15" fill="hold">
                      <p:stCondLst>
                        <p:cond delay="indefinite"/>
                      </p:stCondLst>
                      <p:childTnLst>
                        <p:par>
                          <p:cTn id="16" fill="hold">
                            <p:stCondLst>
                              <p:cond delay="0"/>
                            </p:stCondLst>
                            <p:childTnLst>
                              <p:par>
                                <p:cTn id="17" presetID="-1" presetClass="path" presetSubtype="0" accel="50000" decel="50000" fill="hold" nodeType="clickEffect">
                                  <p:stCondLst>
                                    <p:cond delay="0"/>
                                  </p:stCondLst>
                                  <p:childTnLst>
                                    <p:animMotion origin="layout" path="M 0.000000 0.000000 L -0.122369 -0.000000" pathEditMode="relative">
                                      <p:cBhvr>
                                        <p:cTn id="18" dur="1000" fill="hold"/>
                                        <p:tgtEl>
                                          <p:spTgt spid="1517"/>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18" grpId="0" animBg="1" advAuto="0"/>
      <p:bldP spid="1523" grpId="0" animBg="1" advAuto="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9" name="Linked Lists"/>
          <p:cNvSpPr txBox="1">
            <a:spLocks noGrp="1"/>
          </p:cNvSpPr>
          <p:nvPr>
            <p:ph type="title"/>
          </p:nvPr>
        </p:nvSpPr>
        <p:spPr>
          <a:prstGeom prst="rect">
            <a:avLst/>
          </a:prstGeom>
        </p:spPr>
        <p:txBody>
          <a:bodyPr/>
          <a:lstStyle/>
          <a:p>
            <a:r>
              <a:t>Linked Lists</a:t>
            </a:r>
          </a:p>
        </p:txBody>
      </p:sp>
      <p:sp>
        <p:nvSpPr>
          <p:cNvPr id="1530"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78</a:t>
            </a:fld>
            <a:endParaRPr/>
          </a:p>
        </p:txBody>
      </p:sp>
      <p:sp>
        <p:nvSpPr>
          <p:cNvPr id="1531" name="addFirst and removeFirst"/>
          <p:cNvSpPr txBox="1"/>
          <p:nvPr/>
        </p:nvSpPr>
        <p:spPr>
          <a:xfrm>
            <a:off x="187129" y="1404577"/>
            <a:ext cx="11702041" cy="93477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ormAutofit/>
          </a:bodyPr>
          <a:lstStyle/>
          <a:p>
            <a:pPr algn="l" defTabSz="792479">
              <a:defRPr sz="5280" b="1">
                <a:solidFill>
                  <a:srgbClr val="000000"/>
                </a:solidFill>
              </a:defRPr>
            </a:pPr>
            <a:r>
              <a:rPr>
                <a:latin typeface="Courier New"/>
                <a:ea typeface="Courier New"/>
                <a:cs typeface="Courier New"/>
                <a:sym typeface="Courier New"/>
              </a:rPr>
              <a:t>addFirst</a:t>
            </a:r>
            <a:r>
              <a:t> and </a:t>
            </a:r>
            <a:r>
              <a:rPr>
                <a:latin typeface="Courier New"/>
                <a:ea typeface="Courier New"/>
                <a:cs typeface="Courier New"/>
                <a:sym typeface="Courier New"/>
              </a:rPr>
              <a:t>removeFirst</a:t>
            </a:r>
          </a:p>
        </p:txBody>
      </p:sp>
      <p:pic>
        <p:nvPicPr>
          <p:cNvPr id="1532" name="Image" descr="Image"/>
          <p:cNvPicPr>
            <a:picLocks noChangeAspect="1"/>
          </p:cNvPicPr>
          <p:nvPr/>
        </p:nvPicPr>
        <p:blipFill>
          <a:blip r:embed="rId2"/>
          <a:stretch>
            <a:fillRect/>
          </a:stretch>
        </p:blipFill>
        <p:spPr>
          <a:xfrm>
            <a:off x="289600" y="2791172"/>
            <a:ext cx="10838480" cy="8133656"/>
          </a:xfrm>
          <a:prstGeom prst="rect">
            <a:avLst/>
          </a:prstGeom>
          <a:ln w="25400">
            <a:miter lim="400000"/>
          </a:ln>
          <a:effectLst>
            <a:outerShdw blurRad="254000" dist="127000" dir="5400000" rotWithShape="0">
              <a:srgbClr val="000000">
                <a:alpha val="70000"/>
              </a:srgbClr>
            </a:outerShdw>
          </a:effectLst>
        </p:spPr>
      </p:pic>
      <p:sp>
        <p:nvSpPr>
          <p:cNvPr id="1533" name="None"/>
          <p:cNvSpPr/>
          <p:nvPr/>
        </p:nvSpPr>
        <p:spPr>
          <a:xfrm>
            <a:off x="20407924" y="6337505"/>
            <a:ext cx="1418185" cy="570362"/>
          </a:xfrm>
          <a:prstGeom prst="rect">
            <a:avLst/>
          </a:prstGeom>
          <a:solidFill>
            <a:srgbClr val="000000"/>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defTabSz="825500">
              <a:defRPr sz="3200">
                <a:solidFill>
                  <a:srgbClr val="FFFFFF"/>
                </a:solidFill>
                <a:latin typeface="Helvetica Neue Medium"/>
                <a:ea typeface="Helvetica Neue Medium"/>
                <a:cs typeface="Helvetica Neue Medium"/>
                <a:sym typeface="Helvetica Neue Medium"/>
              </a:defRPr>
            </a:lvl1pPr>
          </a:lstStyle>
          <a:p>
            <a:r>
              <a:t>None</a:t>
            </a:r>
          </a:p>
        </p:txBody>
      </p:sp>
      <p:grpSp>
        <p:nvGrpSpPr>
          <p:cNvPr id="1536" name="Group"/>
          <p:cNvGrpSpPr/>
          <p:nvPr/>
        </p:nvGrpSpPr>
        <p:grpSpPr>
          <a:xfrm>
            <a:off x="18190174" y="7709603"/>
            <a:ext cx="1270002" cy="3064104"/>
            <a:chOff x="496671" y="0"/>
            <a:chExt cx="1270000" cy="3064103"/>
          </a:xfrm>
        </p:grpSpPr>
        <p:sp>
          <p:nvSpPr>
            <p:cNvPr id="1534" name="Line"/>
            <p:cNvSpPr/>
            <p:nvPr/>
          </p:nvSpPr>
          <p:spPr>
            <a:xfrm flipV="1">
              <a:off x="496671" y="0"/>
              <a:ext cx="1" cy="1270000"/>
            </a:xfrm>
            <a:prstGeom prst="line">
              <a:avLst/>
            </a:prstGeom>
            <a:noFill/>
            <a:ln w="76200" cap="flat">
              <a:solidFill>
                <a:srgbClr val="000000"/>
              </a:solidFill>
              <a:prstDash val="solid"/>
              <a:miter lim="400000"/>
              <a:tailEnd type="triangle" w="med" len="med"/>
            </a:ln>
            <a:effectLst/>
          </p:spPr>
          <p:txBody>
            <a:bodyPr wrap="square" lIns="50800" tIns="50800" rIns="50800" bIns="50800" numCol="1" anchor="ctr">
              <a:noAutofit/>
            </a:bodyPr>
            <a:lstStyle/>
            <a:p>
              <a:endParaRPr/>
            </a:p>
          </p:txBody>
        </p:sp>
        <p:sp>
          <p:nvSpPr>
            <p:cNvPr id="1535" name="tail"/>
            <p:cNvSpPr/>
            <p:nvPr/>
          </p:nvSpPr>
          <p:spPr>
            <a:xfrm>
              <a:off x="496671" y="1794103"/>
              <a:ext cx="1270001"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defRPr sz="4800" b="1">
                  <a:solidFill>
                    <a:srgbClr val="000000"/>
                  </a:solidFill>
                </a:defRPr>
              </a:lvl1pPr>
            </a:lstStyle>
            <a:p>
              <a:r>
                <a:t>tail</a:t>
              </a:r>
            </a:p>
          </p:txBody>
        </p:sp>
      </p:grpSp>
      <p:sp>
        <p:nvSpPr>
          <p:cNvPr id="1537" name="addFirst(3)"/>
          <p:cNvSpPr txBox="1"/>
          <p:nvPr/>
        </p:nvSpPr>
        <p:spPr>
          <a:xfrm>
            <a:off x="15664888" y="1881904"/>
            <a:ext cx="4138316" cy="787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800" b="1">
                <a:solidFill>
                  <a:srgbClr val="000000"/>
                </a:solidFill>
                <a:latin typeface="Courier New"/>
                <a:ea typeface="Courier New"/>
                <a:cs typeface="Courier New"/>
                <a:sym typeface="Courier New"/>
              </a:defRPr>
            </a:lvl1pPr>
          </a:lstStyle>
          <a:p>
            <a:r>
              <a:t>addFirst(3)</a:t>
            </a:r>
          </a:p>
        </p:txBody>
      </p:sp>
      <p:grpSp>
        <p:nvGrpSpPr>
          <p:cNvPr id="1542" name="Group"/>
          <p:cNvGrpSpPr/>
          <p:nvPr/>
        </p:nvGrpSpPr>
        <p:grpSpPr>
          <a:xfrm>
            <a:off x="16854992" y="5987685"/>
            <a:ext cx="3915370" cy="1427259"/>
            <a:chOff x="0" y="0"/>
            <a:chExt cx="3915368" cy="1427257"/>
          </a:xfrm>
        </p:grpSpPr>
        <p:sp>
          <p:nvSpPr>
            <p:cNvPr id="1551" name="Connection Line"/>
            <p:cNvSpPr/>
            <p:nvPr/>
          </p:nvSpPr>
          <p:spPr>
            <a:xfrm>
              <a:off x="2229253" y="916111"/>
              <a:ext cx="1686116" cy="511147"/>
            </a:xfrm>
            <a:custGeom>
              <a:avLst/>
              <a:gdLst/>
              <a:ahLst/>
              <a:cxnLst>
                <a:cxn ang="0">
                  <a:pos x="wd2" y="hd2"/>
                </a:cxn>
                <a:cxn ang="5400000">
                  <a:pos x="wd2" y="hd2"/>
                </a:cxn>
                <a:cxn ang="10800000">
                  <a:pos x="wd2" y="hd2"/>
                </a:cxn>
                <a:cxn ang="16200000">
                  <a:pos x="wd2" y="hd2"/>
                </a:cxn>
              </a:cxnLst>
              <a:rect l="0" t="0" r="r" b="b"/>
              <a:pathLst>
                <a:path w="21600" h="16234" extrusionOk="0">
                  <a:moveTo>
                    <a:pt x="0" y="0"/>
                  </a:moveTo>
                  <a:cubicBezTo>
                    <a:pt x="10987" y="20650"/>
                    <a:pt x="18187" y="21600"/>
                    <a:pt x="21600" y="2849"/>
                  </a:cubicBezTo>
                </a:path>
              </a:pathLst>
            </a:custGeom>
            <a:noFill/>
            <a:ln w="63500" cap="flat">
              <a:solidFill>
                <a:srgbClr val="000000"/>
              </a:solidFill>
              <a:prstDash val="solid"/>
              <a:miter lim="400000"/>
              <a:tailEnd type="triangle" w="med" len="med"/>
            </a:ln>
            <a:effectLst/>
          </p:spPr>
          <p:txBody>
            <a:bodyPr/>
            <a:lstStyle/>
            <a:p>
              <a:endParaRPr/>
            </a:p>
          </p:txBody>
        </p:sp>
        <p:grpSp>
          <p:nvGrpSpPr>
            <p:cNvPr id="1541" name="Group"/>
            <p:cNvGrpSpPr/>
            <p:nvPr/>
          </p:nvGrpSpPr>
          <p:grpSpPr>
            <a:xfrm>
              <a:off x="0" y="0"/>
              <a:ext cx="2556334" cy="1270000"/>
              <a:chOff x="0" y="0"/>
              <a:chExt cx="2556333" cy="1270000"/>
            </a:xfrm>
          </p:grpSpPr>
          <p:sp>
            <p:nvSpPr>
              <p:cNvPr id="1539" name="1"/>
              <p:cNvSpPr/>
              <p:nvPr/>
            </p:nvSpPr>
            <p:spPr>
              <a:xfrm>
                <a:off x="0" y="0"/>
                <a:ext cx="1270000" cy="1270000"/>
              </a:xfrm>
              <a:prstGeom prst="rect">
                <a:avLst/>
              </a:prstGeom>
              <a:solidFill>
                <a:srgbClr val="00A1FF"/>
              </a:solidFill>
              <a:ln w="254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825500">
                  <a:defRPr sz="3200">
                    <a:solidFill>
                      <a:srgbClr val="000000"/>
                    </a:solidFill>
                    <a:latin typeface="Helvetica Neue Medium"/>
                    <a:ea typeface="Helvetica Neue Medium"/>
                    <a:cs typeface="Helvetica Neue Medium"/>
                    <a:sym typeface="Helvetica Neue Medium"/>
                  </a:defRPr>
                </a:lvl1pPr>
              </a:lstStyle>
              <a:p>
                <a:r>
                  <a:t>1</a:t>
                </a:r>
              </a:p>
            </p:txBody>
          </p:sp>
          <p:sp>
            <p:nvSpPr>
              <p:cNvPr id="1540" name="link"/>
              <p:cNvSpPr/>
              <p:nvPr/>
            </p:nvSpPr>
            <p:spPr>
              <a:xfrm>
                <a:off x="1286333" y="0"/>
                <a:ext cx="1270001" cy="1270000"/>
              </a:xfrm>
              <a:prstGeom prst="rect">
                <a:avLst/>
              </a:prstGeom>
              <a:solidFill>
                <a:schemeClr val="accent4">
                  <a:hueOff val="-476017"/>
                  <a:lumOff val="-10042"/>
                </a:schemeClr>
              </a:solidFill>
              <a:ln w="254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825500">
                  <a:defRPr sz="3200">
                    <a:solidFill>
                      <a:srgbClr val="000000"/>
                    </a:solidFill>
                    <a:latin typeface="Helvetica Neue Medium"/>
                    <a:ea typeface="Helvetica Neue Medium"/>
                    <a:cs typeface="Helvetica Neue Medium"/>
                    <a:sym typeface="Helvetica Neue Medium"/>
                  </a:defRPr>
                </a:lvl1pPr>
              </a:lstStyle>
              <a:p>
                <a:r>
                  <a:t>link</a:t>
                </a:r>
              </a:p>
            </p:txBody>
          </p:sp>
        </p:grpSp>
      </p:grpSp>
      <p:grpSp>
        <p:nvGrpSpPr>
          <p:cNvPr id="1545" name="Group"/>
          <p:cNvGrpSpPr/>
          <p:nvPr/>
        </p:nvGrpSpPr>
        <p:grpSpPr>
          <a:xfrm>
            <a:off x="17416136" y="3188073"/>
            <a:ext cx="1548080" cy="2280844"/>
            <a:chOff x="0" y="-1010842"/>
            <a:chExt cx="1548079" cy="2280842"/>
          </a:xfrm>
        </p:grpSpPr>
        <p:sp>
          <p:nvSpPr>
            <p:cNvPr id="1543" name="Line"/>
            <p:cNvSpPr/>
            <p:nvPr/>
          </p:nvSpPr>
          <p:spPr>
            <a:xfrm flipH="1">
              <a:off x="774039" y="0"/>
              <a:ext cx="1" cy="1270000"/>
            </a:xfrm>
            <a:prstGeom prst="line">
              <a:avLst/>
            </a:prstGeom>
            <a:noFill/>
            <a:ln w="76200" cap="flat">
              <a:solidFill>
                <a:srgbClr val="000000"/>
              </a:solidFill>
              <a:prstDash val="solid"/>
              <a:miter lim="400000"/>
              <a:tailEnd type="triangle" w="med" len="med"/>
            </a:ln>
            <a:effectLst/>
          </p:spPr>
          <p:txBody>
            <a:bodyPr wrap="square" lIns="50800" tIns="50800" rIns="50800" bIns="50800" numCol="1" anchor="ctr">
              <a:noAutofit/>
            </a:bodyPr>
            <a:lstStyle/>
            <a:p>
              <a:endParaRPr/>
            </a:p>
          </p:txBody>
        </p:sp>
        <p:sp>
          <p:nvSpPr>
            <p:cNvPr id="1544" name="head"/>
            <p:cNvSpPr txBox="1"/>
            <p:nvPr/>
          </p:nvSpPr>
          <p:spPr>
            <a:xfrm>
              <a:off x="-1" y="-1010843"/>
              <a:ext cx="1548081" cy="82051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defRPr sz="4800" b="1">
                  <a:solidFill>
                    <a:srgbClr val="000000"/>
                  </a:solidFill>
                </a:defRPr>
              </a:lvl1pPr>
            </a:lstStyle>
            <a:p>
              <a:r>
                <a:t>head</a:t>
              </a:r>
            </a:p>
          </p:txBody>
        </p:sp>
      </p:grpSp>
      <p:grpSp>
        <p:nvGrpSpPr>
          <p:cNvPr id="1550" name="Group"/>
          <p:cNvGrpSpPr/>
          <p:nvPr/>
        </p:nvGrpSpPr>
        <p:grpSpPr>
          <a:xfrm>
            <a:off x="12857808" y="5987685"/>
            <a:ext cx="4019158" cy="1643376"/>
            <a:chOff x="0" y="0"/>
            <a:chExt cx="4019156" cy="1643374"/>
          </a:xfrm>
        </p:grpSpPr>
        <p:sp>
          <p:nvSpPr>
            <p:cNvPr id="1552" name="Connection Line"/>
            <p:cNvSpPr/>
            <p:nvPr/>
          </p:nvSpPr>
          <p:spPr>
            <a:xfrm>
              <a:off x="2229253" y="916111"/>
              <a:ext cx="1789904" cy="727264"/>
            </a:xfrm>
            <a:custGeom>
              <a:avLst/>
              <a:gdLst/>
              <a:ahLst/>
              <a:cxnLst>
                <a:cxn ang="0">
                  <a:pos x="wd2" y="hd2"/>
                </a:cxn>
                <a:cxn ang="5400000">
                  <a:pos x="wd2" y="hd2"/>
                </a:cxn>
                <a:cxn ang="10800000">
                  <a:pos x="wd2" y="hd2"/>
                </a:cxn>
                <a:cxn ang="16200000">
                  <a:pos x="wd2" y="hd2"/>
                </a:cxn>
              </a:cxnLst>
              <a:rect l="0" t="0" r="r" b="b"/>
              <a:pathLst>
                <a:path w="21600" h="16682" extrusionOk="0">
                  <a:moveTo>
                    <a:pt x="0" y="0"/>
                  </a:moveTo>
                  <a:cubicBezTo>
                    <a:pt x="9770" y="18463"/>
                    <a:pt x="16970" y="21600"/>
                    <a:pt x="21600" y="9411"/>
                  </a:cubicBezTo>
                </a:path>
              </a:pathLst>
            </a:custGeom>
            <a:noFill/>
            <a:ln w="63500" cap="flat">
              <a:solidFill>
                <a:srgbClr val="000000"/>
              </a:solidFill>
              <a:prstDash val="solid"/>
              <a:miter lim="400000"/>
              <a:tailEnd type="triangle" w="med" len="med"/>
            </a:ln>
            <a:effectLst/>
          </p:spPr>
          <p:txBody>
            <a:bodyPr/>
            <a:lstStyle/>
            <a:p>
              <a:endParaRPr/>
            </a:p>
          </p:txBody>
        </p:sp>
        <p:grpSp>
          <p:nvGrpSpPr>
            <p:cNvPr id="1549" name="Group"/>
            <p:cNvGrpSpPr/>
            <p:nvPr/>
          </p:nvGrpSpPr>
          <p:grpSpPr>
            <a:xfrm>
              <a:off x="0" y="0"/>
              <a:ext cx="2556334" cy="1270000"/>
              <a:chOff x="0" y="0"/>
              <a:chExt cx="2556333" cy="1270000"/>
            </a:xfrm>
          </p:grpSpPr>
          <p:sp>
            <p:nvSpPr>
              <p:cNvPr id="1547" name="3"/>
              <p:cNvSpPr/>
              <p:nvPr/>
            </p:nvSpPr>
            <p:spPr>
              <a:xfrm>
                <a:off x="0" y="0"/>
                <a:ext cx="1270000" cy="1270000"/>
              </a:xfrm>
              <a:prstGeom prst="rect">
                <a:avLst/>
              </a:prstGeom>
              <a:solidFill>
                <a:srgbClr val="00A1FF"/>
              </a:solidFill>
              <a:ln w="254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825500">
                  <a:defRPr sz="3200">
                    <a:solidFill>
                      <a:srgbClr val="000000"/>
                    </a:solidFill>
                    <a:latin typeface="Helvetica Neue Medium"/>
                    <a:ea typeface="Helvetica Neue Medium"/>
                    <a:cs typeface="Helvetica Neue Medium"/>
                    <a:sym typeface="Helvetica Neue Medium"/>
                  </a:defRPr>
                </a:lvl1pPr>
              </a:lstStyle>
              <a:p>
                <a:r>
                  <a:t>3</a:t>
                </a:r>
              </a:p>
            </p:txBody>
          </p:sp>
          <p:sp>
            <p:nvSpPr>
              <p:cNvPr id="1548" name="link"/>
              <p:cNvSpPr/>
              <p:nvPr/>
            </p:nvSpPr>
            <p:spPr>
              <a:xfrm>
                <a:off x="1286333" y="0"/>
                <a:ext cx="1270001" cy="1270000"/>
              </a:xfrm>
              <a:prstGeom prst="rect">
                <a:avLst/>
              </a:prstGeom>
              <a:solidFill>
                <a:schemeClr val="accent4">
                  <a:hueOff val="-476017"/>
                  <a:lumOff val="-10042"/>
                </a:schemeClr>
              </a:solidFill>
              <a:ln w="254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825500">
                  <a:defRPr sz="3200">
                    <a:solidFill>
                      <a:srgbClr val="000000"/>
                    </a:solidFill>
                    <a:latin typeface="Helvetica Neue Medium"/>
                    <a:ea typeface="Helvetica Neue Medium"/>
                    <a:cs typeface="Helvetica Neue Medium"/>
                    <a:sym typeface="Helvetica Neue Medium"/>
                  </a:defRPr>
                </a:lvl1pPr>
              </a:lstStyle>
              <a:p>
                <a:r>
                  <a:t>link</a:t>
                </a:r>
              </a:p>
            </p:txBody>
          </p:sp>
        </p:gr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5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path" presetSubtype="0" accel="50000" decel="50000" fill="hold" nodeType="clickEffect">
                                  <p:stCondLst>
                                    <p:cond delay="0"/>
                                  </p:stCondLst>
                                  <p:childTnLst>
                                    <p:animMotion origin="layout" path="M 0.000000 0.000000 L -0.166797 0.001386" pathEditMode="relative">
                                      <p:cBhvr>
                                        <p:cTn id="10" dur="1000" fill="hold"/>
                                        <p:tgtEl>
                                          <p:spTgt spid="1545"/>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50" grpId="0" animBg="1" advAuto="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4" name="Linked Lists"/>
          <p:cNvSpPr txBox="1">
            <a:spLocks noGrp="1"/>
          </p:cNvSpPr>
          <p:nvPr>
            <p:ph type="title"/>
          </p:nvPr>
        </p:nvSpPr>
        <p:spPr>
          <a:prstGeom prst="rect">
            <a:avLst/>
          </a:prstGeom>
        </p:spPr>
        <p:txBody>
          <a:bodyPr/>
          <a:lstStyle/>
          <a:p>
            <a:r>
              <a:t>Linked Lists</a:t>
            </a:r>
          </a:p>
        </p:txBody>
      </p:sp>
      <p:sp>
        <p:nvSpPr>
          <p:cNvPr id="1555"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79</a:t>
            </a:fld>
            <a:endParaRPr/>
          </a:p>
        </p:txBody>
      </p:sp>
      <p:sp>
        <p:nvSpPr>
          <p:cNvPr id="1556" name="addFirst and removeFirst"/>
          <p:cNvSpPr txBox="1"/>
          <p:nvPr/>
        </p:nvSpPr>
        <p:spPr>
          <a:xfrm>
            <a:off x="187129" y="1404577"/>
            <a:ext cx="11702041" cy="93477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ormAutofit/>
          </a:bodyPr>
          <a:lstStyle/>
          <a:p>
            <a:pPr algn="l" defTabSz="792479">
              <a:defRPr sz="5280" b="1">
                <a:solidFill>
                  <a:srgbClr val="000000"/>
                </a:solidFill>
              </a:defRPr>
            </a:pPr>
            <a:r>
              <a:rPr>
                <a:latin typeface="Courier New"/>
                <a:ea typeface="Courier New"/>
                <a:cs typeface="Courier New"/>
                <a:sym typeface="Courier New"/>
              </a:rPr>
              <a:t>addFirst</a:t>
            </a:r>
            <a:r>
              <a:t> and </a:t>
            </a:r>
            <a:r>
              <a:rPr>
                <a:latin typeface="Courier New"/>
                <a:ea typeface="Courier New"/>
                <a:cs typeface="Courier New"/>
                <a:sym typeface="Courier New"/>
              </a:rPr>
              <a:t>removeFirst</a:t>
            </a:r>
          </a:p>
        </p:txBody>
      </p:sp>
      <p:pic>
        <p:nvPicPr>
          <p:cNvPr id="1557" name="Image" descr="Image"/>
          <p:cNvPicPr>
            <a:picLocks noChangeAspect="1"/>
          </p:cNvPicPr>
          <p:nvPr/>
        </p:nvPicPr>
        <p:blipFill>
          <a:blip r:embed="rId2"/>
          <a:stretch>
            <a:fillRect/>
          </a:stretch>
        </p:blipFill>
        <p:spPr>
          <a:xfrm>
            <a:off x="289600" y="2791172"/>
            <a:ext cx="10838480" cy="8133656"/>
          </a:xfrm>
          <a:prstGeom prst="rect">
            <a:avLst/>
          </a:prstGeom>
          <a:ln w="25400">
            <a:miter lim="400000"/>
          </a:ln>
          <a:effectLst>
            <a:outerShdw blurRad="254000" dist="127000" dir="5400000" rotWithShape="0">
              <a:srgbClr val="000000">
                <a:alpha val="70000"/>
              </a:srgbClr>
            </a:outerShdw>
          </a:effectLst>
        </p:spPr>
      </p:pic>
      <p:sp>
        <p:nvSpPr>
          <p:cNvPr id="1558" name="None"/>
          <p:cNvSpPr/>
          <p:nvPr/>
        </p:nvSpPr>
        <p:spPr>
          <a:xfrm>
            <a:off x="20407924" y="6337505"/>
            <a:ext cx="1418185" cy="570362"/>
          </a:xfrm>
          <a:prstGeom prst="rect">
            <a:avLst/>
          </a:prstGeom>
          <a:solidFill>
            <a:srgbClr val="000000"/>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defTabSz="825500">
              <a:defRPr sz="3200">
                <a:solidFill>
                  <a:srgbClr val="FFFFFF"/>
                </a:solidFill>
                <a:latin typeface="Helvetica Neue Medium"/>
                <a:ea typeface="Helvetica Neue Medium"/>
                <a:cs typeface="Helvetica Neue Medium"/>
                <a:sym typeface="Helvetica Neue Medium"/>
              </a:defRPr>
            </a:lvl1pPr>
          </a:lstStyle>
          <a:p>
            <a:r>
              <a:t>None</a:t>
            </a:r>
          </a:p>
        </p:txBody>
      </p:sp>
      <p:grpSp>
        <p:nvGrpSpPr>
          <p:cNvPr id="1561" name="Group"/>
          <p:cNvGrpSpPr/>
          <p:nvPr/>
        </p:nvGrpSpPr>
        <p:grpSpPr>
          <a:xfrm>
            <a:off x="18152164" y="7587849"/>
            <a:ext cx="1270001" cy="3064104"/>
            <a:chOff x="496671" y="0"/>
            <a:chExt cx="1270000" cy="3064103"/>
          </a:xfrm>
        </p:grpSpPr>
        <p:sp>
          <p:nvSpPr>
            <p:cNvPr id="1559" name="Line"/>
            <p:cNvSpPr/>
            <p:nvPr/>
          </p:nvSpPr>
          <p:spPr>
            <a:xfrm flipV="1">
              <a:off x="496671" y="0"/>
              <a:ext cx="1" cy="1270000"/>
            </a:xfrm>
            <a:prstGeom prst="line">
              <a:avLst/>
            </a:prstGeom>
            <a:noFill/>
            <a:ln w="76200" cap="flat">
              <a:solidFill>
                <a:srgbClr val="000000"/>
              </a:solidFill>
              <a:prstDash val="solid"/>
              <a:miter lim="400000"/>
              <a:tailEnd type="triangle" w="med" len="med"/>
            </a:ln>
            <a:effectLst/>
          </p:spPr>
          <p:txBody>
            <a:bodyPr wrap="square" lIns="50800" tIns="50800" rIns="50800" bIns="50800" numCol="1" anchor="ctr">
              <a:noAutofit/>
            </a:bodyPr>
            <a:lstStyle/>
            <a:p>
              <a:endParaRPr/>
            </a:p>
          </p:txBody>
        </p:sp>
        <p:sp>
          <p:nvSpPr>
            <p:cNvPr id="1560" name="tail"/>
            <p:cNvSpPr/>
            <p:nvPr/>
          </p:nvSpPr>
          <p:spPr>
            <a:xfrm>
              <a:off x="496671" y="1794103"/>
              <a:ext cx="1270001"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defRPr sz="4800" b="1">
                  <a:solidFill>
                    <a:srgbClr val="000000"/>
                  </a:solidFill>
                </a:defRPr>
              </a:lvl1pPr>
            </a:lstStyle>
            <a:p>
              <a:r>
                <a:t>tail</a:t>
              </a:r>
            </a:p>
          </p:txBody>
        </p:sp>
      </p:grpSp>
      <p:sp>
        <p:nvSpPr>
          <p:cNvPr id="1562" name="removeFirst()"/>
          <p:cNvSpPr txBox="1"/>
          <p:nvPr/>
        </p:nvSpPr>
        <p:spPr>
          <a:xfrm>
            <a:off x="15299069" y="1881904"/>
            <a:ext cx="4869955" cy="787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800" b="1">
                <a:solidFill>
                  <a:srgbClr val="000000"/>
                </a:solidFill>
                <a:latin typeface="Courier New"/>
                <a:ea typeface="Courier New"/>
                <a:cs typeface="Courier New"/>
                <a:sym typeface="Courier New"/>
              </a:defRPr>
            </a:lvl1pPr>
          </a:lstStyle>
          <a:p>
            <a:r>
              <a:t>removeFirst()</a:t>
            </a:r>
          </a:p>
        </p:txBody>
      </p:sp>
      <p:grpSp>
        <p:nvGrpSpPr>
          <p:cNvPr id="1567" name="Group"/>
          <p:cNvGrpSpPr/>
          <p:nvPr/>
        </p:nvGrpSpPr>
        <p:grpSpPr>
          <a:xfrm>
            <a:off x="16854992" y="5987685"/>
            <a:ext cx="3915370" cy="1427259"/>
            <a:chOff x="0" y="0"/>
            <a:chExt cx="3915368" cy="1427257"/>
          </a:xfrm>
        </p:grpSpPr>
        <p:sp>
          <p:nvSpPr>
            <p:cNvPr id="1581" name="Connection Line"/>
            <p:cNvSpPr/>
            <p:nvPr/>
          </p:nvSpPr>
          <p:spPr>
            <a:xfrm>
              <a:off x="2229253" y="916111"/>
              <a:ext cx="1686116" cy="511147"/>
            </a:xfrm>
            <a:custGeom>
              <a:avLst/>
              <a:gdLst/>
              <a:ahLst/>
              <a:cxnLst>
                <a:cxn ang="0">
                  <a:pos x="wd2" y="hd2"/>
                </a:cxn>
                <a:cxn ang="5400000">
                  <a:pos x="wd2" y="hd2"/>
                </a:cxn>
                <a:cxn ang="10800000">
                  <a:pos x="wd2" y="hd2"/>
                </a:cxn>
                <a:cxn ang="16200000">
                  <a:pos x="wd2" y="hd2"/>
                </a:cxn>
              </a:cxnLst>
              <a:rect l="0" t="0" r="r" b="b"/>
              <a:pathLst>
                <a:path w="21600" h="16234" extrusionOk="0">
                  <a:moveTo>
                    <a:pt x="0" y="0"/>
                  </a:moveTo>
                  <a:cubicBezTo>
                    <a:pt x="10987" y="20650"/>
                    <a:pt x="18187" y="21600"/>
                    <a:pt x="21600" y="2849"/>
                  </a:cubicBezTo>
                </a:path>
              </a:pathLst>
            </a:custGeom>
            <a:noFill/>
            <a:ln w="63500" cap="flat">
              <a:solidFill>
                <a:srgbClr val="000000"/>
              </a:solidFill>
              <a:prstDash val="solid"/>
              <a:miter lim="400000"/>
              <a:tailEnd type="triangle" w="med" len="med"/>
            </a:ln>
            <a:effectLst/>
          </p:spPr>
          <p:txBody>
            <a:bodyPr/>
            <a:lstStyle/>
            <a:p>
              <a:endParaRPr/>
            </a:p>
          </p:txBody>
        </p:sp>
        <p:grpSp>
          <p:nvGrpSpPr>
            <p:cNvPr id="1566" name="Group"/>
            <p:cNvGrpSpPr/>
            <p:nvPr/>
          </p:nvGrpSpPr>
          <p:grpSpPr>
            <a:xfrm>
              <a:off x="0" y="0"/>
              <a:ext cx="2556334" cy="1270000"/>
              <a:chOff x="0" y="0"/>
              <a:chExt cx="2556333" cy="1270000"/>
            </a:xfrm>
          </p:grpSpPr>
          <p:sp>
            <p:nvSpPr>
              <p:cNvPr id="1564" name="1"/>
              <p:cNvSpPr/>
              <p:nvPr/>
            </p:nvSpPr>
            <p:spPr>
              <a:xfrm>
                <a:off x="0" y="0"/>
                <a:ext cx="1270000" cy="1270000"/>
              </a:xfrm>
              <a:prstGeom prst="rect">
                <a:avLst/>
              </a:prstGeom>
              <a:solidFill>
                <a:srgbClr val="00A1FF"/>
              </a:solidFill>
              <a:ln w="254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825500">
                  <a:defRPr sz="3200">
                    <a:solidFill>
                      <a:srgbClr val="000000"/>
                    </a:solidFill>
                    <a:latin typeface="Helvetica Neue Medium"/>
                    <a:ea typeface="Helvetica Neue Medium"/>
                    <a:cs typeface="Helvetica Neue Medium"/>
                    <a:sym typeface="Helvetica Neue Medium"/>
                  </a:defRPr>
                </a:lvl1pPr>
              </a:lstStyle>
              <a:p>
                <a:r>
                  <a:t>1</a:t>
                </a:r>
              </a:p>
            </p:txBody>
          </p:sp>
          <p:sp>
            <p:nvSpPr>
              <p:cNvPr id="1565" name="link"/>
              <p:cNvSpPr/>
              <p:nvPr/>
            </p:nvSpPr>
            <p:spPr>
              <a:xfrm>
                <a:off x="1286333" y="0"/>
                <a:ext cx="1270001" cy="1270000"/>
              </a:xfrm>
              <a:prstGeom prst="rect">
                <a:avLst/>
              </a:prstGeom>
              <a:solidFill>
                <a:schemeClr val="accent4">
                  <a:hueOff val="-476017"/>
                  <a:lumOff val="-10042"/>
                </a:schemeClr>
              </a:solidFill>
              <a:ln w="254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825500">
                  <a:defRPr sz="3200">
                    <a:solidFill>
                      <a:srgbClr val="000000"/>
                    </a:solidFill>
                    <a:latin typeface="Helvetica Neue Medium"/>
                    <a:ea typeface="Helvetica Neue Medium"/>
                    <a:cs typeface="Helvetica Neue Medium"/>
                    <a:sym typeface="Helvetica Neue Medium"/>
                  </a:defRPr>
                </a:lvl1pPr>
              </a:lstStyle>
              <a:p>
                <a:r>
                  <a:t>link</a:t>
                </a:r>
              </a:p>
            </p:txBody>
          </p:sp>
        </p:grpSp>
      </p:grpSp>
      <p:grpSp>
        <p:nvGrpSpPr>
          <p:cNvPr id="1570" name="Group"/>
          <p:cNvGrpSpPr/>
          <p:nvPr/>
        </p:nvGrpSpPr>
        <p:grpSpPr>
          <a:xfrm>
            <a:off x="13348969" y="3416139"/>
            <a:ext cx="1548080" cy="2280843"/>
            <a:chOff x="0" y="-1010842"/>
            <a:chExt cx="1548079" cy="2280842"/>
          </a:xfrm>
        </p:grpSpPr>
        <p:sp>
          <p:nvSpPr>
            <p:cNvPr id="1568" name="Line"/>
            <p:cNvSpPr/>
            <p:nvPr/>
          </p:nvSpPr>
          <p:spPr>
            <a:xfrm flipH="1">
              <a:off x="774039" y="0"/>
              <a:ext cx="1" cy="1270000"/>
            </a:xfrm>
            <a:prstGeom prst="line">
              <a:avLst/>
            </a:prstGeom>
            <a:noFill/>
            <a:ln w="76200" cap="flat">
              <a:solidFill>
                <a:srgbClr val="000000"/>
              </a:solidFill>
              <a:prstDash val="solid"/>
              <a:miter lim="400000"/>
              <a:tailEnd type="triangle" w="med" len="med"/>
            </a:ln>
            <a:effectLst/>
          </p:spPr>
          <p:txBody>
            <a:bodyPr wrap="square" lIns="50800" tIns="50800" rIns="50800" bIns="50800" numCol="1" anchor="ctr">
              <a:noAutofit/>
            </a:bodyPr>
            <a:lstStyle/>
            <a:p>
              <a:endParaRPr/>
            </a:p>
          </p:txBody>
        </p:sp>
        <p:sp>
          <p:nvSpPr>
            <p:cNvPr id="1569" name="head"/>
            <p:cNvSpPr txBox="1"/>
            <p:nvPr/>
          </p:nvSpPr>
          <p:spPr>
            <a:xfrm>
              <a:off x="-1" y="-1010843"/>
              <a:ext cx="1548081" cy="82051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defRPr sz="4800" b="1">
                  <a:solidFill>
                    <a:srgbClr val="000000"/>
                  </a:solidFill>
                </a:defRPr>
              </a:lvl1pPr>
            </a:lstStyle>
            <a:p>
              <a:r>
                <a:t>head</a:t>
              </a:r>
            </a:p>
          </p:txBody>
        </p:sp>
      </p:grpSp>
      <p:grpSp>
        <p:nvGrpSpPr>
          <p:cNvPr id="1575" name="Group"/>
          <p:cNvGrpSpPr/>
          <p:nvPr/>
        </p:nvGrpSpPr>
        <p:grpSpPr>
          <a:xfrm>
            <a:off x="12857808" y="5987685"/>
            <a:ext cx="4019158" cy="1643376"/>
            <a:chOff x="0" y="0"/>
            <a:chExt cx="4019156" cy="1643374"/>
          </a:xfrm>
        </p:grpSpPr>
        <p:sp>
          <p:nvSpPr>
            <p:cNvPr id="1582" name="Connection Line"/>
            <p:cNvSpPr/>
            <p:nvPr/>
          </p:nvSpPr>
          <p:spPr>
            <a:xfrm>
              <a:off x="2229253" y="916111"/>
              <a:ext cx="1789904" cy="727264"/>
            </a:xfrm>
            <a:custGeom>
              <a:avLst/>
              <a:gdLst/>
              <a:ahLst/>
              <a:cxnLst>
                <a:cxn ang="0">
                  <a:pos x="wd2" y="hd2"/>
                </a:cxn>
                <a:cxn ang="5400000">
                  <a:pos x="wd2" y="hd2"/>
                </a:cxn>
                <a:cxn ang="10800000">
                  <a:pos x="wd2" y="hd2"/>
                </a:cxn>
                <a:cxn ang="16200000">
                  <a:pos x="wd2" y="hd2"/>
                </a:cxn>
              </a:cxnLst>
              <a:rect l="0" t="0" r="r" b="b"/>
              <a:pathLst>
                <a:path w="21600" h="16682" extrusionOk="0">
                  <a:moveTo>
                    <a:pt x="0" y="0"/>
                  </a:moveTo>
                  <a:cubicBezTo>
                    <a:pt x="9770" y="18463"/>
                    <a:pt x="16970" y="21600"/>
                    <a:pt x="21600" y="9411"/>
                  </a:cubicBezTo>
                </a:path>
              </a:pathLst>
            </a:custGeom>
            <a:noFill/>
            <a:ln w="63500" cap="flat">
              <a:solidFill>
                <a:srgbClr val="000000"/>
              </a:solidFill>
              <a:prstDash val="solid"/>
              <a:miter lim="400000"/>
              <a:tailEnd type="triangle" w="med" len="med"/>
            </a:ln>
            <a:effectLst/>
          </p:spPr>
          <p:txBody>
            <a:bodyPr/>
            <a:lstStyle/>
            <a:p>
              <a:endParaRPr/>
            </a:p>
          </p:txBody>
        </p:sp>
        <p:grpSp>
          <p:nvGrpSpPr>
            <p:cNvPr id="1574" name="Group"/>
            <p:cNvGrpSpPr/>
            <p:nvPr/>
          </p:nvGrpSpPr>
          <p:grpSpPr>
            <a:xfrm>
              <a:off x="0" y="0"/>
              <a:ext cx="2556334" cy="1270000"/>
              <a:chOff x="0" y="0"/>
              <a:chExt cx="2556333" cy="1270000"/>
            </a:xfrm>
          </p:grpSpPr>
          <p:sp>
            <p:nvSpPr>
              <p:cNvPr id="1572" name="3"/>
              <p:cNvSpPr/>
              <p:nvPr/>
            </p:nvSpPr>
            <p:spPr>
              <a:xfrm>
                <a:off x="0" y="0"/>
                <a:ext cx="1270000" cy="1270000"/>
              </a:xfrm>
              <a:prstGeom prst="rect">
                <a:avLst/>
              </a:prstGeom>
              <a:solidFill>
                <a:srgbClr val="00A1FF"/>
              </a:solidFill>
              <a:ln w="254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825500">
                  <a:defRPr sz="3200">
                    <a:solidFill>
                      <a:srgbClr val="000000"/>
                    </a:solidFill>
                    <a:latin typeface="Helvetica Neue Medium"/>
                    <a:ea typeface="Helvetica Neue Medium"/>
                    <a:cs typeface="Helvetica Neue Medium"/>
                    <a:sym typeface="Helvetica Neue Medium"/>
                  </a:defRPr>
                </a:lvl1pPr>
              </a:lstStyle>
              <a:p>
                <a:r>
                  <a:t>3</a:t>
                </a:r>
              </a:p>
            </p:txBody>
          </p:sp>
          <p:sp>
            <p:nvSpPr>
              <p:cNvPr id="1573" name="link"/>
              <p:cNvSpPr/>
              <p:nvPr/>
            </p:nvSpPr>
            <p:spPr>
              <a:xfrm>
                <a:off x="1286333" y="0"/>
                <a:ext cx="1270001" cy="1270000"/>
              </a:xfrm>
              <a:prstGeom prst="rect">
                <a:avLst/>
              </a:prstGeom>
              <a:solidFill>
                <a:schemeClr val="accent4">
                  <a:hueOff val="-476017"/>
                  <a:lumOff val="-10042"/>
                </a:schemeClr>
              </a:solidFill>
              <a:ln w="254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825500">
                  <a:defRPr sz="3200">
                    <a:solidFill>
                      <a:srgbClr val="000000"/>
                    </a:solidFill>
                    <a:latin typeface="Helvetica Neue Medium"/>
                    <a:ea typeface="Helvetica Neue Medium"/>
                    <a:cs typeface="Helvetica Neue Medium"/>
                    <a:sym typeface="Helvetica Neue Medium"/>
                  </a:defRPr>
                </a:lvl1pPr>
              </a:lstStyle>
              <a:p>
                <a:r>
                  <a:t>link</a:t>
                </a:r>
              </a:p>
            </p:txBody>
          </p:sp>
        </p:grpSp>
      </p:grpSp>
      <p:grpSp>
        <p:nvGrpSpPr>
          <p:cNvPr id="1580" name="Group"/>
          <p:cNvGrpSpPr/>
          <p:nvPr/>
        </p:nvGrpSpPr>
        <p:grpSpPr>
          <a:xfrm>
            <a:off x="15570404" y="10733324"/>
            <a:ext cx="3524550" cy="820519"/>
            <a:chOff x="0" y="0"/>
            <a:chExt cx="3524548" cy="820517"/>
          </a:xfrm>
        </p:grpSpPr>
        <p:grpSp>
          <p:nvGrpSpPr>
            <p:cNvPr id="1578" name="Group"/>
            <p:cNvGrpSpPr/>
            <p:nvPr/>
          </p:nvGrpSpPr>
          <p:grpSpPr>
            <a:xfrm>
              <a:off x="0" y="0"/>
              <a:ext cx="2773597" cy="820518"/>
              <a:chOff x="0" y="0"/>
              <a:chExt cx="2773596" cy="820517"/>
            </a:xfrm>
          </p:grpSpPr>
          <p:sp>
            <p:nvSpPr>
              <p:cNvPr id="1576" name="Line"/>
              <p:cNvSpPr/>
              <p:nvPr/>
            </p:nvSpPr>
            <p:spPr>
              <a:xfrm>
                <a:off x="1503596" y="410258"/>
                <a:ext cx="1270001" cy="1"/>
              </a:xfrm>
              <a:prstGeom prst="line">
                <a:avLst/>
              </a:prstGeom>
              <a:noFill/>
              <a:ln w="76200" cap="flat">
                <a:solidFill>
                  <a:srgbClr val="000000"/>
                </a:solidFill>
                <a:prstDash val="solid"/>
                <a:miter lim="400000"/>
                <a:tailEnd type="triangle" w="med" len="med"/>
              </a:ln>
              <a:effectLst/>
            </p:spPr>
            <p:txBody>
              <a:bodyPr wrap="square" lIns="50800" tIns="50800" rIns="50800" bIns="50800" numCol="1" anchor="ctr">
                <a:noAutofit/>
              </a:bodyPr>
              <a:lstStyle/>
              <a:p>
                <a:endParaRPr/>
              </a:p>
            </p:txBody>
          </p:sp>
          <p:sp>
            <p:nvSpPr>
              <p:cNvPr id="1577" name="item"/>
              <p:cNvSpPr txBox="1"/>
              <p:nvPr/>
            </p:nvSpPr>
            <p:spPr>
              <a:xfrm>
                <a:off x="0" y="-1"/>
                <a:ext cx="1388365" cy="82051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defRPr sz="4800" b="1">
                    <a:solidFill>
                      <a:srgbClr val="000000"/>
                    </a:solidFill>
                  </a:defRPr>
                </a:lvl1pPr>
              </a:lstStyle>
              <a:p>
                <a:r>
                  <a:t>item</a:t>
                </a:r>
              </a:p>
            </p:txBody>
          </p:sp>
        </p:grpSp>
        <p:sp>
          <p:nvSpPr>
            <p:cNvPr id="1579" name="3"/>
            <p:cNvSpPr txBox="1"/>
            <p:nvPr/>
          </p:nvSpPr>
          <p:spPr>
            <a:xfrm>
              <a:off x="3071310" y="-1"/>
              <a:ext cx="453239" cy="82051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defRPr sz="4800" b="1">
                  <a:solidFill>
                    <a:srgbClr val="000000"/>
                  </a:solidFill>
                </a:defRPr>
              </a:lvl1pPr>
            </a:lstStyle>
            <a:p>
              <a:r>
                <a:t>3</a:t>
              </a: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58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path" presetSubtype="0" accel="50000" decel="50000" fill="hold" nodeType="clickEffect">
                                  <p:stCondLst>
                                    <p:cond delay="0"/>
                                  </p:stCondLst>
                                  <p:childTnLst>
                                    <p:animMotion origin="layout" path="M 0.000000 0.000000 L 0.164354 -0.001386" pathEditMode="relative">
                                      <p:cBhvr>
                                        <p:cTn id="10" dur="1000" fill="hold"/>
                                        <p:tgtEl>
                                          <p:spTgt spid="1570"/>
                                        </p:tgtEl>
                                        <p:attrNameLst>
                                          <p:attrName>ppt_x</p:attrName>
                                          <p:attrName>ppt_y</p:attrName>
                                        </p:attrNameLst>
                                      </p:cBhvr>
                                    </p:animMotion>
                                  </p:childTnLst>
                                </p:cTn>
                              </p:par>
                            </p:childTnLst>
                          </p:cTn>
                        </p:par>
                      </p:childTnLst>
                    </p:cTn>
                  </p:par>
                  <p:par>
                    <p:cTn id="11" fill="hold">
                      <p:stCondLst>
                        <p:cond delay="indefinite"/>
                      </p:stCondLst>
                      <p:childTnLst>
                        <p:par>
                          <p:cTn id="12" fill="hold">
                            <p:stCondLst>
                              <p:cond delay="0"/>
                            </p:stCondLst>
                            <p:childTnLst>
                              <p:par>
                                <p:cTn id="13" presetID="9" presetClass="exit" fill="hold" grpId="0" nodeType="clickEffect">
                                  <p:stCondLst>
                                    <p:cond delay="0"/>
                                  </p:stCondLst>
                                  <p:iterate>
                                    <p:tmAbs val="0"/>
                                  </p:iterate>
                                  <p:childTnLst>
                                    <p:animEffect transition="out" filter="dissolve">
                                      <p:cBhvr>
                                        <p:cTn id="14" dur="2500" fill="hold"/>
                                        <p:tgtEl>
                                          <p:spTgt spid="1575"/>
                                        </p:tgtEl>
                                      </p:cBhvr>
                                    </p:animEffect>
                                    <p:set>
                                      <p:cBhvr>
                                        <p:cTn id="15" fill="hold">
                                          <p:stCondLst>
                                            <p:cond delay="2499"/>
                                          </p:stCondLst>
                                        </p:cTn>
                                        <p:tgtEl>
                                          <p:spTgt spid="157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75" grpId="0" animBg="1" advAuto="0"/>
      <p:bldP spid="1580" grpId="0" animBg="1" advAuto="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 name="The Stack ADT"/>
          <p:cNvSpPr txBox="1">
            <a:spLocks noGrp="1"/>
          </p:cNvSpPr>
          <p:nvPr>
            <p:ph type="title"/>
          </p:nvPr>
        </p:nvSpPr>
        <p:spPr>
          <a:prstGeom prst="rect">
            <a:avLst/>
          </a:prstGeom>
        </p:spPr>
        <p:txBody>
          <a:bodyPr/>
          <a:lstStyle/>
          <a:p>
            <a:r>
              <a:t>The Stack ADT</a:t>
            </a:r>
          </a:p>
        </p:txBody>
      </p:sp>
      <p:sp>
        <p:nvSpPr>
          <p:cNvPr id="186" name="Our First ADT"/>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t>Our First ADT</a:t>
            </a:r>
          </a:p>
        </p:txBody>
      </p:sp>
      <p:sp>
        <p:nvSpPr>
          <p:cNvPr id="187" name="A collection of items with the following behavior (i.e., public interface/methods)…"/>
          <p:cNvSpPr txBox="1">
            <a:spLocks noGrp="1"/>
          </p:cNvSpPr>
          <p:nvPr>
            <p:ph type="body" idx="1"/>
          </p:nvPr>
        </p:nvSpPr>
        <p:spPr>
          <a:xfrm>
            <a:off x="187129" y="2729994"/>
            <a:ext cx="21864430" cy="9802626"/>
          </a:xfrm>
          <a:prstGeom prst="rect">
            <a:avLst/>
          </a:prstGeom>
        </p:spPr>
        <p:txBody>
          <a:bodyPr lIns="50800" tIns="50800" rIns="50800" bIns="50800" anchor="t">
            <a:normAutofit/>
          </a:bodyPr>
          <a:lstStyle/>
          <a:p>
            <a:pPr marL="584835" indent="-584835" defTabSz="2340805">
              <a:spcBef>
                <a:spcPts val="4300"/>
              </a:spcBef>
              <a:defRPr sz="4032"/>
            </a:pPr>
            <a:r>
              <a:rPr lang="en-US" sz="4000" dirty="0"/>
              <a:t>A collection of items with the following behavior (i.e., public interface/methods)</a:t>
            </a:r>
          </a:p>
          <a:p>
            <a:pPr marL="1170305" lvl="1" indent="-584835" defTabSz="2340805">
              <a:spcBef>
                <a:spcPts val="4300"/>
              </a:spcBef>
              <a:defRPr sz="4032"/>
            </a:pPr>
            <a:r>
              <a:rPr lang="en-US" sz="4000" b="1" dirty="0">
                <a:latin typeface="Courier New"/>
                <a:ea typeface="Courier New"/>
                <a:cs typeface="Courier New"/>
                <a:sym typeface="Courier New"/>
              </a:rPr>
              <a:t>push(item)</a:t>
            </a:r>
            <a:r>
              <a:rPr lang="en-US" sz="4000" dirty="0"/>
              <a:t> : adds item to the stack</a:t>
            </a:r>
          </a:p>
          <a:p>
            <a:pPr marL="1170305" lvl="1" indent="-584835" defTabSz="2340805">
              <a:spcBef>
                <a:spcPts val="4300"/>
              </a:spcBef>
              <a:defRPr sz="4032"/>
            </a:pPr>
            <a:r>
              <a:rPr lang="en-US" sz="4000" b="1" dirty="0">
                <a:latin typeface="Courier New"/>
                <a:ea typeface="Courier New"/>
                <a:cs typeface="Courier New"/>
                <a:sym typeface="Courier New"/>
              </a:rPr>
              <a:t>pop()</a:t>
            </a:r>
            <a:r>
              <a:rPr lang="en-US" sz="4000" dirty="0"/>
              <a:t> : removes and returns the next item in a Last In First Out (LIFO) ordering</a:t>
            </a:r>
          </a:p>
          <a:p>
            <a:pPr marL="1170305" lvl="1" indent="-584835" defTabSz="2340805">
              <a:spcBef>
                <a:spcPts val="4300"/>
              </a:spcBef>
              <a:defRPr sz="4032"/>
            </a:pPr>
            <a:r>
              <a:rPr lang="en-US" sz="4000" b="1" dirty="0">
                <a:latin typeface="Courier New"/>
                <a:ea typeface="Courier New"/>
                <a:cs typeface="Courier New"/>
                <a:sym typeface="Courier New"/>
              </a:rPr>
              <a:t>peek()</a:t>
            </a:r>
            <a:r>
              <a:rPr lang="en-US" sz="4000" dirty="0"/>
              <a:t> : returns the next item in a LIFO ordering</a:t>
            </a:r>
          </a:p>
          <a:p>
            <a:pPr marL="1170305" lvl="1" indent="-584835" defTabSz="2340805">
              <a:spcBef>
                <a:spcPts val="4300"/>
              </a:spcBef>
              <a:defRPr sz="4032"/>
            </a:pPr>
            <a:r>
              <a:rPr lang="en-US" sz="4000" b="1" dirty="0">
                <a:latin typeface="Courier New"/>
                <a:ea typeface="Courier New"/>
                <a:cs typeface="Courier New"/>
                <a:sym typeface="Courier New"/>
              </a:rPr>
              <a:t>size()</a:t>
            </a:r>
            <a:r>
              <a:rPr lang="en-US" sz="4000" dirty="0"/>
              <a:t> : returns the number of items in the stack</a:t>
            </a:r>
          </a:p>
          <a:p>
            <a:pPr marL="1755140" lvl="2" indent="-584835" defTabSz="2340805">
              <a:spcBef>
                <a:spcPts val="4300"/>
              </a:spcBef>
              <a:defRPr sz="4032"/>
            </a:pPr>
            <a:r>
              <a:rPr lang="en-US" sz="4000" dirty="0"/>
              <a:t>Since we are in Python, we’ll implement the </a:t>
            </a:r>
            <a:r>
              <a:rPr lang="en-US" sz="4000" b="1" dirty="0">
                <a:latin typeface="Courier New"/>
                <a:ea typeface="Courier New"/>
                <a:cs typeface="Courier New"/>
                <a:sym typeface="Courier New"/>
              </a:rPr>
              <a:t>__</a:t>
            </a:r>
            <a:r>
              <a:rPr lang="en-US" sz="4000" b="1" dirty="0" err="1">
                <a:latin typeface="Courier New"/>
                <a:ea typeface="Courier New"/>
                <a:cs typeface="Courier New"/>
                <a:sym typeface="Courier New"/>
              </a:rPr>
              <a:t>len</a:t>
            </a:r>
            <a:r>
              <a:rPr lang="en-US" sz="4000" b="1" dirty="0">
                <a:latin typeface="Courier New"/>
                <a:ea typeface="Courier New"/>
                <a:cs typeface="Courier New"/>
                <a:sym typeface="Courier New"/>
              </a:rPr>
              <a:t>__</a:t>
            </a:r>
            <a:r>
              <a:rPr lang="en-US" sz="4000" dirty="0"/>
              <a:t> magic method</a:t>
            </a:r>
          </a:p>
          <a:p>
            <a:pPr marL="1170305" lvl="1" indent="-584835" defTabSz="2340805">
              <a:spcBef>
                <a:spcPts val="4300"/>
              </a:spcBef>
              <a:defRPr sz="4032"/>
            </a:pPr>
            <a:r>
              <a:rPr lang="en-US" sz="4000" b="1" dirty="0" err="1">
                <a:latin typeface="Courier New"/>
                <a:ea typeface="Courier New"/>
                <a:cs typeface="Courier New"/>
                <a:sym typeface="Courier New"/>
              </a:rPr>
              <a:t>is_empty</a:t>
            </a:r>
            <a:r>
              <a:rPr lang="en-US" sz="4000" b="1" dirty="0">
                <a:latin typeface="Courier New"/>
                <a:ea typeface="Courier New"/>
                <a:cs typeface="Courier New"/>
                <a:sym typeface="Courier New"/>
              </a:rPr>
              <a:t>()</a:t>
            </a:r>
            <a:r>
              <a:rPr lang="en-US" sz="4000" dirty="0"/>
              <a:t> : returns True if the stack has no items and returns False otherwise</a:t>
            </a:r>
          </a:p>
          <a:p>
            <a:pPr marL="584835" indent="-584835" defTabSz="2340805">
              <a:spcBef>
                <a:spcPts val="4300"/>
              </a:spcBef>
              <a:defRPr sz="4032"/>
            </a:pPr>
            <a:r>
              <a:rPr lang="en-US" sz="4000" dirty="0"/>
              <a:t>Examples of uses</a:t>
            </a:r>
          </a:p>
          <a:p>
            <a:pPr marL="1170305" lvl="1" indent="-584835" defTabSz="2340805">
              <a:spcBef>
                <a:spcPts val="4300"/>
              </a:spcBef>
              <a:defRPr sz="4032"/>
            </a:pPr>
            <a:r>
              <a:rPr lang="en-US" sz="4000" dirty="0"/>
              <a:t>CPU organization, algorithms (depth-first search), syntax parsing</a:t>
            </a:r>
          </a:p>
        </p:txBody>
      </p:sp>
      <p:sp>
        <p:nvSpPr>
          <p:cNvPr id="188" name="Slide Number"/>
          <p:cNvSpPr txBox="1">
            <a:spLocks noGrp="1"/>
          </p:cNvSpPr>
          <p:nvPr>
            <p:ph type="sldNum" sz="quarter" idx="2"/>
          </p:nvPr>
        </p:nvSpPr>
        <p:spPr>
          <a:xfrm>
            <a:off x="12065050" y="13080999"/>
            <a:ext cx="241403" cy="37460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8</a:t>
            </a:fld>
            <a:endParaRPr/>
          </a:p>
        </p:txBody>
      </p:sp>
      <p:grpSp>
        <p:nvGrpSpPr>
          <p:cNvPr id="203" name="Group"/>
          <p:cNvGrpSpPr/>
          <p:nvPr/>
        </p:nvGrpSpPr>
        <p:grpSpPr>
          <a:xfrm>
            <a:off x="20007034" y="426800"/>
            <a:ext cx="4087783" cy="5311761"/>
            <a:chOff x="0" y="0"/>
            <a:chExt cx="4087782" cy="5311761"/>
          </a:xfrm>
        </p:grpSpPr>
        <p:grpSp>
          <p:nvGrpSpPr>
            <p:cNvPr id="191" name="1"/>
            <p:cNvGrpSpPr/>
            <p:nvPr/>
          </p:nvGrpSpPr>
          <p:grpSpPr>
            <a:xfrm>
              <a:off x="777421" y="4240926"/>
              <a:ext cx="2751239" cy="1070835"/>
              <a:chOff x="0" y="0"/>
              <a:chExt cx="2751237" cy="1070834"/>
            </a:xfrm>
          </p:grpSpPr>
          <p:sp>
            <p:nvSpPr>
              <p:cNvPr id="190" name="1"/>
              <p:cNvSpPr/>
              <p:nvPr/>
            </p:nvSpPr>
            <p:spPr>
              <a:xfrm>
                <a:off x="38100" y="38100"/>
                <a:ext cx="2675037" cy="994634"/>
              </a:xfrm>
              <a:prstGeom prst="rect">
                <a:avLst/>
              </a:prstGeom>
              <a:solidFill>
                <a:schemeClr val="accent4">
                  <a:hueOff val="-476017"/>
                  <a:lumOff val="-10042"/>
                </a:schemeClr>
              </a:solidFill>
              <a:ln>
                <a:noFill/>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825500">
                  <a:defRPr sz="4800">
                    <a:solidFill>
                      <a:srgbClr val="000000"/>
                    </a:solidFill>
                    <a:latin typeface="Helvetica Neue Medium"/>
                    <a:ea typeface="Helvetica Neue Medium"/>
                    <a:cs typeface="Helvetica Neue Medium"/>
                    <a:sym typeface="Helvetica Neue Medium"/>
                  </a:defRPr>
                </a:lvl1pPr>
              </a:lstStyle>
              <a:p>
                <a:r>
                  <a:t>1</a:t>
                </a:r>
              </a:p>
            </p:txBody>
          </p:sp>
          <p:pic>
            <p:nvPicPr>
              <p:cNvPr id="189" name="1 1" descr="1 1"/>
              <p:cNvPicPr>
                <a:picLocks/>
              </p:cNvPicPr>
              <p:nvPr/>
            </p:nvPicPr>
            <p:blipFill>
              <a:blip r:embed="rId2"/>
              <a:stretch>
                <a:fillRect/>
              </a:stretch>
            </p:blipFill>
            <p:spPr>
              <a:xfrm>
                <a:off x="0" y="0"/>
                <a:ext cx="2751237" cy="1070834"/>
              </a:xfrm>
              <a:prstGeom prst="rect">
                <a:avLst/>
              </a:prstGeom>
              <a:effectLst/>
            </p:spPr>
          </p:pic>
        </p:grpSp>
        <p:grpSp>
          <p:nvGrpSpPr>
            <p:cNvPr id="194" name="3"/>
            <p:cNvGrpSpPr/>
            <p:nvPr/>
          </p:nvGrpSpPr>
          <p:grpSpPr>
            <a:xfrm>
              <a:off x="777421" y="3182659"/>
              <a:ext cx="2751239" cy="1070836"/>
              <a:chOff x="0" y="0"/>
              <a:chExt cx="2751237" cy="1070834"/>
            </a:xfrm>
          </p:grpSpPr>
          <p:sp>
            <p:nvSpPr>
              <p:cNvPr id="193" name="3"/>
              <p:cNvSpPr/>
              <p:nvPr/>
            </p:nvSpPr>
            <p:spPr>
              <a:xfrm>
                <a:off x="38100" y="38100"/>
                <a:ext cx="2675037" cy="994634"/>
              </a:xfrm>
              <a:prstGeom prst="rect">
                <a:avLst/>
              </a:prstGeom>
              <a:solidFill>
                <a:schemeClr val="accent4">
                  <a:hueOff val="-476017"/>
                  <a:lumOff val="-10042"/>
                </a:schemeClr>
              </a:solidFill>
              <a:ln>
                <a:noFill/>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825500">
                  <a:defRPr sz="4800">
                    <a:solidFill>
                      <a:srgbClr val="000000"/>
                    </a:solidFill>
                    <a:latin typeface="Helvetica Neue Medium"/>
                    <a:ea typeface="Helvetica Neue Medium"/>
                    <a:cs typeface="Helvetica Neue Medium"/>
                    <a:sym typeface="Helvetica Neue Medium"/>
                  </a:defRPr>
                </a:lvl1pPr>
              </a:lstStyle>
              <a:p>
                <a:r>
                  <a:t>3</a:t>
                </a:r>
              </a:p>
            </p:txBody>
          </p:sp>
          <p:pic>
            <p:nvPicPr>
              <p:cNvPr id="192" name="3 3" descr="3 3"/>
              <p:cNvPicPr>
                <a:picLocks/>
              </p:cNvPicPr>
              <p:nvPr/>
            </p:nvPicPr>
            <p:blipFill>
              <a:blip r:embed="rId2"/>
              <a:stretch>
                <a:fillRect/>
              </a:stretch>
            </p:blipFill>
            <p:spPr>
              <a:xfrm>
                <a:off x="0" y="0"/>
                <a:ext cx="2751237" cy="1070834"/>
              </a:xfrm>
              <a:prstGeom prst="rect">
                <a:avLst/>
              </a:prstGeom>
              <a:effectLst/>
            </p:spPr>
          </p:pic>
        </p:grpSp>
        <p:grpSp>
          <p:nvGrpSpPr>
            <p:cNvPr id="197" name="8"/>
            <p:cNvGrpSpPr/>
            <p:nvPr/>
          </p:nvGrpSpPr>
          <p:grpSpPr>
            <a:xfrm>
              <a:off x="777421" y="2124392"/>
              <a:ext cx="2751239" cy="1070836"/>
              <a:chOff x="0" y="0"/>
              <a:chExt cx="2751237" cy="1070834"/>
            </a:xfrm>
          </p:grpSpPr>
          <p:sp>
            <p:nvSpPr>
              <p:cNvPr id="196" name="8"/>
              <p:cNvSpPr/>
              <p:nvPr/>
            </p:nvSpPr>
            <p:spPr>
              <a:xfrm>
                <a:off x="38100" y="38100"/>
                <a:ext cx="2675037" cy="994634"/>
              </a:xfrm>
              <a:prstGeom prst="rect">
                <a:avLst/>
              </a:prstGeom>
              <a:solidFill>
                <a:schemeClr val="accent4">
                  <a:hueOff val="-476017"/>
                  <a:lumOff val="-10042"/>
                </a:schemeClr>
              </a:solidFill>
              <a:ln>
                <a:noFill/>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825500">
                  <a:defRPr sz="4800">
                    <a:solidFill>
                      <a:srgbClr val="000000"/>
                    </a:solidFill>
                    <a:latin typeface="Helvetica Neue Medium"/>
                    <a:ea typeface="Helvetica Neue Medium"/>
                    <a:cs typeface="Helvetica Neue Medium"/>
                    <a:sym typeface="Helvetica Neue Medium"/>
                  </a:defRPr>
                </a:lvl1pPr>
              </a:lstStyle>
              <a:p>
                <a:r>
                  <a:t>8</a:t>
                </a:r>
              </a:p>
            </p:txBody>
          </p:sp>
          <p:pic>
            <p:nvPicPr>
              <p:cNvPr id="195" name="8 8" descr="8 8"/>
              <p:cNvPicPr>
                <a:picLocks/>
              </p:cNvPicPr>
              <p:nvPr/>
            </p:nvPicPr>
            <p:blipFill>
              <a:blip r:embed="rId2"/>
              <a:stretch>
                <a:fillRect/>
              </a:stretch>
            </p:blipFill>
            <p:spPr>
              <a:xfrm>
                <a:off x="0" y="0"/>
                <a:ext cx="2751237" cy="1070834"/>
              </a:xfrm>
              <a:prstGeom prst="rect">
                <a:avLst/>
              </a:prstGeom>
              <a:effectLst/>
            </p:spPr>
          </p:pic>
        </p:grpSp>
        <p:sp>
          <p:nvSpPr>
            <p:cNvPr id="198" name="Stack"/>
            <p:cNvSpPr txBox="1"/>
            <p:nvPr/>
          </p:nvSpPr>
          <p:spPr>
            <a:xfrm>
              <a:off x="1542576" y="0"/>
              <a:ext cx="1220928" cy="58511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defRPr sz="3200" b="1">
                  <a:solidFill>
                    <a:srgbClr val="000000"/>
                  </a:solidFill>
                </a:defRPr>
              </a:lvl1pPr>
            </a:lstStyle>
            <a:p>
              <a:r>
                <a:t>Stack</a:t>
              </a:r>
            </a:p>
          </p:txBody>
        </p:sp>
        <p:sp>
          <p:nvSpPr>
            <p:cNvPr id="204" name="Connection Line"/>
            <p:cNvSpPr/>
            <p:nvPr/>
          </p:nvSpPr>
          <p:spPr>
            <a:xfrm>
              <a:off x="0" y="1140357"/>
              <a:ext cx="1728581" cy="865157"/>
            </a:xfrm>
            <a:custGeom>
              <a:avLst/>
              <a:gdLst/>
              <a:ahLst/>
              <a:cxnLst>
                <a:cxn ang="0">
                  <a:pos x="wd2" y="hd2"/>
                </a:cxn>
                <a:cxn ang="5400000">
                  <a:pos x="wd2" y="hd2"/>
                </a:cxn>
                <a:cxn ang="10800000">
                  <a:pos x="wd2" y="hd2"/>
                </a:cxn>
                <a:cxn ang="16200000">
                  <a:pos x="wd2" y="hd2"/>
                </a:cxn>
              </a:cxnLst>
              <a:rect l="0" t="0" r="r" b="b"/>
              <a:pathLst>
                <a:path w="21600" h="18945" extrusionOk="0">
                  <a:moveTo>
                    <a:pt x="0" y="1080"/>
                  </a:moveTo>
                  <a:cubicBezTo>
                    <a:pt x="7520" y="-2655"/>
                    <a:pt x="14720" y="3300"/>
                    <a:pt x="21600" y="18945"/>
                  </a:cubicBezTo>
                </a:path>
              </a:pathLst>
            </a:custGeom>
            <a:noFill/>
            <a:ln w="25400" cap="flat">
              <a:solidFill>
                <a:srgbClr val="000000"/>
              </a:solidFill>
              <a:prstDash val="solid"/>
              <a:miter lim="400000"/>
              <a:tailEnd type="triangle" w="med" len="med"/>
            </a:ln>
            <a:effectLst/>
          </p:spPr>
          <p:txBody>
            <a:bodyPr/>
            <a:lstStyle/>
            <a:p>
              <a:endParaRPr/>
            </a:p>
          </p:txBody>
        </p:sp>
        <p:sp>
          <p:nvSpPr>
            <p:cNvPr id="205" name="Connection Line"/>
            <p:cNvSpPr/>
            <p:nvPr/>
          </p:nvSpPr>
          <p:spPr>
            <a:xfrm>
              <a:off x="2387733" y="1374847"/>
              <a:ext cx="1700049" cy="714215"/>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0153" y="1652"/>
                    <a:pt x="2953" y="8852"/>
                    <a:pt x="0" y="21600"/>
                  </a:cubicBezTo>
                </a:path>
              </a:pathLst>
            </a:custGeom>
            <a:noFill/>
            <a:ln w="25400" cap="flat">
              <a:solidFill>
                <a:srgbClr val="000000"/>
              </a:solidFill>
              <a:prstDash val="solid"/>
              <a:miter lim="400000"/>
              <a:headEnd type="triangle" w="med" len="med"/>
            </a:ln>
            <a:effectLst/>
          </p:spPr>
          <p:txBody>
            <a:bodyPr/>
            <a:lstStyle/>
            <a:p>
              <a:endParaRPr/>
            </a:p>
          </p:txBody>
        </p:sp>
        <p:sp>
          <p:nvSpPr>
            <p:cNvPr id="201" name="Last In, Last Out"/>
            <p:cNvSpPr txBox="1"/>
            <p:nvPr/>
          </p:nvSpPr>
          <p:spPr>
            <a:xfrm>
              <a:off x="972092" y="837109"/>
              <a:ext cx="2361896" cy="46136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p>
              <a:r>
                <a:t>Last In, Last Out</a:t>
              </a:r>
            </a:p>
          </p:txBody>
        </p:sp>
        <p:sp>
          <p:nvSpPr>
            <p:cNvPr id="202" name="Stack"/>
            <p:cNvSpPr txBox="1"/>
            <p:nvPr/>
          </p:nvSpPr>
          <p:spPr>
            <a:xfrm>
              <a:off x="1542575" y="0"/>
              <a:ext cx="1220929" cy="58511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defRPr sz="3200" b="1">
                  <a:solidFill>
                    <a:srgbClr val="000000"/>
                  </a:solidFill>
                </a:defRPr>
              </a:lvl1pPr>
            </a:lstStyle>
            <a:p>
              <a:r>
                <a:t>Stack</a:t>
              </a: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p:tmAbs val="0"/>
                                  </p:iterate>
                                  <p:childTnLst>
                                    <p:set>
                                      <p:cBhvr>
                                        <p:cTn id="6" fill="hold"/>
                                        <p:tgtEl>
                                          <p:spTgt spid="187">
                                            <p:bg/>
                                          </p:spTgt>
                                        </p:tgtEl>
                                        <p:attrNameLst>
                                          <p:attrName>style.visibility</p:attrName>
                                        </p:attrNameLst>
                                      </p:cBhvr>
                                      <p:to>
                                        <p:strVal val="visible"/>
                                      </p:to>
                                    </p:set>
                                  </p:childTnLst>
                                </p:cTn>
                              </p:par>
                              <p:par>
                                <p:cTn id="7" presetID="1" presetClass="entr" presetSubtype="0" fill="hold" grpId="0" nodeType="withEffect">
                                  <p:stCondLst>
                                    <p:cond delay="0"/>
                                  </p:stCondLst>
                                  <p:iterate>
                                    <p:tmAbs val="0"/>
                                  </p:iterate>
                                  <p:childTnLst>
                                    <p:set>
                                      <p:cBhvr>
                                        <p:cTn id="8" fill="hold"/>
                                        <p:tgtEl>
                                          <p:spTgt spid="187">
                                            <p:txEl>
                                              <p:pRg st="0" end="0"/>
                                            </p:txEl>
                                          </p:spTgt>
                                        </p:tgtEl>
                                        <p:attrNameLst>
                                          <p:attrName>style.visibility</p:attrName>
                                        </p:attrNameLst>
                                      </p:cBhvr>
                                      <p:to>
                                        <p:strVal val="visible"/>
                                      </p:to>
                                    </p:set>
                                  </p:childTnLst>
                                </p:cTn>
                              </p:par>
                            </p:childTnLst>
                          </p:cTn>
                        </p:par>
                        <p:par>
                          <p:cTn id="9" fill="hold">
                            <p:stCondLst>
                              <p:cond delay="0"/>
                            </p:stCondLst>
                            <p:childTnLst>
                              <p:par>
                                <p:cTn id="10" presetID="10" presetClass="entr" presetSubtype="0" fill="hold" grpId="0" nodeType="afterEffect">
                                  <p:stCondLst>
                                    <p:cond delay="0"/>
                                  </p:stCondLst>
                                  <p:childTnLst>
                                    <p:set>
                                      <p:cBhvr>
                                        <p:cTn id="11" dur="1" fill="hold">
                                          <p:stCondLst>
                                            <p:cond delay="0"/>
                                          </p:stCondLst>
                                        </p:cTn>
                                        <p:tgtEl>
                                          <p:spTgt spid="187">
                                            <p:txEl>
                                              <p:pRg st="1" end="1"/>
                                            </p:txEl>
                                          </p:spTgt>
                                        </p:tgtEl>
                                        <p:attrNameLst>
                                          <p:attrName>style.visibility</p:attrName>
                                        </p:attrNameLst>
                                      </p:cBhvr>
                                      <p:to>
                                        <p:strVal val="visible"/>
                                      </p:to>
                                    </p:set>
                                    <p:animEffect transition="in" filter="fade">
                                      <p:cBhvr>
                                        <p:cTn id="12" dur="500"/>
                                        <p:tgtEl>
                                          <p:spTgt spid="187">
                                            <p:txEl>
                                              <p:pRg st="1" end="1"/>
                                            </p:txEl>
                                          </p:spTgt>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187">
                                            <p:txEl>
                                              <p:pRg st="2" end="2"/>
                                            </p:txEl>
                                          </p:spTgt>
                                        </p:tgtEl>
                                        <p:attrNameLst>
                                          <p:attrName>style.visibility</p:attrName>
                                        </p:attrNameLst>
                                      </p:cBhvr>
                                      <p:to>
                                        <p:strVal val="visible"/>
                                      </p:to>
                                    </p:set>
                                    <p:animEffect transition="in" filter="fade">
                                      <p:cBhvr>
                                        <p:cTn id="16" dur="500"/>
                                        <p:tgtEl>
                                          <p:spTgt spid="187">
                                            <p:txEl>
                                              <p:pRg st="2" end="2"/>
                                            </p:txEl>
                                          </p:spTgt>
                                        </p:tgtEl>
                                      </p:cBhvr>
                                    </p:animEffect>
                                  </p:childTnLst>
                                </p:cTn>
                              </p:par>
                            </p:childTnLst>
                          </p:cTn>
                        </p:par>
                        <p:par>
                          <p:cTn id="17" fill="hold">
                            <p:stCondLst>
                              <p:cond delay="1000"/>
                            </p:stCondLst>
                            <p:childTnLst>
                              <p:par>
                                <p:cTn id="18" presetID="10" presetClass="entr" presetSubtype="0" fill="hold" grpId="0" nodeType="afterEffect">
                                  <p:stCondLst>
                                    <p:cond delay="0"/>
                                  </p:stCondLst>
                                  <p:childTnLst>
                                    <p:set>
                                      <p:cBhvr>
                                        <p:cTn id="19" dur="1" fill="hold">
                                          <p:stCondLst>
                                            <p:cond delay="0"/>
                                          </p:stCondLst>
                                        </p:cTn>
                                        <p:tgtEl>
                                          <p:spTgt spid="187">
                                            <p:txEl>
                                              <p:pRg st="3" end="3"/>
                                            </p:txEl>
                                          </p:spTgt>
                                        </p:tgtEl>
                                        <p:attrNameLst>
                                          <p:attrName>style.visibility</p:attrName>
                                        </p:attrNameLst>
                                      </p:cBhvr>
                                      <p:to>
                                        <p:strVal val="visible"/>
                                      </p:to>
                                    </p:set>
                                    <p:animEffect transition="in" filter="fade">
                                      <p:cBhvr>
                                        <p:cTn id="20" dur="500"/>
                                        <p:tgtEl>
                                          <p:spTgt spid="187">
                                            <p:txEl>
                                              <p:pRg st="3" end="3"/>
                                            </p:txEl>
                                          </p:spTgt>
                                        </p:tgtEl>
                                      </p:cBhvr>
                                    </p:animEffect>
                                  </p:childTnLst>
                                </p:cTn>
                              </p:par>
                            </p:childTnLst>
                          </p:cTn>
                        </p:par>
                        <p:par>
                          <p:cTn id="21" fill="hold">
                            <p:stCondLst>
                              <p:cond delay="1500"/>
                            </p:stCondLst>
                            <p:childTnLst>
                              <p:par>
                                <p:cTn id="22" presetID="10" presetClass="entr" presetSubtype="0" fill="hold" grpId="0" nodeType="afterEffect">
                                  <p:stCondLst>
                                    <p:cond delay="0"/>
                                  </p:stCondLst>
                                  <p:childTnLst>
                                    <p:set>
                                      <p:cBhvr>
                                        <p:cTn id="23" dur="1" fill="hold">
                                          <p:stCondLst>
                                            <p:cond delay="0"/>
                                          </p:stCondLst>
                                        </p:cTn>
                                        <p:tgtEl>
                                          <p:spTgt spid="187">
                                            <p:txEl>
                                              <p:pRg st="4" end="4"/>
                                            </p:txEl>
                                          </p:spTgt>
                                        </p:tgtEl>
                                        <p:attrNameLst>
                                          <p:attrName>style.visibility</p:attrName>
                                        </p:attrNameLst>
                                      </p:cBhvr>
                                      <p:to>
                                        <p:strVal val="visible"/>
                                      </p:to>
                                    </p:set>
                                    <p:animEffect transition="in" filter="fade">
                                      <p:cBhvr>
                                        <p:cTn id="24" dur="500"/>
                                        <p:tgtEl>
                                          <p:spTgt spid="187">
                                            <p:txEl>
                                              <p:pRg st="4" end="4"/>
                                            </p:txEl>
                                          </p:spTgt>
                                        </p:tgtEl>
                                      </p:cBhvr>
                                    </p:animEffect>
                                  </p:childTnLst>
                                </p:cTn>
                              </p:par>
                            </p:childTnLst>
                          </p:cTn>
                        </p:par>
                        <p:par>
                          <p:cTn id="25" fill="hold">
                            <p:stCondLst>
                              <p:cond delay="2000"/>
                            </p:stCondLst>
                            <p:childTnLst>
                              <p:par>
                                <p:cTn id="26" presetID="10" presetClass="entr" presetSubtype="0" fill="hold" grpId="0" nodeType="afterEffect">
                                  <p:stCondLst>
                                    <p:cond delay="0"/>
                                  </p:stCondLst>
                                  <p:childTnLst>
                                    <p:set>
                                      <p:cBhvr>
                                        <p:cTn id="27" dur="1" fill="hold">
                                          <p:stCondLst>
                                            <p:cond delay="0"/>
                                          </p:stCondLst>
                                        </p:cTn>
                                        <p:tgtEl>
                                          <p:spTgt spid="187">
                                            <p:txEl>
                                              <p:pRg st="5" end="5"/>
                                            </p:txEl>
                                          </p:spTgt>
                                        </p:tgtEl>
                                        <p:attrNameLst>
                                          <p:attrName>style.visibility</p:attrName>
                                        </p:attrNameLst>
                                      </p:cBhvr>
                                      <p:to>
                                        <p:strVal val="visible"/>
                                      </p:to>
                                    </p:set>
                                    <p:animEffect transition="in" filter="fade">
                                      <p:cBhvr>
                                        <p:cTn id="28" dur="500"/>
                                        <p:tgtEl>
                                          <p:spTgt spid="187">
                                            <p:txEl>
                                              <p:pRg st="5" end="5"/>
                                            </p:txEl>
                                          </p:spTgt>
                                        </p:tgtEl>
                                      </p:cBhvr>
                                    </p:animEffect>
                                  </p:childTnLst>
                                </p:cTn>
                              </p:par>
                            </p:childTnLst>
                          </p:cTn>
                        </p:par>
                        <p:par>
                          <p:cTn id="29" fill="hold">
                            <p:stCondLst>
                              <p:cond delay="2500"/>
                            </p:stCondLst>
                            <p:childTnLst>
                              <p:par>
                                <p:cTn id="30" presetID="10" presetClass="entr" presetSubtype="0" fill="hold" grpId="0" nodeType="afterEffect">
                                  <p:stCondLst>
                                    <p:cond delay="0"/>
                                  </p:stCondLst>
                                  <p:childTnLst>
                                    <p:set>
                                      <p:cBhvr>
                                        <p:cTn id="31" dur="1" fill="hold">
                                          <p:stCondLst>
                                            <p:cond delay="0"/>
                                          </p:stCondLst>
                                        </p:cTn>
                                        <p:tgtEl>
                                          <p:spTgt spid="187">
                                            <p:txEl>
                                              <p:pRg st="6" end="6"/>
                                            </p:txEl>
                                          </p:spTgt>
                                        </p:tgtEl>
                                        <p:attrNameLst>
                                          <p:attrName>style.visibility</p:attrName>
                                        </p:attrNameLst>
                                      </p:cBhvr>
                                      <p:to>
                                        <p:strVal val="visible"/>
                                      </p:to>
                                    </p:set>
                                    <p:animEffect transition="in" filter="fade">
                                      <p:cBhvr>
                                        <p:cTn id="32" dur="500"/>
                                        <p:tgtEl>
                                          <p:spTgt spid="187">
                                            <p:txEl>
                                              <p:pRg st="6" end="6"/>
                                            </p:txEl>
                                          </p:spTgt>
                                        </p:tgtEl>
                                      </p:cBhvr>
                                    </p:animEffect>
                                  </p:childTnLst>
                                </p:cTn>
                              </p:par>
                            </p:childTnLst>
                          </p:cTn>
                        </p:par>
                        <p:par>
                          <p:cTn id="33" fill="hold">
                            <p:stCondLst>
                              <p:cond delay="3000"/>
                            </p:stCondLst>
                            <p:childTnLst>
                              <p:par>
                                <p:cTn id="34" presetID="10" presetClass="entr" presetSubtype="0" fill="hold" grpId="0" nodeType="afterEffect">
                                  <p:stCondLst>
                                    <p:cond delay="0"/>
                                  </p:stCondLst>
                                  <p:childTnLst>
                                    <p:set>
                                      <p:cBhvr>
                                        <p:cTn id="35" dur="1" fill="hold">
                                          <p:stCondLst>
                                            <p:cond delay="0"/>
                                          </p:stCondLst>
                                        </p:cTn>
                                        <p:tgtEl>
                                          <p:spTgt spid="187">
                                            <p:txEl>
                                              <p:pRg st="7" end="7"/>
                                            </p:txEl>
                                          </p:spTgt>
                                        </p:tgtEl>
                                        <p:attrNameLst>
                                          <p:attrName>style.visibility</p:attrName>
                                        </p:attrNameLst>
                                      </p:cBhvr>
                                      <p:to>
                                        <p:strVal val="visible"/>
                                      </p:to>
                                    </p:set>
                                    <p:animEffect transition="in" filter="fade">
                                      <p:cBhvr>
                                        <p:cTn id="36" dur="500"/>
                                        <p:tgtEl>
                                          <p:spTgt spid="187">
                                            <p:txEl>
                                              <p:pRg st="7" end="7"/>
                                            </p:txEl>
                                          </p:spTgt>
                                        </p:tgtEl>
                                      </p:cBhvr>
                                    </p:animEffect>
                                  </p:childTnLst>
                                </p:cTn>
                              </p:par>
                            </p:childTnLst>
                          </p:cTn>
                        </p:par>
                        <p:par>
                          <p:cTn id="37" fill="hold">
                            <p:stCondLst>
                              <p:cond delay="3500"/>
                            </p:stCondLst>
                            <p:childTnLst>
                              <p:par>
                                <p:cTn id="38" presetID="10" presetClass="entr" presetSubtype="0" fill="hold" grpId="0" nodeType="afterEffect">
                                  <p:stCondLst>
                                    <p:cond delay="0"/>
                                  </p:stCondLst>
                                  <p:childTnLst>
                                    <p:set>
                                      <p:cBhvr>
                                        <p:cTn id="39" dur="1" fill="hold">
                                          <p:stCondLst>
                                            <p:cond delay="0"/>
                                          </p:stCondLst>
                                        </p:cTn>
                                        <p:tgtEl>
                                          <p:spTgt spid="187">
                                            <p:txEl>
                                              <p:pRg st="8" end="8"/>
                                            </p:txEl>
                                          </p:spTgt>
                                        </p:tgtEl>
                                        <p:attrNameLst>
                                          <p:attrName>style.visibility</p:attrName>
                                        </p:attrNameLst>
                                      </p:cBhvr>
                                      <p:to>
                                        <p:strVal val="visible"/>
                                      </p:to>
                                    </p:set>
                                    <p:animEffect transition="in" filter="fade">
                                      <p:cBhvr>
                                        <p:cTn id="40" dur="500"/>
                                        <p:tgtEl>
                                          <p:spTgt spid="187">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7" grpId="0" build="p" bldLvl="5" animBg="1" advAuto="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4" name="Linked Lists"/>
          <p:cNvSpPr txBox="1">
            <a:spLocks noGrp="1"/>
          </p:cNvSpPr>
          <p:nvPr>
            <p:ph type="title"/>
          </p:nvPr>
        </p:nvSpPr>
        <p:spPr>
          <a:prstGeom prst="rect">
            <a:avLst/>
          </a:prstGeom>
        </p:spPr>
        <p:txBody>
          <a:bodyPr/>
          <a:lstStyle/>
          <a:p>
            <a:r>
              <a:t>Linked Lists</a:t>
            </a:r>
          </a:p>
        </p:txBody>
      </p:sp>
      <p:sp>
        <p:nvSpPr>
          <p:cNvPr id="1585"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80</a:t>
            </a:fld>
            <a:endParaRPr/>
          </a:p>
        </p:txBody>
      </p:sp>
      <p:sp>
        <p:nvSpPr>
          <p:cNvPr id="1586" name="addFirst and removeFirst"/>
          <p:cNvSpPr txBox="1"/>
          <p:nvPr/>
        </p:nvSpPr>
        <p:spPr>
          <a:xfrm>
            <a:off x="187129" y="1404577"/>
            <a:ext cx="11702041" cy="93477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ormAutofit/>
          </a:bodyPr>
          <a:lstStyle/>
          <a:p>
            <a:pPr algn="l" defTabSz="792479">
              <a:defRPr sz="5280" b="1">
                <a:solidFill>
                  <a:srgbClr val="000000"/>
                </a:solidFill>
              </a:defRPr>
            </a:pPr>
            <a:r>
              <a:rPr>
                <a:latin typeface="Courier New"/>
                <a:ea typeface="Courier New"/>
                <a:cs typeface="Courier New"/>
                <a:sym typeface="Courier New"/>
              </a:rPr>
              <a:t>addFirst</a:t>
            </a:r>
            <a:r>
              <a:t> and </a:t>
            </a:r>
            <a:r>
              <a:rPr>
                <a:latin typeface="Courier New"/>
                <a:ea typeface="Courier New"/>
                <a:cs typeface="Courier New"/>
                <a:sym typeface="Courier New"/>
              </a:rPr>
              <a:t>removeFirst</a:t>
            </a:r>
          </a:p>
        </p:txBody>
      </p:sp>
      <p:pic>
        <p:nvPicPr>
          <p:cNvPr id="1587" name="Image" descr="Image"/>
          <p:cNvPicPr>
            <a:picLocks noChangeAspect="1"/>
          </p:cNvPicPr>
          <p:nvPr/>
        </p:nvPicPr>
        <p:blipFill>
          <a:blip r:embed="rId2"/>
          <a:stretch>
            <a:fillRect/>
          </a:stretch>
        </p:blipFill>
        <p:spPr>
          <a:xfrm>
            <a:off x="289600" y="2791172"/>
            <a:ext cx="10838480" cy="8133656"/>
          </a:xfrm>
          <a:prstGeom prst="rect">
            <a:avLst/>
          </a:prstGeom>
          <a:ln w="25400">
            <a:miter lim="400000"/>
          </a:ln>
          <a:effectLst>
            <a:outerShdw blurRad="254000" dist="127000" dir="5400000" rotWithShape="0">
              <a:srgbClr val="000000">
                <a:alpha val="70000"/>
              </a:srgbClr>
            </a:outerShdw>
          </a:effectLst>
        </p:spPr>
      </p:pic>
      <p:sp>
        <p:nvSpPr>
          <p:cNvPr id="1588" name="None"/>
          <p:cNvSpPr/>
          <p:nvPr/>
        </p:nvSpPr>
        <p:spPr>
          <a:xfrm>
            <a:off x="21814328" y="6591329"/>
            <a:ext cx="1418185" cy="570363"/>
          </a:xfrm>
          <a:prstGeom prst="rect">
            <a:avLst/>
          </a:prstGeom>
          <a:solidFill>
            <a:srgbClr val="000000"/>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defTabSz="825500">
              <a:defRPr sz="3200">
                <a:solidFill>
                  <a:srgbClr val="FFFFFF"/>
                </a:solidFill>
                <a:latin typeface="Helvetica Neue Medium"/>
                <a:ea typeface="Helvetica Neue Medium"/>
                <a:cs typeface="Helvetica Neue Medium"/>
                <a:sym typeface="Helvetica Neue Medium"/>
              </a:defRPr>
            </a:lvl1pPr>
          </a:lstStyle>
          <a:p>
            <a:r>
              <a:t>None</a:t>
            </a:r>
          </a:p>
        </p:txBody>
      </p:sp>
      <p:grpSp>
        <p:nvGrpSpPr>
          <p:cNvPr id="1591" name="Group"/>
          <p:cNvGrpSpPr/>
          <p:nvPr/>
        </p:nvGrpSpPr>
        <p:grpSpPr>
          <a:xfrm>
            <a:off x="19558568" y="7841674"/>
            <a:ext cx="1270002" cy="3064104"/>
            <a:chOff x="496671" y="0"/>
            <a:chExt cx="1270000" cy="3064103"/>
          </a:xfrm>
        </p:grpSpPr>
        <p:sp>
          <p:nvSpPr>
            <p:cNvPr id="1589" name="Line"/>
            <p:cNvSpPr/>
            <p:nvPr/>
          </p:nvSpPr>
          <p:spPr>
            <a:xfrm flipV="1">
              <a:off x="496671" y="0"/>
              <a:ext cx="1" cy="1270000"/>
            </a:xfrm>
            <a:prstGeom prst="line">
              <a:avLst/>
            </a:prstGeom>
            <a:noFill/>
            <a:ln w="76200" cap="flat">
              <a:solidFill>
                <a:srgbClr val="000000"/>
              </a:solidFill>
              <a:prstDash val="solid"/>
              <a:miter lim="400000"/>
              <a:tailEnd type="triangle" w="med" len="med"/>
            </a:ln>
            <a:effectLst/>
          </p:spPr>
          <p:txBody>
            <a:bodyPr wrap="square" lIns="50800" tIns="50800" rIns="50800" bIns="50800" numCol="1" anchor="ctr">
              <a:noAutofit/>
            </a:bodyPr>
            <a:lstStyle/>
            <a:p>
              <a:endParaRPr/>
            </a:p>
          </p:txBody>
        </p:sp>
        <p:sp>
          <p:nvSpPr>
            <p:cNvPr id="1590" name="tail"/>
            <p:cNvSpPr/>
            <p:nvPr/>
          </p:nvSpPr>
          <p:spPr>
            <a:xfrm>
              <a:off x="496671" y="1794103"/>
              <a:ext cx="1270001"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defRPr sz="4800" b="1">
                  <a:solidFill>
                    <a:srgbClr val="000000"/>
                  </a:solidFill>
                </a:defRPr>
              </a:lvl1pPr>
            </a:lstStyle>
            <a:p>
              <a:r>
                <a:t>tail</a:t>
              </a:r>
            </a:p>
          </p:txBody>
        </p:sp>
      </p:grpSp>
      <p:grpSp>
        <p:nvGrpSpPr>
          <p:cNvPr id="1596" name="Group"/>
          <p:cNvGrpSpPr/>
          <p:nvPr/>
        </p:nvGrpSpPr>
        <p:grpSpPr>
          <a:xfrm>
            <a:off x="18261396" y="6241510"/>
            <a:ext cx="3915370" cy="1427258"/>
            <a:chOff x="0" y="0"/>
            <a:chExt cx="3915368" cy="1427257"/>
          </a:xfrm>
        </p:grpSpPr>
        <p:sp>
          <p:nvSpPr>
            <p:cNvPr id="1614" name="Connection Line"/>
            <p:cNvSpPr/>
            <p:nvPr/>
          </p:nvSpPr>
          <p:spPr>
            <a:xfrm>
              <a:off x="2229253" y="916111"/>
              <a:ext cx="1686116" cy="511147"/>
            </a:xfrm>
            <a:custGeom>
              <a:avLst/>
              <a:gdLst/>
              <a:ahLst/>
              <a:cxnLst>
                <a:cxn ang="0">
                  <a:pos x="wd2" y="hd2"/>
                </a:cxn>
                <a:cxn ang="5400000">
                  <a:pos x="wd2" y="hd2"/>
                </a:cxn>
                <a:cxn ang="10800000">
                  <a:pos x="wd2" y="hd2"/>
                </a:cxn>
                <a:cxn ang="16200000">
                  <a:pos x="wd2" y="hd2"/>
                </a:cxn>
              </a:cxnLst>
              <a:rect l="0" t="0" r="r" b="b"/>
              <a:pathLst>
                <a:path w="21600" h="16234" extrusionOk="0">
                  <a:moveTo>
                    <a:pt x="0" y="0"/>
                  </a:moveTo>
                  <a:cubicBezTo>
                    <a:pt x="10987" y="20650"/>
                    <a:pt x="18187" y="21600"/>
                    <a:pt x="21600" y="2849"/>
                  </a:cubicBezTo>
                </a:path>
              </a:pathLst>
            </a:custGeom>
            <a:noFill/>
            <a:ln w="63500" cap="flat">
              <a:solidFill>
                <a:srgbClr val="000000"/>
              </a:solidFill>
              <a:prstDash val="solid"/>
              <a:miter lim="400000"/>
              <a:tailEnd type="triangle" w="med" len="med"/>
            </a:ln>
            <a:effectLst/>
          </p:spPr>
          <p:txBody>
            <a:bodyPr/>
            <a:lstStyle/>
            <a:p>
              <a:endParaRPr/>
            </a:p>
          </p:txBody>
        </p:sp>
        <p:grpSp>
          <p:nvGrpSpPr>
            <p:cNvPr id="1595" name="Group"/>
            <p:cNvGrpSpPr/>
            <p:nvPr/>
          </p:nvGrpSpPr>
          <p:grpSpPr>
            <a:xfrm>
              <a:off x="0" y="0"/>
              <a:ext cx="2556334" cy="1270000"/>
              <a:chOff x="0" y="0"/>
              <a:chExt cx="2556333" cy="1270000"/>
            </a:xfrm>
          </p:grpSpPr>
          <p:sp>
            <p:nvSpPr>
              <p:cNvPr id="1593" name="1"/>
              <p:cNvSpPr/>
              <p:nvPr/>
            </p:nvSpPr>
            <p:spPr>
              <a:xfrm>
                <a:off x="0" y="0"/>
                <a:ext cx="1270000" cy="1270000"/>
              </a:xfrm>
              <a:prstGeom prst="rect">
                <a:avLst/>
              </a:prstGeom>
              <a:solidFill>
                <a:srgbClr val="00A1FF"/>
              </a:solidFill>
              <a:ln w="254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825500">
                  <a:defRPr sz="3200">
                    <a:solidFill>
                      <a:srgbClr val="000000"/>
                    </a:solidFill>
                    <a:latin typeface="Helvetica Neue Medium"/>
                    <a:ea typeface="Helvetica Neue Medium"/>
                    <a:cs typeface="Helvetica Neue Medium"/>
                    <a:sym typeface="Helvetica Neue Medium"/>
                  </a:defRPr>
                </a:lvl1pPr>
              </a:lstStyle>
              <a:p>
                <a:r>
                  <a:t>1</a:t>
                </a:r>
              </a:p>
            </p:txBody>
          </p:sp>
          <p:sp>
            <p:nvSpPr>
              <p:cNvPr id="1594" name="link"/>
              <p:cNvSpPr/>
              <p:nvPr/>
            </p:nvSpPr>
            <p:spPr>
              <a:xfrm>
                <a:off x="1286333" y="0"/>
                <a:ext cx="1270001" cy="1270000"/>
              </a:xfrm>
              <a:prstGeom prst="rect">
                <a:avLst/>
              </a:prstGeom>
              <a:solidFill>
                <a:schemeClr val="accent4">
                  <a:hueOff val="-476017"/>
                  <a:lumOff val="-10042"/>
                </a:schemeClr>
              </a:solidFill>
              <a:ln w="254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825500">
                  <a:defRPr sz="3200">
                    <a:solidFill>
                      <a:srgbClr val="000000"/>
                    </a:solidFill>
                    <a:latin typeface="Helvetica Neue Medium"/>
                    <a:ea typeface="Helvetica Neue Medium"/>
                    <a:cs typeface="Helvetica Neue Medium"/>
                    <a:sym typeface="Helvetica Neue Medium"/>
                  </a:defRPr>
                </a:lvl1pPr>
              </a:lstStyle>
              <a:p>
                <a:r>
                  <a:t>link</a:t>
                </a:r>
              </a:p>
            </p:txBody>
          </p:sp>
        </p:grpSp>
      </p:grpSp>
      <p:grpSp>
        <p:nvGrpSpPr>
          <p:cNvPr id="1599" name="Group"/>
          <p:cNvGrpSpPr/>
          <p:nvPr/>
        </p:nvGrpSpPr>
        <p:grpSpPr>
          <a:xfrm>
            <a:off x="14755373" y="3669963"/>
            <a:ext cx="1548080" cy="2280844"/>
            <a:chOff x="0" y="-1010842"/>
            <a:chExt cx="1548079" cy="2280842"/>
          </a:xfrm>
        </p:grpSpPr>
        <p:sp>
          <p:nvSpPr>
            <p:cNvPr id="1597" name="Line"/>
            <p:cNvSpPr/>
            <p:nvPr/>
          </p:nvSpPr>
          <p:spPr>
            <a:xfrm flipH="1">
              <a:off x="774039" y="0"/>
              <a:ext cx="1" cy="1270000"/>
            </a:xfrm>
            <a:prstGeom prst="line">
              <a:avLst/>
            </a:prstGeom>
            <a:noFill/>
            <a:ln w="76200" cap="flat">
              <a:solidFill>
                <a:srgbClr val="000000"/>
              </a:solidFill>
              <a:prstDash val="solid"/>
              <a:miter lim="400000"/>
              <a:tailEnd type="triangle" w="med" len="med"/>
            </a:ln>
            <a:effectLst/>
          </p:spPr>
          <p:txBody>
            <a:bodyPr wrap="square" lIns="50800" tIns="50800" rIns="50800" bIns="50800" numCol="1" anchor="ctr">
              <a:noAutofit/>
            </a:bodyPr>
            <a:lstStyle/>
            <a:p>
              <a:endParaRPr/>
            </a:p>
          </p:txBody>
        </p:sp>
        <p:sp>
          <p:nvSpPr>
            <p:cNvPr id="1598" name="head"/>
            <p:cNvSpPr txBox="1"/>
            <p:nvPr/>
          </p:nvSpPr>
          <p:spPr>
            <a:xfrm>
              <a:off x="-1" y="-1010843"/>
              <a:ext cx="1548081" cy="82051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defRPr sz="4800" b="1">
                  <a:solidFill>
                    <a:srgbClr val="000000"/>
                  </a:solidFill>
                </a:defRPr>
              </a:lvl1pPr>
            </a:lstStyle>
            <a:p>
              <a:r>
                <a:t>head</a:t>
              </a:r>
            </a:p>
          </p:txBody>
        </p:sp>
      </p:grpSp>
      <p:grpSp>
        <p:nvGrpSpPr>
          <p:cNvPr id="1604" name="Group"/>
          <p:cNvGrpSpPr/>
          <p:nvPr/>
        </p:nvGrpSpPr>
        <p:grpSpPr>
          <a:xfrm>
            <a:off x="14264213" y="6241510"/>
            <a:ext cx="4019157" cy="1643376"/>
            <a:chOff x="0" y="0"/>
            <a:chExt cx="4019156" cy="1643374"/>
          </a:xfrm>
        </p:grpSpPr>
        <p:sp>
          <p:nvSpPr>
            <p:cNvPr id="1615" name="Connection Line"/>
            <p:cNvSpPr/>
            <p:nvPr/>
          </p:nvSpPr>
          <p:spPr>
            <a:xfrm>
              <a:off x="2229253" y="916111"/>
              <a:ext cx="1789904" cy="727264"/>
            </a:xfrm>
            <a:custGeom>
              <a:avLst/>
              <a:gdLst/>
              <a:ahLst/>
              <a:cxnLst>
                <a:cxn ang="0">
                  <a:pos x="wd2" y="hd2"/>
                </a:cxn>
                <a:cxn ang="5400000">
                  <a:pos x="wd2" y="hd2"/>
                </a:cxn>
                <a:cxn ang="10800000">
                  <a:pos x="wd2" y="hd2"/>
                </a:cxn>
                <a:cxn ang="16200000">
                  <a:pos x="wd2" y="hd2"/>
                </a:cxn>
              </a:cxnLst>
              <a:rect l="0" t="0" r="r" b="b"/>
              <a:pathLst>
                <a:path w="21600" h="16682" extrusionOk="0">
                  <a:moveTo>
                    <a:pt x="0" y="0"/>
                  </a:moveTo>
                  <a:cubicBezTo>
                    <a:pt x="9770" y="18463"/>
                    <a:pt x="16970" y="21600"/>
                    <a:pt x="21600" y="9411"/>
                  </a:cubicBezTo>
                </a:path>
              </a:pathLst>
            </a:custGeom>
            <a:noFill/>
            <a:ln w="63500" cap="flat">
              <a:solidFill>
                <a:srgbClr val="000000"/>
              </a:solidFill>
              <a:prstDash val="solid"/>
              <a:miter lim="400000"/>
              <a:tailEnd type="triangle" w="med" len="med"/>
            </a:ln>
            <a:effectLst/>
          </p:spPr>
          <p:txBody>
            <a:bodyPr/>
            <a:lstStyle/>
            <a:p>
              <a:endParaRPr/>
            </a:p>
          </p:txBody>
        </p:sp>
        <p:grpSp>
          <p:nvGrpSpPr>
            <p:cNvPr id="1603" name="Group"/>
            <p:cNvGrpSpPr/>
            <p:nvPr/>
          </p:nvGrpSpPr>
          <p:grpSpPr>
            <a:xfrm>
              <a:off x="0" y="0"/>
              <a:ext cx="2556334" cy="1270000"/>
              <a:chOff x="0" y="0"/>
              <a:chExt cx="2556333" cy="1270000"/>
            </a:xfrm>
          </p:grpSpPr>
          <p:sp>
            <p:nvSpPr>
              <p:cNvPr id="1601" name="3"/>
              <p:cNvSpPr/>
              <p:nvPr/>
            </p:nvSpPr>
            <p:spPr>
              <a:xfrm>
                <a:off x="0" y="0"/>
                <a:ext cx="1270000" cy="1270000"/>
              </a:xfrm>
              <a:prstGeom prst="rect">
                <a:avLst/>
              </a:prstGeom>
              <a:solidFill>
                <a:srgbClr val="00A1FF"/>
              </a:solidFill>
              <a:ln w="254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825500">
                  <a:defRPr sz="3200">
                    <a:solidFill>
                      <a:srgbClr val="000000"/>
                    </a:solidFill>
                    <a:latin typeface="Helvetica Neue Medium"/>
                    <a:ea typeface="Helvetica Neue Medium"/>
                    <a:cs typeface="Helvetica Neue Medium"/>
                    <a:sym typeface="Helvetica Neue Medium"/>
                  </a:defRPr>
                </a:lvl1pPr>
              </a:lstStyle>
              <a:p>
                <a:r>
                  <a:t>3</a:t>
                </a:r>
              </a:p>
            </p:txBody>
          </p:sp>
          <p:sp>
            <p:nvSpPr>
              <p:cNvPr id="1602" name="link"/>
              <p:cNvSpPr/>
              <p:nvPr/>
            </p:nvSpPr>
            <p:spPr>
              <a:xfrm>
                <a:off x="1286333" y="0"/>
                <a:ext cx="1270001" cy="1270000"/>
              </a:xfrm>
              <a:prstGeom prst="rect">
                <a:avLst/>
              </a:prstGeom>
              <a:solidFill>
                <a:schemeClr val="accent4">
                  <a:hueOff val="-476017"/>
                  <a:lumOff val="-10042"/>
                </a:schemeClr>
              </a:solidFill>
              <a:ln w="254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825500">
                  <a:defRPr sz="3200">
                    <a:solidFill>
                      <a:srgbClr val="000000"/>
                    </a:solidFill>
                    <a:latin typeface="Helvetica Neue Medium"/>
                    <a:ea typeface="Helvetica Neue Medium"/>
                    <a:cs typeface="Helvetica Neue Medium"/>
                    <a:sym typeface="Helvetica Neue Medium"/>
                  </a:defRPr>
                </a:lvl1pPr>
              </a:lstStyle>
              <a:p>
                <a:r>
                  <a:t>link</a:t>
                </a:r>
              </a:p>
            </p:txBody>
          </p:sp>
        </p:grpSp>
      </p:grpSp>
      <p:grpSp>
        <p:nvGrpSpPr>
          <p:cNvPr id="1613" name="Running Times?"/>
          <p:cNvGrpSpPr/>
          <p:nvPr/>
        </p:nvGrpSpPr>
        <p:grpSpPr>
          <a:xfrm>
            <a:off x="10170265" y="372580"/>
            <a:ext cx="6121148" cy="1171698"/>
            <a:chOff x="0" y="0"/>
            <a:chExt cx="6121146" cy="1171696"/>
          </a:xfrm>
        </p:grpSpPr>
        <p:sp>
          <p:nvSpPr>
            <p:cNvPr id="1612" name="Running Times?"/>
            <p:cNvSpPr txBox="1"/>
            <p:nvPr/>
          </p:nvSpPr>
          <p:spPr>
            <a:xfrm>
              <a:off x="38099" y="38100"/>
              <a:ext cx="6044948" cy="1095497"/>
            </a:xfrm>
            <a:prstGeom prst="rect">
              <a:avLst/>
            </a:prstGeom>
            <a:solidFill>
              <a:schemeClr val="accent4">
                <a:hueOff val="-476017"/>
                <a:lumOff val="-10042"/>
              </a:schemeClr>
            </a:solidFill>
            <a:ln>
              <a:noFill/>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defRPr sz="6000" b="1">
                  <a:solidFill>
                    <a:srgbClr val="000000"/>
                  </a:solidFill>
                </a:defRPr>
              </a:lvl1pPr>
            </a:lstStyle>
            <a:p>
              <a:r>
                <a:t>Running Times?</a:t>
              </a:r>
            </a:p>
          </p:txBody>
        </p:sp>
        <p:pic>
          <p:nvPicPr>
            <p:cNvPr id="1611" name="Running Times? Running Times?" descr="Running Times? Running Times?"/>
            <p:cNvPicPr>
              <a:picLocks/>
            </p:cNvPicPr>
            <p:nvPr/>
          </p:nvPicPr>
          <p:blipFill>
            <a:blip r:embed="rId3"/>
            <a:stretch>
              <a:fillRect/>
            </a:stretch>
          </p:blipFill>
          <p:spPr>
            <a:xfrm>
              <a:off x="0" y="0"/>
              <a:ext cx="6121147" cy="1171697"/>
            </a:xfrm>
            <a:prstGeom prst="rect">
              <a:avLst/>
            </a:prstGeom>
            <a:effectLst/>
          </p:spPr>
        </p:pic>
      </p:grpSp>
    </p:spTree>
  </p:cSld>
  <p:clrMapOvr>
    <a:masterClrMapping/>
  </p:clrMapOvr>
  <p:transition spd="med"/>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C55FB7-AD55-61C6-484D-DCC380CD983F}"/>
            </a:ext>
          </a:extLst>
        </p:cNvPr>
        <p:cNvGrpSpPr/>
        <p:nvPr/>
      </p:nvGrpSpPr>
      <p:grpSpPr>
        <a:xfrm>
          <a:off x="0" y="0"/>
          <a:ext cx="0" cy="0"/>
          <a:chOff x="0" y="0"/>
          <a:chExt cx="0" cy="0"/>
        </a:xfrm>
      </p:grpSpPr>
      <p:sp>
        <p:nvSpPr>
          <p:cNvPr id="1584" name="Linked Lists">
            <a:extLst>
              <a:ext uri="{FF2B5EF4-FFF2-40B4-BE49-F238E27FC236}">
                <a16:creationId xmlns:a16="http://schemas.microsoft.com/office/drawing/2014/main" id="{D26AC582-CA2E-B2D4-635B-9B2D4BA8AA32}"/>
              </a:ext>
            </a:extLst>
          </p:cNvPr>
          <p:cNvSpPr txBox="1">
            <a:spLocks noGrp="1"/>
          </p:cNvSpPr>
          <p:nvPr>
            <p:ph type="title"/>
          </p:nvPr>
        </p:nvSpPr>
        <p:spPr>
          <a:prstGeom prst="rect">
            <a:avLst/>
          </a:prstGeom>
        </p:spPr>
        <p:txBody>
          <a:bodyPr/>
          <a:lstStyle/>
          <a:p>
            <a:r>
              <a:t>Linked Lists</a:t>
            </a:r>
          </a:p>
        </p:txBody>
      </p:sp>
      <p:sp>
        <p:nvSpPr>
          <p:cNvPr id="1585" name="Slide Number">
            <a:extLst>
              <a:ext uri="{FF2B5EF4-FFF2-40B4-BE49-F238E27FC236}">
                <a16:creationId xmlns:a16="http://schemas.microsoft.com/office/drawing/2014/main" id="{270B5DD8-AE47-7CD9-25A3-6F1339E9C14D}"/>
              </a:ext>
            </a:extLst>
          </p:cNvP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81</a:t>
            </a:fld>
            <a:endParaRPr/>
          </a:p>
        </p:txBody>
      </p:sp>
      <p:sp>
        <p:nvSpPr>
          <p:cNvPr id="1586" name="addFirst and removeFirst">
            <a:extLst>
              <a:ext uri="{FF2B5EF4-FFF2-40B4-BE49-F238E27FC236}">
                <a16:creationId xmlns:a16="http://schemas.microsoft.com/office/drawing/2014/main" id="{3CED51FF-FC68-B1B7-693B-B1FE6AFB5727}"/>
              </a:ext>
            </a:extLst>
          </p:cNvPr>
          <p:cNvSpPr txBox="1"/>
          <p:nvPr/>
        </p:nvSpPr>
        <p:spPr>
          <a:xfrm>
            <a:off x="187129" y="1404577"/>
            <a:ext cx="11702041" cy="93477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ormAutofit/>
          </a:bodyPr>
          <a:lstStyle/>
          <a:p>
            <a:pPr algn="l" defTabSz="792479">
              <a:defRPr sz="5280" b="1">
                <a:solidFill>
                  <a:srgbClr val="000000"/>
                </a:solidFill>
              </a:defRPr>
            </a:pPr>
            <a:r>
              <a:rPr>
                <a:latin typeface="Courier New"/>
                <a:ea typeface="Courier New"/>
                <a:cs typeface="Courier New"/>
                <a:sym typeface="Courier New"/>
              </a:rPr>
              <a:t>addFirst</a:t>
            </a:r>
            <a:r>
              <a:t> and </a:t>
            </a:r>
            <a:r>
              <a:rPr>
                <a:latin typeface="Courier New"/>
                <a:ea typeface="Courier New"/>
                <a:cs typeface="Courier New"/>
                <a:sym typeface="Courier New"/>
              </a:rPr>
              <a:t>removeFirst</a:t>
            </a:r>
          </a:p>
        </p:txBody>
      </p:sp>
      <p:pic>
        <p:nvPicPr>
          <p:cNvPr id="1587" name="Image" descr="Image">
            <a:extLst>
              <a:ext uri="{FF2B5EF4-FFF2-40B4-BE49-F238E27FC236}">
                <a16:creationId xmlns:a16="http://schemas.microsoft.com/office/drawing/2014/main" id="{1009B47D-FAC8-8B3D-9E65-05F712042ED7}"/>
              </a:ext>
            </a:extLst>
          </p:cNvPr>
          <p:cNvPicPr>
            <a:picLocks noChangeAspect="1"/>
          </p:cNvPicPr>
          <p:nvPr/>
        </p:nvPicPr>
        <p:blipFill>
          <a:blip r:embed="rId2"/>
          <a:stretch>
            <a:fillRect/>
          </a:stretch>
        </p:blipFill>
        <p:spPr>
          <a:xfrm>
            <a:off x="289600" y="2791172"/>
            <a:ext cx="10838480" cy="8133656"/>
          </a:xfrm>
          <a:prstGeom prst="rect">
            <a:avLst/>
          </a:prstGeom>
          <a:ln w="25400">
            <a:miter lim="400000"/>
          </a:ln>
          <a:effectLst>
            <a:outerShdw blurRad="254000" dist="127000" dir="5400000" rotWithShape="0">
              <a:srgbClr val="000000">
                <a:alpha val="70000"/>
              </a:srgbClr>
            </a:outerShdw>
          </a:effectLst>
        </p:spPr>
      </p:pic>
      <p:sp>
        <p:nvSpPr>
          <p:cNvPr id="1588" name="None">
            <a:extLst>
              <a:ext uri="{FF2B5EF4-FFF2-40B4-BE49-F238E27FC236}">
                <a16:creationId xmlns:a16="http://schemas.microsoft.com/office/drawing/2014/main" id="{A64C1190-4520-7632-73B2-258C3C6D11E5}"/>
              </a:ext>
            </a:extLst>
          </p:cNvPr>
          <p:cNvSpPr/>
          <p:nvPr/>
        </p:nvSpPr>
        <p:spPr>
          <a:xfrm>
            <a:off x="21814328" y="6591329"/>
            <a:ext cx="1418185" cy="570363"/>
          </a:xfrm>
          <a:prstGeom prst="rect">
            <a:avLst/>
          </a:prstGeom>
          <a:solidFill>
            <a:srgbClr val="000000"/>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defTabSz="825500">
              <a:defRPr sz="3200">
                <a:solidFill>
                  <a:srgbClr val="FFFFFF"/>
                </a:solidFill>
                <a:latin typeface="Helvetica Neue Medium"/>
                <a:ea typeface="Helvetica Neue Medium"/>
                <a:cs typeface="Helvetica Neue Medium"/>
                <a:sym typeface="Helvetica Neue Medium"/>
              </a:defRPr>
            </a:lvl1pPr>
          </a:lstStyle>
          <a:p>
            <a:r>
              <a:t>None</a:t>
            </a:r>
          </a:p>
        </p:txBody>
      </p:sp>
      <p:grpSp>
        <p:nvGrpSpPr>
          <p:cNvPr id="1591" name="Group">
            <a:extLst>
              <a:ext uri="{FF2B5EF4-FFF2-40B4-BE49-F238E27FC236}">
                <a16:creationId xmlns:a16="http://schemas.microsoft.com/office/drawing/2014/main" id="{7DFCC642-1C56-4515-540A-90B6540F369C}"/>
              </a:ext>
            </a:extLst>
          </p:cNvPr>
          <p:cNvGrpSpPr/>
          <p:nvPr/>
        </p:nvGrpSpPr>
        <p:grpSpPr>
          <a:xfrm>
            <a:off x="19558568" y="7841674"/>
            <a:ext cx="1270002" cy="3064104"/>
            <a:chOff x="496671" y="0"/>
            <a:chExt cx="1270000" cy="3064103"/>
          </a:xfrm>
        </p:grpSpPr>
        <p:sp>
          <p:nvSpPr>
            <p:cNvPr id="1589" name="Line">
              <a:extLst>
                <a:ext uri="{FF2B5EF4-FFF2-40B4-BE49-F238E27FC236}">
                  <a16:creationId xmlns:a16="http://schemas.microsoft.com/office/drawing/2014/main" id="{C8BA152B-DE9F-821A-CB0E-E6E3142284A6}"/>
                </a:ext>
              </a:extLst>
            </p:cNvPr>
            <p:cNvSpPr/>
            <p:nvPr/>
          </p:nvSpPr>
          <p:spPr>
            <a:xfrm flipV="1">
              <a:off x="496671" y="0"/>
              <a:ext cx="1" cy="1270000"/>
            </a:xfrm>
            <a:prstGeom prst="line">
              <a:avLst/>
            </a:prstGeom>
            <a:noFill/>
            <a:ln w="76200" cap="flat">
              <a:solidFill>
                <a:srgbClr val="000000"/>
              </a:solidFill>
              <a:prstDash val="solid"/>
              <a:miter lim="400000"/>
              <a:tailEnd type="triangle" w="med" len="med"/>
            </a:ln>
            <a:effectLst/>
          </p:spPr>
          <p:txBody>
            <a:bodyPr wrap="square" lIns="50800" tIns="50800" rIns="50800" bIns="50800" numCol="1" anchor="ctr">
              <a:noAutofit/>
            </a:bodyPr>
            <a:lstStyle/>
            <a:p>
              <a:endParaRPr/>
            </a:p>
          </p:txBody>
        </p:sp>
        <p:sp>
          <p:nvSpPr>
            <p:cNvPr id="1590" name="tail">
              <a:extLst>
                <a:ext uri="{FF2B5EF4-FFF2-40B4-BE49-F238E27FC236}">
                  <a16:creationId xmlns:a16="http://schemas.microsoft.com/office/drawing/2014/main" id="{823967C9-E1CD-907E-B15A-17D1DE4F6A32}"/>
                </a:ext>
              </a:extLst>
            </p:cNvPr>
            <p:cNvSpPr/>
            <p:nvPr/>
          </p:nvSpPr>
          <p:spPr>
            <a:xfrm>
              <a:off x="496671" y="1794103"/>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sz="4800" b="1">
                  <a:solidFill>
                    <a:srgbClr val="000000"/>
                  </a:solidFill>
                </a:defRPr>
              </a:lvl1pPr>
            </a:lstStyle>
            <a:p>
              <a:r>
                <a:t>tail</a:t>
              </a:r>
            </a:p>
          </p:txBody>
        </p:sp>
      </p:grpSp>
      <p:grpSp>
        <p:nvGrpSpPr>
          <p:cNvPr id="1596" name="Group">
            <a:extLst>
              <a:ext uri="{FF2B5EF4-FFF2-40B4-BE49-F238E27FC236}">
                <a16:creationId xmlns:a16="http://schemas.microsoft.com/office/drawing/2014/main" id="{343AAF81-85E9-0A62-A1E6-EC1C92850AAF}"/>
              </a:ext>
            </a:extLst>
          </p:cNvPr>
          <p:cNvGrpSpPr/>
          <p:nvPr/>
        </p:nvGrpSpPr>
        <p:grpSpPr>
          <a:xfrm>
            <a:off x="18261396" y="6241510"/>
            <a:ext cx="3915370" cy="1427258"/>
            <a:chOff x="0" y="0"/>
            <a:chExt cx="3915368" cy="1427257"/>
          </a:xfrm>
        </p:grpSpPr>
        <p:sp>
          <p:nvSpPr>
            <p:cNvPr id="1614" name="Connection Line">
              <a:extLst>
                <a:ext uri="{FF2B5EF4-FFF2-40B4-BE49-F238E27FC236}">
                  <a16:creationId xmlns:a16="http://schemas.microsoft.com/office/drawing/2014/main" id="{6A0220E3-B7B2-B087-FFDA-20E7D98309D4}"/>
                </a:ext>
              </a:extLst>
            </p:cNvPr>
            <p:cNvSpPr/>
            <p:nvPr/>
          </p:nvSpPr>
          <p:spPr>
            <a:xfrm>
              <a:off x="2229253" y="916111"/>
              <a:ext cx="1686116" cy="511147"/>
            </a:xfrm>
            <a:custGeom>
              <a:avLst/>
              <a:gdLst/>
              <a:ahLst/>
              <a:cxnLst>
                <a:cxn ang="0">
                  <a:pos x="wd2" y="hd2"/>
                </a:cxn>
                <a:cxn ang="5400000">
                  <a:pos x="wd2" y="hd2"/>
                </a:cxn>
                <a:cxn ang="10800000">
                  <a:pos x="wd2" y="hd2"/>
                </a:cxn>
                <a:cxn ang="16200000">
                  <a:pos x="wd2" y="hd2"/>
                </a:cxn>
              </a:cxnLst>
              <a:rect l="0" t="0" r="r" b="b"/>
              <a:pathLst>
                <a:path w="21600" h="16234" extrusionOk="0">
                  <a:moveTo>
                    <a:pt x="0" y="0"/>
                  </a:moveTo>
                  <a:cubicBezTo>
                    <a:pt x="10987" y="20650"/>
                    <a:pt x="18187" y="21600"/>
                    <a:pt x="21600" y="2849"/>
                  </a:cubicBezTo>
                </a:path>
              </a:pathLst>
            </a:custGeom>
            <a:noFill/>
            <a:ln w="63500" cap="flat">
              <a:solidFill>
                <a:srgbClr val="000000"/>
              </a:solidFill>
              <a:prstDash val="solid"/>
              <a:miter lim="400000"/>
              <a:tailEnd type="triangle" w="med" len="med"/>
            </a:ln>
            <a:effectLst/>
          </p:spPr>
          <p:txBody>
            <a:bodyPr/>
            <a:lstStyle/>
            <a:p>
              <a:endParaRPr/>
            </a:p>
          </p:txBody>
        </p:sp>
        <p:grpSp>
          <p:nvGrpSpPr>
            <p:cNvPr id="1595" name="Group">
              <a:extLst>
                <a:ext uri="{FF2B5EF4-FFF2-40B4-BE49-F238E27FC236}">
                  <a16:creationId xmlns:a16="http://schemas.microsoft.com/office/drawing/2014/main" id="{B362F774-657C-D12C-D4D5-245502E0042D}"/>
                </a:ext>
              </a:extLst>
            </p:cNvPr>
            <p:cNvGrpSpPr/>
            <p:nvPr/>
          </p:nvGrpSpPr>
          <p:grpSpPr>
            <a:xfrm>
              <a:off x="0" y="0"/>
              <a:ext cx="2556334" cy="1270000"/>
              <a:chOff x="0" y="0"/>
              <a:chExt cx="2556333" cy="1270000"/>
            </a:xfrm>
          </p:grpSpPr>
          <p:sp>
            <p:nvSpPr>
              <p:cNvPr id="1593" name="1">
                <a:extLst>
                  <a:ext uri="{FF2B5EF4-FFF2-40B4-BE49-F238E27FC236}">
                    <a16:creationId xmlns:a16="http://schemas.microsoft.com/office/drawing/2014/main" id="{EEA7AD61-AA98-B034-6AAD-2007249A6781}"/>
                  </a:ext>
                </a:extLst>
              </p:cNvPr>
              <p:cNvSpPr/>
              <p:nvPr/>
            </p:nvSpPr>
            <p:spPr>
              <a:xfrm>
                <a:off x="0" y="0"/>
                <a:ext cx="1270000" cy="1270000"/>
              </a:xfrm>
              <a:prstGeom prst="rect">
                <a:avLst/>
              </a:prstGeom>
              <a:solidFill>
                <a:srgbClr val="00A1FF"/>
              </a:solidFill>
              <a:ln w="254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defTabSz="825500">
                  <a:defRPr sz="3200">
                    <a:solidFill>
                      <a:srgbClr val="000000"/>
                    </a:solidFill>
                    <a:latin typeface="Helvetica Neue Medium"/>
                    <a:ea typeface="Helvetica Neue Medium"/>
                    <a:cs typeface="Helvetica Neue Medium"/>
                    <a:sym typeface="Helvetica Neue Medium"/>
                  </a:defRPr>
                </a:lvl1pPr>
              </a:lstStyle>
              <a:p>
                <a:r>
                  <a:t>1</a:t>
                </a:r>
              </a:p>
            </p:txBody>
          </p:sp>
          <p:sp>
            <p:nvSpPr>
              <p:cNvPr id="1594" name="link">
                <a:extLst>
                  <a:ext uri="{FF2B5EF4-FFF2-40B4-BE49-F238E27FC236}">
                    <a16:creationId xmlns:a16="http://schemas.microsoft.com/office/drawing/2014/main" id="{40DB854C-4D34-5D0B-246A-156E9DEF8A00}"/>
                  </a:ext>
                </a:extLst>
              </p:cNvPr>
              <p:cNvSpPr/>
              <p:nvPr/>
            </p:nvSpPr>
            <p:spPr>
              <a:xfrm>
                <a:off x="1286333" y="0"/>
                <a:ext cx="1270001" cy="1270000"/>
              </a:xfrm>
              <a:prstGeom prst="rect">
                <a:avLst/>
              </a:prstGeom>
              <a:solidFill>
                <a:schemeClr val="accent4">
                  <a:hueOff val="-476017"/>
                  <a:lumOff val="-10042"/>
                </a:schemeClr>
              </a:solidFill>
              <a:ln w="254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defTabSz="825500">
                  <a:defRPr sz="3200">
                    <a:solidFill>
                      <a:srgbClr val="000000"/>
                    </a:solidFill>
                    <a:latin typeface="Helvetica Neue Medium"/>
                    <a:ea typeface="Helvetica Neue Medium"/>
                    <a:cs typeface="Helvetica Neue Medium"/>
                    <a:sym typeface="Helvetica Neue Medium"/>
                  </a:defRPr>
                </a:lvl1pPr>
              </a:lstStyle>
              <a:p>
                <a:r>
                  <a:t>link</a:t>
                </a:r>
              </a:p>
            </p:txBody>
          </p:sp>
        </p:grpSp>
      </p:grpSp>
      <p:grpSp>
        <p:nvGrpSpPr>
          <p:cNvPr id="1599" name="Group">
            <a:extLst>
              <a:ext uri="{FF2B5EF4-FFF2-40B4-BE49-F238E27FC236}">
                <a16:creationId xmlns:a16="http://schemas.microsoft.com/office/drawing/2014/main" id="{C8A576E0-C7D5-0147-2EAB-5156E6D7C7C5}"/>
              </a:ext>
            </a:extLst>
          </p:cNvPr>
          <p:cNvGrpSpPr/>
          <p:nvPr/>
        </p:nvGrpSpPr>
        <p:grpSpPr>
          <a:xfrm>
            <a:off x="14755373" y="3669963"/>
            <a:ext cx="1548080" cy="2280844"/>
            <a:chOff x="0" y="-1010842"/>
            <a:chExt cx="1548079" cy="2280842"/>
          </a:xfrm>
        </p:grpSpPr>
        <p:sp>
          <p:nvSpPr>
            <p:cNvPr id="1597" name="Line">
              <a:extLst>
                <a:ext uri="{FF2B5EF4-FFF2-40B4-BE49-F238E27FC236}">
                  <a16:creationId xmlns:a16="http://schemas.microsoft.com/office/drawing/2014/main" id="{7F2DB2FE-F073-BC1A-8B2C-C8FAA525224D}"/>
                </a:ext>
              </a:extLst>
            </p:cNvPr>
            <p:cNvSpPr/>
            <p:nvPr/>
          </p:nvSpPr>
          <p:spPr>
            <a:xfrm flipH="1">
              <a:off x="774039" y="0"/>
              <a:ext cx="1" cy="1270000"/>
            </a:xfrm>
            <a:prstGeom prst="line">
              <a:avLst/>
            </a:prstGeom>
            <a:noFill/>
            <a:ln w="76200" cap="flat">
              <a:solidFill>
                <a:srgbClr val="000000"/>
              </a:solidFill>
              <a:prstDash val="solid"/>
              <a:miter lim="400000"/>
              <a:tailEnd type="triangle" w="med" len="med"/>
            </a:ln>
            <a:effectLst/>
          </p:spPr>
          <p:txBody>
            <a:bodyPr wrap="square" lIns="50800" tIns="50800" rIns="50800" bIns="50800" numCol="1" anchor="ctr">
              <a:noAutofit/>
            </a:bodyPr>
            <a:lstStyle/>
            <a:p>
              <a:endParaRPr/>
            </a:p>
          </p:txBody>
        </p:sp>
        <p:sp>
          <p:nvSpPr>
            <p:cNvPr id="1598" name="head">
              <a:extLst>
                <a:ext uri="{FF2B5EF4-FFF2-40B4-BE49-F238E27FC236}">
                  <a16:creationId xmlns:a16="http://schemas.microsoft.com/office/drawing/2014/main" id="{EFB7A4C9-4795-7406-2361-2F76838A697C}"/>
                </a:ext>
              </a:extLst>
            </p:cNvPr>
            <p:cNvSpPr txBox="1"/>
            <p:nvPr/>
          </p:nvSpPr>
          <p:spPr>
            <a:xfrm>
              <a:off x="-1" y="-1010843"/>
              <a:ext cx="1548081" cy="82051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sz="4800" b="1">
                  <a:solidFill>
                    <a:srgbClr val="000000"/>
                  </a:solidFill>
                </a:defRPr>
              </a:lvl1pPr>
            </a:lstStyle>
            <a:p>
              <a:r>
                <a:t>head</a:t>
              </a:r>
            </a:p>
          </p:txBody>
        </p:sp>
      </p:grpSp>
      <p:grpSp>
        <p:nvGrpSpPr>
          <p:cNvPr id="1604" name="Group">
            <a:extLst>
              <a:ext uri="{FF2B5EF4-FFF2-40B4-BE49-F238E27FC236}">
                <a16:creationId xmlns:a16="http://schemas.microsoft.com/office/drawing/2014/main" id="{2752B4CF-C730-AB05-6903-6D5397E0A2E7}"/>
              </a:ext>
            </a:extLst>
          </p:cNvPr>
          <p:cNvGrpSpPr/>
          <p:nvPr/>
        </p:nvGrpSpPr>
        <p:grpSpPr>
          <a:xfrm>
            <a:off x="14264213" y="6241510"/>
            <a:ext cx="4019157" cy="1643376"/>
            <a:chOff x="0" y="0"/>
            <a:chExt cx="4019156" cy="1643374"/>
          </a:xfrm>
        </p:grpSpPr>
        <p:sp>
          <p:nvSpPr>
            <p:cNvPr id="1615" name="Connection Line">
              <a:extLst>
                <a:ext uri="{FF2B5EF4-FFF2-40B4-BE49-F238E27FC236}">
                  <a16:creationId xmlns:a16="http://schemas.microsoft.com/office/drawing/2014/main" id="{D13E911B-CFF2-7B4F-B510-BE5387502A88}"/>
                </a:ext>
              </a:extLst>
            </p:cNvPr>
            <p:cNvSpPr/>
            <p:nvPr/>
          </p:nvSpPr>
          <p:spPr>
            <a:xfrm>
              <a:off x="2229253" y="916111"/>
              <a:ext cx="1789904" cy="727264"/>
            </a:xfrm>
            <a:custGeom>
              <a:avLst/>
              <a:gdLst/>
              <a:ahLst/>
              <a:cxnLst>
                <a:cxn ang="0">
                  <a:pos x="wd2" y="hd2"/>
                </a:cxn>
                <a:cxn ang="5400000">
                  <a:pos x="wd2" y="hd2"/>
                </a:cxn>
                <a:cxn ang="10800000">
                  <a:pos x="wd2" y="hd2"/>
                </a:cxn>
                <a:cxn ang="16200000">
                  <a:pos x="wd2" y="hd2"/>
                </a:cxn>
              </a:cxnLst>
              <a:rect l="0" t="0" r="r" b="b"/>
              <a:pathLst>
                <a:path w="21600" h="16682" extrusionOk="0">
                  <a:moveTo>
                    <a:pt x="0" y="0"/>
                  </a:moveTo>
                  <a:cubicBezTo>
                    <a:pt x="9770" y="18463"/>
                    <a:pt x="16970" y="21600"/>
                    <a:pt x="21600" y="9411"/>
                  </a:cubicBezTo>
                </a:path>
              </a:pathLst>
            </a:custGeom>
            <a:noFill/>
            <a:ln w="63500" cap="flat">
              <a:solidFill>
                <a:srgbClr val="000000"/>
              </a:solidFill>
              <a:prstDash val="solid"/>
              <a:miter lim="400000"/>
              <a:tailEnd type="triangle" w="med" len="med"/>
            </a:ln>
            <a:effectLst/>
          </p:spPr>
          <p:txBody>
            <a:bodyPr/>
            <a:lstStyle/>
            <a:p>
              <a:endParaRPr/>
            </a:p>
          </p:txBody>
        </p:sp>
        <p:grpSp>
          <p:nvGrpSpPr>
            <p:cNvPr id="1603" name="Group">
              <a:extLst>
                <a:ext uri="{FF2B5EF4-FFF2-40B4-BE49-F238E27FC236}">
                  <a16:creationId xmlns:a16="http://schemas.microsoft.com/office/drawing/2014/main" id="{3E868B14-492B-22DE-7FC9-792CFD23568C}"/>
                </a:ext>
              </a:extLst>
            </p:cNvPr>
            <p:cNvGrpSpPr/>
            <p:nvPr/>
          </p:nvGrpSpPr>
          <p:grpSpPr>
            <a:xfrm>
              <a:off x="0" y="0"/>
              <a:ext cx="2556334" cy="1270000"/>
              <a:chOff x="0" y="0"/>
              <a:chExt cx="2556333" cy="1270000"/>
            </a:xfrm>
          </p:grpSpPr>
          <p:sp>
            <p:nvSpPr>
              <p:cNvPr id="1601" name="3">
                <a:extLst>
                  <a:ext uri="{FF2B5EF4-FFF2-40B4-BE49-F238E27FC236}">
                    <a16:creationId xmlns:a16="http://schemas.microsoft.com/office/drawing/2014/main" id="{2288A28B-6C1C-1C7A-7285-6613199A9F52}"/>
                  </a:ext>
                </a:extLst>
              </p:cNvPr>
              <p:cNvSpPr/>
              <p:nvPr/>
            </p:nvSpPr>
            <p:spPr>
              <a:xfrm>
                <a:off x="0" y="0"/>
                <a:ext cx="1270000" cy="1270000"/>
              </a:xfrm>
              <a:prstGeom prst="rect">
                <a:avLst/>
              </a:prstGeom>
              <a:solidFill>
                <a:srgbClr val="00A1FF"/>
              </a:solidFill>
              <a:ln w="254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defTabSz="825500">
                  <a:defRPr sz="3200">
                    <a:solidFill>
                      <a:srgbClr val="000000"/>
                    </a:solidFill>
                    <a:latin typeface="Helvetica Neue Medium"/>
                    <a:ea typeface="Helvetica Neue Medium"/>
                    <a:cs typeface="Helvetica Neue Medium"/>
                    <a:sym typeface="Helvetica Neue Medium"/>
                  </a:defRPr>
                </a:lvl1pPr>
              </a:lstStyle>
              <a:p>
                <a:r>
                  <a:t>3</a:t>
                </a:r>
              </a:p>
            </p:txBody>
          </p:sp>
          <p:sp>
            <p:nvSpPr>
              <p:cNvPr id="1602" name="link">
                <a:extLst>
                  <a:ext uri="{FF2B5EF4-FFF2-40B4-BE49-F238E27FC236}">
                    <a16:creationId xmlns:a16="http://schemas.microsoft.com/office/drawing/2014/main" id="{8CECBC3D-9B88-FDF0-6B0B-9C4EEAF56FCE}"/>
                  </a:ext>
                </a:extLst>
              </p:cNvPr>
              <p:cNvSpPr/>
              <p:nvPr/>
            </p:nvSpPr>
            <p:spPr>
              <a:xfrm>
                <a:off x="1286333" y="0"/>
                <a:ext cx="1270001" cy="1270000"/>
              </a:xfrm>
              <a:prstGeom prst="rect">
                <a:avLst/>
              </a:prstGeom>
              <a:solidFill>
                <a:schemeClr val="accent4">
                  <a:hueOff val="-476017"/>
                  <a:lumOff val="-10042"/>
                </a:schemeClr>
              </a:solidFill>
              <a:ln w="254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defTabSz="825500">
                  <a:defRPr sz="3200">
                    <a:solidFill>
                      <a:srgbClr val="000000"/>
                    </a:solidFill>
                    <a:latin typeface="Helvetica Neue Medium"/>
                    <a:ea typeface="Helvetica Neue Medium"/>
                    <a:cs typeface="Helvetica Neue Medium"/>
                    <a:sym typeface="Helvetica Neue Medium"/>
                  </a:defRPr>
                </a:lvl1pPr>
              </a:lstStyle>
              <a:p>
                <a:r>
                  <a:t>link</a:t>
                </a:r>
              </a:p>
            </p:txBody>
          </p:sp>
        </p:grpSp>
      </p:grpSp>
      <p:grpSp>
        <p:nvGrpSpPr>
          <p:cNvPr id="1607" name="O(1)">
            <a:extLst>
              <a:ext uri="{FF2B5EF4-FFF2-40B4-BE49-F238E27FC236}">
                <a16:creationId xmlns:a16="http://schemas.microsoft.com/office/drawing/2014/main" id="{923B6207-BA81-0DCD-2D69-4B90C9AE99CD}"/>
              </a:ext>
            </a:extLst>
          </p:cNvPr>
          <p:cNvGrpSpPr/>
          <p:nvPr/>
        </p:nvGrpSpPr>
        <p:grpSpPr>
          <a:xfrm>
            <a:off x="9797010" y="4760364"/>
            <a:ext cx="2751238" cy="1070834"/>
            <a:chOff x="0" y="0"/>
            <a:chExt cx="2751236" cy="1070833"/>
          </a:xfrm>
        </p:grpSpPr>
        <p:sp>
          <p:nvSpPr>
            <p:cNvPr id="1606" name="O(1)">
              <a:extLst>
                <a:ext uri="{FF2B5EF4-FFF2-40B4-BE49-F238E27FC236}">
                  <a16:creationId xmlns:a16="http://schemas.microsoft.com/office/drawing/2014/main" id="{A04725B7-CB1E-3501-F456-FB0272B4A489}"/>
                </a:ext>
              </a:extLst>
            </p:cNvPr>
            <p:cNvSpPr/>
            <p:nvPr/>
          </p:nvSpPr>
          <p:spPr>
            <a:xfrm>
              <a:off x="38100" y="38100"/>
              <a:ext cx="2675037" cy="994634"/>
            </a:xfrm>
            <a:prstGeom prst="rect">
              <a:avLst/>
            </a:prstGeom>
            <a:solidFill>
              <a:schemeClr val="accent4">
                <a:hueOff val="-476017"/>
                <a:lumOff val="-10042"/>
              </a:schemeClr>
            </a:solidFill>
            <a:ln>
              <a:noFill/>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defTabSz="825500">
                <a:defRPr sz="4800">
                  <a:solidFill>
                    <a:srgbClr val="000000"/>
                  </a:solidFill>
                  <a:latin typeface="Helvetica Neue Medium"/>
                  <a:ea typeface="Helvetica Neue Medium"/>
                  <a:cs typeface="Helvetica Neue Medium"/>
                  <a:sym typeface="Helvetica Neue Medium"/>
                </a:defRPr>
              </a:lvl1pPr>
            </a:lstStyle>
            <a:p>
              <a:r>
                <a:t>O(1)</a:t>
              </a:r>
            </a:p>
          </p:txBody>
        </p:sp>
        <p:pic>
          <p:nvPicPr>
            <p:cNvPr id="1605" name="O(1) O(1)" descr="O(1) O(1)">
              <a:extLst>
                <a:ext uri="{FF2B5EF4-FFF2-40B4-BE49-F238E27FC236}">
                  <a16:creationId xmlns:a16="http://schemas.microsoft.com/office/drawing/2014/main" id="{584997E0-F3AE-003D-5D08-90E5443B896A}"/>
                </a:ext>
              </a:extLst>
            </p:cNvPr>
            <p:cNvPicPr>
              <a:picLocks/>
            </p:cNvPicPr>
            <p:nvPr/>
          </p:nvPicPr>
          <p:blipFill>
            <a:blip r:embed="rId3"/>
            <a:stretch>
              <a:fillRect/>
            </a:stretch>
          </p:blipFill>
          <p:spPr>
            <a:xfrm>
              <a:off x="0" y="0"/>
              <a:ext cx="2751237" cy="1070834"/>
            </a:xfrm>
            <a:prstGeom prst="rect">
              <a:avLst/>
            </a:prstGeom>
            <a:effectLst/>
          </p:spPr>
        </p:pic>
      </p:grpSp>
      <p:grpSp>
        <p:nvGrpSpPr>
          <p:cNvPr id="1610" name="O(1)">
            <a:extLst>
              <a:ext uri="{FF2B5EF4-FFF2-40B4-BE49-F238E27FC236}">
                <a16:creationId xmlns:a16="http://schemas.microsoft.com/office/drawing/2014/main" id="{C8F0E8A2-D2AE-4026-7E61-88A656609EB1}"/>
              </a:ext>
            </a:extLst>
          </p:cNvPr>
          <p:cNvGrpSpPr/>
          <p:nvPr/>
        </p:nvGrpSpPr>
        <p:grpSpPr>
          <a:xfrm>
            <a:off x="9797010" y="7630892"/>
            <a:ext cx="2751238" cy="1070834"/>
            <a:chOff x="0" y="0"/>
            <a:chExt cx="2751236" cy="1070833"/>
          </a:xfrm>
        </p:grpSpPr>
        <p:sp>
          <p:nvSpPr>
            <p:cNvPr id="1609" name="O(1)">
              <a:extLst>
                <a:ext uri="{FF2B5EF4-FFF2-40B4-BE49-F238E27FC236}">
                  <a16:creationId xmlns:a16="http://schemas.microsoft.com/office/drawing/2014/main" id="{BE293095-0DE1-0112-34DD-FA526DE686FF}"/>
                </a:ext>
              </a:extLst>
            </p:cNvPr>
            <p:cNvSpPr/>
            <p:nvPr/>
          </p:nvSpPr>
          <p:spPr>
            <a:xfrm>
              <a:off x="38100" y="38100"/>
              <a:ext cx="2675037" cy="994634"/>
            </a:xfrm>
            <a:prstGeom prst="rect">
              <a:avLst/>
            </a:prstGeom>
            <a:solidFill>
              <a:schemeClr val="accent4">
                <a:hueOff val="-476017"/>
                <a:lumOff val="-10042"/>
              </a:schemeClr>
            </a:solidFill>
            <a:ln>
              <a:noFill/>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defTabSz="825500">
                <a:defRPr sz="4800">
                  <a:solidFill>
                    <a:srgbClr val="000000"/>
                  </a:solidFill>
                  <a:latin typeface="Helvetica Neue Medium"/>
                  <a:ea typeface="Helvetica Neue Medium"/>
                  <a:cs typeface="Helvetica Neue Medium"/>
                  <a:sym typeface="Helvetica Neue Medium"/>
                </a:defRPr>
              </a:lvl1pPr>
            </a:lstStyle>
            <a:p>
              <a:r>
                <a:t>O(1)</a:t>
              </a:r>
            </a:p>
          </p:txBody>
        </p:sp>
        <p:pic>
          <p:nvPicPr>
            <p:cNvPr id="1608" name="O(1) O(1)" descr="O(1) O(1)">
              <a:extLst>
                <a:ext uri="{FF2B5EF4-FFF2-40B4-BE49-F238E27FC236}">
                  <a16:creationId xmlns:a16="http://schemas.microsoft.com/office/drawing/2014/main" id="{47D4BA19-DFF6-E057-FE77-577A1E991881}"/>
                </a:ext>
              </a:extLst>
            </p:cNvPr>
            <p:cNvPicPr>
              <a:picLocks/>
            </p:cNvPicPr>
            <p:nvPr/>
          </p:nvPicPr>
          <p:blipFill>
            <a:blip r:embed="rId3"/>
            <a:stretch>
              <a:fillRect/>
            </a:stretch>
          </p:blipFill>
          <p:spPr>
            <a:xfrm>
              <a:off x="0" y="0"/>
              <a:ext cx="2751237" cy="1070834"/>
            </a:xfrm>
            <a:prstGeom prst="rect">
              <a:avLst/>
            </a:prstGeom>
            <a:effectLst/>
          </p:spPr>
        </p:pic>
      </p:grpSp>
      <p:grpSp>
        <p:nvGrpSpPr>
          <p:cNvPr id="1613" name="Running Times?">
            <a:extLst>
              <a:ext uri="{FF2B5EF4-FFF2-40B4-BE49-F238E27FC236}">
                <a16:creationId xmlns:a16="http://schemas.microsoft.com/office/drawing/2014/main" id="{FF6A4FE5-B6E8-558B-1953-23B151470867}"/>
              </a:ext>
            </a:extLst>
          </p:cNvPr>
          <p:cNvGrpSpPr/>
          <p:nvPr/>
        </p:nvGrpSpPr>
        <p:grpSpPr>
          <a:xfrm>
            <a:off x="10170265" y="372580"/>
            <a:ext cx="6121148" cy="1171698"/>
            <a:chOff x="0" y="0"/>
            <a:chExt cx="6121146" cy="1171696"/>
          </a:xfrm>
        </p:grpSpPr>
        <p:sp>
          <p:nvSpPr>
            <p:cNvPr id="1612" name="Running Times?">
              <a:extLst>
                <a:ext uri="{FF2B5EF4-FFF2-40B4-BE49-F238E27FC236}">
                  <a16:creationId xmlns:a16="http://schemas.microsoft.com/office/drawing/2014/main" id="{414EDBE6-F182-8B3D-B62C-AEE880B7DD7D}"/>
                </a:ext>
              </a:extLst>
            </p:cNvPr>
            <p:cNvSpPr txBox="1"/>
            <p:nvPr/>
          </p:nvSpPr>
          <p:spPr>
            <a:xfrm>
              <a:off x="38099" y="38100"/>
              <a:ext cx="6044948" cy="1095497"/>
            </a:xfrm>
            <a:prstGeom prst="rect">
              <a:avLst/>
            </a:prstGeom>
            <a:solidFill>
              <a:schemeClr val="accent4">
                <a:hueOff val="-476017"/>
                <a:lumOff val="-10042"/>
              </a:schemeClr>
            </a:solidFill>
            <a:ln>
              <a:noFill/>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sz="6000" b="1">
                  <a:solidFill>
                    <a:srgbClr val="000000"/>
                  </a:solidFill>
                </a:defRPr>
              </a:lvl1pPr>
            </a:lstStyle>
            <a:p>
              <a:r>
                <a:t>Running Times?</a:t>
              </a:r>
            </a:p>
          </p:txBody>
        </p:sp>
        <p:pic>
          <p:nvPicPr>
            <p:cNvPr id="1611" name="Running Times? Running Times?" descr="Running Times? Running Times?">
              <a:extLst>
                <a:ext uri="{FF2B5EF4-FFF2-40B4-BE49-F238E27FC236}">
                  <a16:creationId xmlns:a16="http://schemas.microsoft.com/office/drawing/2014/main" id="{8B9BDF3F-C394-DF01-60EF-3705A060327B}"/>
                </a:ext>
              </a:extLst>
            </p:cNvPr>
            <p:cNvPicPr>
              <a:picLocks/>
            </p:cNvPicPr>
            <p:nvPr/>
          </p:nvPicPr>
          <p:blipFill>
            <a:blip r:embed="rId4"/>
            <a:stretch>
              <a:fillRect/>
            </a:stretch>
          </p:blipFill>
          <p:spPr>
            <a:xfrm>
              <a:off x="0" y="0"/>
              <a:ext cx="6121147" cy="1171697"/>
            </a:xfrm>
            <a:prstGeom prst="rect">
              <a:avLst/>
            </a:prstGeom>
            <a:effectLst/>
          </p:spPr>
        </p:pic>
      </p:grpSp>
    </p:spTree>
    <p:extLst>
      <p:ext uri="{BB962C8B-B14F-4D97-AF65-F5344CB8AC3E}">
        <p14:creationId xmlns:p14="http://schemas.microsoft.com/office/powerpoint/2010/main" val="365136506"/>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607"/>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iterate>
                                    <p:tmAbs val="0"/>
                                  </p:iterate>
                                  <p:childTnLst>
                                    <p:set>
                                      <p:cBhvr>
                                        <p:cTn id="9" fill="hold"/>
                                        <p:tgtEl>
                                          <p:spTgt spid="16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07" grpId="0" animBg="1" advAuto="0"/>
      <p:bldP spid="1610" grpId="0" animBg="1" advAuto="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 name="Linked Lists"/>
          <p:cNvSpPr txBox="1">
            <a:spLocks noGrp="1"/>
          </p:cNvSpPr>
          <p:nvPr>
            <p:ph type="title"/>
          </p:nvPr>
        </p:nvSpPr>
        <p:spPr>
          <a:xfrm>
            <a:off x="187129" y="111114"/>
            <a:ext cx="12356764" cy="1433164"/>
          </a:xfrm>
          <a:prstGeom prst="rect">
            <a:avLst/>
          </a:prstGeom>
        </p:spPr>
        <p:txBody>
          <a:bodyPr/>
          <a:lstStyle/>
          <a:p>
            <a:r>
              <a:t>Linked Lists</a:t>
            </a:r>
          </a:p>
        </p:txBody>
      </p:sp>
      <p:sp>
        <p:nvSpPr>
          <p:cNvPr id="1618"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82</a:t>
            </a:fld>
            <a:endParaRPr/>
          </a:p>
        </p:txBody>
      </p:sp>
      <p:sp>
        <p:nvSpPr>
          <p:cNvPr id="1619" name="addLast and removeLast"/>
          <p:cNvSpPr txBox="1"/>
          <p:nvPr/>
        </p:nvSpPr>
        <p:spPr>
          <a:xfrm>
            <a:off x="187129" y="1264877"/>
            <a:ext cx="11702041" cy="93477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ormAutofit/>
          </a:bodyPr>
          <a:lstStyle/>
          <a:p>
            <a:pPr algn="l" defTabSz="792479">
              <a:defRPr sz="5280" b="1">
                <a:solidFill>
                  <a:srgbClr val="000000"/>
                </a:solidFill>
              </a:defRPr>
            </a:pPr>
            <a:r>
              <a:rPr>
                <a:latin typeface="Courier New"/>
                <a:ea typeface="Courier New"/>
                <a:cs typeface="Courier New"/>
                <a:sym typeface="Courier New"/>
              </a:rPr>
              <a:t>addLast</a:t>
            </a:r>
            <a:r>
              <a:t> and </a:t>
            </a:r>
            <a:r>
              <a:rPr>
                <a:latin typeface="Courier New"/>
                <a:ea typeface="Courier New"/>
                <a:cs typeface="Courier New"/>
                <a:sym typeface="Courier New"/>
              </a:rPr>
              <a:t>removeLast</a:t>
            </a:r>
          </a:p>
        </p:txBody>
      </p:sp>
      <p:pic>
        <p:nvPicPr>
          <p:cNvPr id="1620" name="Image" descr="Image"/>
          <p:cNvPicPr>
            <a:picLocks noChangeAspect="1"/>
          </p:cNvPicPr>
          <p:nvPr/>
        </p:nvPicPr>
        <p:blipFill>
          <a:blip r:embed="rId2"/>
          <a:srcRect b="73783"/>
          <a:stretch>
            <a:fillRect/>
          </a:stretch>
        </p:blipFill>
        <p:spPr>
          <a:xfrm>
            <a:off x="289600" y="2169279"/>
            <a:ext cx="10838480" cy="2132387"/>
          </a:xfrm>
          <a:prstGeom prst="rect">
            <a:avLst/>
          </a:prstGeom>
          <a:ln w="25400">
            <a:miter lim="400000"/>
          </a:ln>
          <a:effectLst>
            <a:outerShdw blurRad="254000" dist="127000" dir="5400000" rotWithShape="0">
              <a:srgbClr val="000000">
                <a:alpha val="70000"/>
              </a:srgbClr>
            </a:outerShdw>
          </a:effectLst>
        </p:spPr>
      </p:pic>
      <p:grpSp>
        <p:nvGrpSpPr>
          <p:cNvPr id="1652" name="Group"/>
          <p:cNvGrpSpPr/>
          <p:nvPr/>
        </p:nvGrpSpPr>
        <p:grpSpPr>
          <a:xfrm>
            <a:off x="286493" y="4299511"/>
            <a:ext cx="10844871" cy="927938"/>
            <a:chOff x="0" y="0"/>
            <a:chExt cx="10844870" cy="927936"/>
          </a:xfrm>
        </p:grpSpPr>
        <p:sp>
          <p:nvSpPr>
            <p:cNvPr id="1621" name="Triangle"/>
            <p:cNvSpPr/>
            <p:nvPr/>
          </p:nvSpPr>
          <p:spPr>
            <a:xfrm rot="10800000">
              <a:off x="0" y="0"/>
              <a:ext cx="767169" cy="57036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282A35"/>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622" name="Triangle"/>
            <p:cNvSpPr/>
            <p:nvPr/>
          </p:nvSpPr>
          <p:spPr>
            <a:xfrm rot="10800000">
              <a:off x="669345" y="0"/>
              <a:ext cx="767169" cy="57036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282A35"/>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623" name="Triangle"/>
            <p:cNvSpPr/>
            <p:nvPr/>
          </p:nvSpPr>
          <p:spPr>
            <a:xfrm rot="10800000">
              <a:off x="1357449" y="0"/>
              <a:ext cx="767169" cy="57036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282A35"/>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624" name="Triangle"/>
            <p:cNvSpPr/>
            <p:nvPr/>
          </p:nvSpPr>
          <p:spPr>
            <a:xfrm rot="10800000">
              <a:off x="1933002" y="0"/>
              <a:ext cx="767170" cy="57036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282A35"/>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625" name="Triangle"/>
            <p:cNvSpPr/>
            <p:nvPr/>
          </p:nvSpPr>
          <p:spPr>
            <a:xfrm rot="10800000">
              <a:off x="2714899" y="0"/>
              <a:ext cx="767169" cy="57036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282A35"/>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626" name="Triangle"/>
            <p:cNvSpPr/>
            <p:nvPr/>
          </p:nvSpPr>
          <p:spPr>
            <a:xfrm rot="10800000">
              <a:off x="3384244" y="0"/>
              <a:ext cx="767170" cy="57036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282A35"/>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627" name="Triangle"/>
            <p:cNvSpPr/>
            <p:nvPr/>
          </p:nvSpPr>
          <p:spPr>
            <a:xfrm rot="10800000">
              <a:off x="4072349" y="0"/>
              <a:ext cx="767169" cy="57036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282A35"/>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628" name="Triangle"/>
            <p:cNvSpPr/>
            <p:nvPr/>
          </p:nvSpPr>
          <p:spPr>
            <a:xfrm rot="10800000">
              <a:off x="4647902" y="0"/>
              <a:ext cx="767169" cy="57036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282A35"/>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629" name="Triangle"/>
            <p:cNvSpPr/>
            <p:nvPr/>
          </p:nvSpPr>
          <p:spPr>
            <a:xfrm rot="10800000">
              <a:off x="5415070" y="0"/>
              <a:ext cx="767169" cy="57036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282A35"/>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630" name="Triangle"/>
            <p:cNvSpPr/>
            <p:nvPr/>
          </p:nvSpPr>
          <p:spPr>
            <a:xfrm rot="10800000">
              <a:off x="6084416" y="0"/>
              <a:ext cx="767169" cy="57036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282A35"/>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631" name="Triangle"/>
            <p:cNvSpPr/>
            <p:nvPr/>
          </p:nvSpPr>
          <p:spPr>
            <a:xfrm rot="10800000">
              <a:off x="6772520" y="0"/>
              <a:ext cx="767169" cy="57036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282A35"/>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632" name="Triangle"/>
            <p:cNvSpPr/>
            <p:nvPr/>
          </p:nvSpPr>
          <p:spPr>
            <a:xfrm rot="10800000">
              <a:off x="7348073" y="0"/>
              <a:ext cx="767170" cy="57036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282A35"/>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633" name="Triangle"/>
            <p:cNvSpPr/>
            <p:nvPr/>
          </p:nvSpPr>
          <p:spPr>
            <a:xfrm rot="10800000">
              <a:off x="8144698" y="0"/>
              <a:ext cx="767169" cy="57036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282A35"/>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634" name="Triangle"/>
            <p:cNvSpPr/>
            <p:nvPr/>
          </p:nvSpPr>
          <p:spPr>
            <a:xfrm rot="10800000">
              <a:off x="8814044" y="0"/>
              <a:ext cx="767169" cy="57036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282A35"/>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635" name="Triangle"/>
            <p:cNvSpPr/>
            <p:nvPr/>
          </p:nvSpPr>
          <p:spPr>
            <a:xfrm rot="10800000">
              <a:off x="9502148" y="0"/>
              <a:ext cx="767169" cy="57036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282A35"/>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636" name="Triangle"/>
            <p:cNvSpPr/>
            <p:nvPr/>
          </p:nvSpPr>
          <p:spPr>
            <a:xfrm rot="10800000">
              <a:off x="10077701" y="0"/>
              <a:ext cx="767170" cy="57036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282A35"/>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637" name="Triangle"/>
            <p:cNvSpPr/>
            <p:nvPr/>
          </p:nvSpPr>
          <p:spPr>
            <a:xfrm>
              <a:off x="422274" y="357575"/>
              <a:ext cx="767169" cy="57036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282A35"/>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638" name="Triangle"/>
            <p:cNvSpPr/>
            <p:nvPr/>
          </p:nvSpPr>
          <p:spPr>
            <a:xfrm>
              <a:off x="1110378" y="357575"/>
              <a:ext cx="767169" cy="57036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282A35"/>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639" name="Triangle"/>
            <p:cNvSpPr/>
            <p:nvPr/>
          </p:nvSpPr>
          <p:spPr>
            <a:xfrm>
              <a:off x="1685931" y="357575"/>
              <a:ext cx="767169" cy="57036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282A35"/>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640" name="Triangle"/>
            <p:cNvSpPr/>
            <p:nvPr/>
          </p:nvSpPr>
          <p:spPr>
            <a:xfrm>
              <a:off x="2467828" y="357575"/>
              <a:ext cx="767169" cy="57036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282A35"/>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641" name="Triangle"/>
            <p:cNvSpPr/>
            <p:nvPr/>
          </p:nvSpPr>
          <p:spPr>
            <a:xfrm>
              <a:off x="3137174" y="357575"/>
              <a:ext cx="767169" cy="57036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282A35"/>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642" name="Triangle"/>
            <p:cNvSpPr/>
            <p:nvPr/>
          </p:nvSpPr>
          <p:spPr>
            <a:xfrm>
              <a:off x="3825278" y="357575"/>
              <a:ext cx="767169" cy="57036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282A35"/>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643" name="Triangle"/>
            <p:cNvSpPr/>
            <p:nvPr/>
          </p:nvSpPr>
          <p:spPr>
            <a:xfrm>
              <a:off x="4400831" y="357575"/>
              <a:ext cx="767169" cy="57036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282A35"/>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644" name="Triangle"/>
            <p:cNvSpPr/>
            <p:nvPr/>
          </p:nvSpPr>
          <p:spPr>
            <a:xfrm>
              <a:off x="5167999" y="357575"/>
              <a:ext cx="767169" cy="57036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282A35"/>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645" name="Triangle"/>
            <p:cNvSpPr/>
            <p:nvPr/>
          </p:nvSpPr>
          <p:spPr>
            <a:xfrm>
              <a:off x="5837345" y="357575"/>
              <a:ext cx="767169" cy="57036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282A35"/>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646" name="Triangle"/>
            <p:cNvSpPr/>
            <p:nvPr/>
          </p:nvSpPr>
          <p:spPr>
            <a:xfrm>
              <a:off x="6525449" y="357575"/>
              <a:ext cx="767169" cy="57036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282A35"/>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647" name="Triangle"/>
            <p:cNvSpPr/>
            <p:nvPr/>
          </p:nvSpPr>
          <p:spPr>
            <a:xfrm>
              <a:off x="7101002" y="357575"/>
              <a:ext cx="767170" cy="57036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282A35"/>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648" name="Triangle"/>
            <p:cNvSpPr/>
            <p:nvPr/>
          </p:nvSpPr>
          <p:spPr>
            <a:xfrm>
              <a:off x="7897627" y="357575"/>
              <a:ext cx="767169" cy="57036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282A35"/>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649" name="Triangle"/>
            <p:cNvSpPr/>
            <p:nvPr/>
          </p:nvSpPr>
          <p:spPr>
            <a:xfrm>
              <a:off x="8566973" y="357575"/>
              <a:ext cx="767169" cy="57036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282A35"/>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650" name="Triangle"/>
            <p:cNvSpPr/>
            <p:nvPr/>
          </p:nvSpPr>
          <p:spPr>
            <a:xfrm>
              <a:off x="9255077" y="357575"/>
              <a:ext cx="767169" cy="57036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282A35"/>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651" name="Triangle"/>
            <p:cNvSpPr/>
            <p:nvPr/>
          </p:nvSpPr>
          <p:spPr>
            <a:xfrm>
              <a:off x="9830630" y="357575"/>
              <a:ext cx="767170" cy="57036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282A35"/>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grpSp>
      <p:pic>
        <p:nvPicPr>
          <p:cNvPr id="1653" name="Image" descr="Image"/>
          <p:cNvPicPr>
            <a:picLocks noChangeAspect="1"/>
          </p:cNvPicPr>
          <p:nvPr/>
        </p:nvPicPr>
        <p:blipFill>
          <a:blip r:embed="rId3"/>
          <a:stretch>
            <a:fillRect/>
          </a:stretch>
        </p:blipFill>
        <p:spPr>
          <a:xfrm>
            <a:off x="289600" y="5222887"/>
            <a:ext cx="10838657" cy="7997126"/>
          </a:xfrm>
          <a:prstGeom prst="rect">
            <a:avLst/>
          </a:prstGeom>
          <a:ln w="25400">
            <a:miter lim="400000"/>
          </a:ln>
          <a:effectLst>
            <a:outerShdw blurRad="254000" dist="127000" dir="5400000" rotWithShape="0">
              <a:srgbClr val="000000">
                <a:alpha val="70000"/>
              </a:srgbClr>
            </a:outerShdw>
          </a:effectLst>
        </p:spPr>
      </p:pic>
      <p:grpSp>
        <p:nvGrpSpPr>
          <p:cNvPr id="1656" name="Rectangle"/>
          <p:cNvGrpSpPr/>
          <p:nvPr/>
        </p:nvGrpSpPr>
        <p:grpSpPr>
          <a:xfrm>
            <a:off x="2618605" y="8801615"/>
            <a:ext cx="8306776" cy="4325232"/>
            <a:chOff x="0" y="0"/>
            <a:chExt cx="8306775" cy="4325230"/>
          </a:xfrm>
        </p:grpSpPr>
        <p:sp>
          <p:nvSpPr>
            <p:cNvPr id="1655" name="Rectangle"/>
            <p:cNvSpPr/>
            <p:nvPr/>
          </p:nvSpPr>
          <p:spPr>
            <a:xfrm>
              <a:off x="38100" y="38099"/>
              <a:ext cx="8230576" cy="4249032"/>
            </a:xfrm>
            <a:prstGeom prst="rect">
              <a:avLst/>
            </a:prstGeom>
            <a:solidFill>
              <a:srgbClr val="282A35"/>
            </a:solidFill>
            <a:ln>
              <a:noFill/>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pic>
          <p:nvPicPr>
            <p:cNvPr id="1654" name="Rectangle Rectangle" descr="Rectangle Rectangle"/>
            <p:cNvPicPr>
              <a:picLocks/>
            </p:cNvPicPr>
            <p:nvPr/>
          </p:nvPicPr>
          <p:blipFill>
            <a:blip r:embed="rId4"/>
            <a:stretch>
              <a:fillRect/>
            </a:stretch>
          </p:blipFill>
          <p:spPr>
            <a:xfrm>
              <a:off x="0" y="-1"/>
              <a:ext cx="8306776" cy="4325232"/>
            </a:xfrm>
            <a:prstGeom prst="rect">
              <a:avLst/>
            </a:prstGeom>
            <a:effectLst/>
          </p:spPr>
        </p:pic>
      </p:grpSp>
      <p:sp>
        <p:nvSpPr>
          <p:cNvPr id="1657" name="None"/>
          <p:cNvSpPr/>
          <p:nvPr/>
        </p:nvSpPr>
        <p:spPr>
          <a:xfrm>
            <a:off x="19419641" y="7045968"/>
            <a:ext cx="1418184" cy="570363"/>
          </a:xfrm>
          <a:prstGeom prst="rect">
            <a:avLst/>
          </a:prstGeom>
          <a:solidFill>
            <a:srgbClr val="000000"/>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defTabSz="825500">
              <a:defRPr sz="3200">
                <a:solidFill>
                  <a:srgbClr val="FFFFFF"/>
                </a:solidFill>
                <a:latin typeface="Helvetica Neue Medium"/>
                <a:ea typeface="Helvetica Neue Medium"/>
                <a:cs typeface="Helvetica Neue Medium"/>
                <a:sym typeface="Helvetica Neue Medium"/>
              </a:defRPr>
            </a:lvl1pPr>
          </a:lstStyle>
          <a:p>
            <a:r>
              <a:t>None</a:t>
            </a:r>
          </a:p>
        </p:txBody>
      </p:sp>
      <p:grpSp>
        <p:nvGrpSpPr>
          <p:cNvPr id="1660" name="Group"/>
          <p:cNvGrpSpPr/>
          <p:nvPr/>
        </p:nvGrpSpPr>
        <p:grpSpPr>
          <a:xfrm>
            <a:off x="17163880" y="8296312"/>
            <a:ext cx="1270002" cy="3064104"/>
            <a:chOff x="496671" y="0"/>
            <a:chExt cx="1270000" cy="3064103"/>
          </a:xfrm>
        </p:grpSpPr>
        <p:sp>
          <p:nvSpPr>
            <p:cNvPr id="1658" name="Line"/>
            <p:cNvSpPr/>
            <p:nvPr/>
          </p:nvSpPr>
          <p:spPr>
            <a:xfrm flipV="1">
              <a:off x="496671" y="0"/>
              <a:ext cx="1" cy="1270000"/>
            </a:xfrm>
            <a:prstGeom prst="line">
              <a:avLst/>
            </a:prstGeom>
            <a:noFill/>
            <a:ln w="76200" cap="flat">
              <a:solidFill>
                <a:srgbClr val="000000"/>
              </a:solidFill>
              <a:prstDash val="solid"/>
              <a:miter lim="400000"/>
              <a:tailEnd type="triangle" w="med" len="med"/>
            </a:ln>
            <a:effectLst/>
          </p:spPr>
          <p:txBody>
            <a:bodyPr wrap="square" lIns="50800" tIns="50800" rIns="50800" bIns="50800" numCol="1" anchor="ctr">
              <a:noAutofit/>
            </a:bodyPr>
            <a:lstStyle/>
            <a:p>
              <a:endParaRPr/>
            </a:p>
          </p:txBody>
        </p:sp>
        <p:sp>
          <p:nvSpPr>
            <p:cNvPr id="1659" name="tail"/>
            <p:cNvSpPr/>
            <p:nvPr/>
          </p:nvSpPr>
          <p:spPr>
            <a:xfrm>
              <a:off x="496671" y="1794103"/>
              <a:ext cx="1270001"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defRPr sz="4800" b="1">
                  <a:solidFill>
                    <a:srgbClr val="000000"/>
                  </a:solidFill>
                </a:defRPr>
              </a:lvl1pPr>
            </a:lstStyle>
            <a:p>
              <a:r>
                <a:t>tail</a:t>
              </a:r>
            </a:p>
          </p:txBody>
        </p:sp>
      </p:grpSp>
      <p:sp>
        <p:nvSpPr>
          <p:cNvPr id="1661" name="addLast(8)"/>
          <p:cNvSpPr txBox="1"/>
          <p:nvPr/>
        </p:nvSpPr>
        <p:spPr>
          <a:xfrm>
            <a:off x="15847798" y="1881904"/>
            <a:ext cx="3772496" cy="787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800" b="1">
                <a:solidFill>
                  <a:srgbClr val="000000"/>
                </a:solidFill>
                <a:latin typeface="Courier New"/>
                <a:ea typeface="Courier New"/>
                <a:cs typeface="Courier New"/>
                <a:sym typeface="Courier New"/>
              </a:defRPr>
            </a:lvl1pPr>
          </a:lstStyle>
          <a:p>
            <a:r>
              <a:t>addLast(8)</a:t>
            </a:r>
          </a:p>
        </p:txBody>
      </p:sp>
      <p:grpSp>
        <p:nvGrpSpPr>
          <p:cNvPr id="1666" name="Group"/>
          <p:cNvGrpSpPr/>
          <p:nvPr/>
        </p:nvGrpSpPr>
        <p:grpSpPr>
          <a:xfrm>
            <a:off x="15866709" y="6696148"/>
            <a:ext cx="3703933" cy="1651964"/>
            <a:chOff x="0" y="0"/>
            <a:chExt cx="3703932" cy="1651963"/>
          </a:xfrm>
        </p:grpSpPr>
        <p:sp>
          <p:nvSpPr>
            <p:cNvPr id="1687" name="Connection Line"/>
            <p:cNvSpPr/>
            <p:nvPr/>
          </p:nvSpPr>
          <p:spPr>
            <a:xfrm>
              <a:off x="2229253" y="916111"/>
              <a:ext cx="1474680" cy="735853"/>
            </a:xfrm>
            <a:custGeom>
              <a:avLst/>
              <a:gdLst/>
              <a:ahLst/>
              <a:cxnLst>
                <a:cxn ang="0">
                  <a:pos x="wd2" y="hd2"/>
                </a:cxn>
                <a:cxn ang="5400000">
                  <a:pos x="wd2" y="hd2"/>
                </a:cxn>
                <a:cxn ang="10800000">
                  <a:pos x="wd2" y="hd2"/>
                </a:cxn>
                <a:cxn ang="16200000">
                  <a:pos x="wd2" y="hd2"/>
                </a:cxn>
              </a:cxnLst>
              <a:rect l="0" t="0" r="r" b="b"/>
              <a:pathLst>
                <a:path w="21600" h="16729" extrusionOk="0">
                  <a:moveTo>
                    <a:pt x="0" y="0"/>
                  </a:moveTo>
                  <a:cubicBezTo>
                    <a:pt x="8921" y="18338"/>
                    <a:pt x="16121" y="21600"/>
                    <a:pt x="21600" y="9785"/>
                  </a:cubicBezTo>
                </a:path>
              </a:pathLst>
            </a:custGeom>
            <a:noFill/>
            <a:ln w="63500" cap="flat">
              <a:solidFill>
                <a:srgbClr val="000000"/>
              </a:solidFill>
              <a:prstDash val="solid"/>
              <a:miter lim="400000"/>
              <a:tailEnd type="triangle" w="med" len="med"/>
            </a:ln>
            <a:effectLst/>
          </p:spPr>
          <p:txBody>
            <a:bodyPr/>
            <a:lstStyle/>
            <a:p>
              <a:endParaRPr/>
            </a:p>
          </p:txBody>
        </p:sp>
        <p:grpSp>
          <p:nvGrpSpPr>
            <p:cNvPr id="1665" name="Group"/>
            <p:cNvGrpSpPr/>
            <p:nvPr/>
          </p:nvGrpSpPr>
          <p:grpSpPr>
            <a:xfrm>
              <a:off x="0" y="0"/>
              <a:ext cx="2556334" cy="1270000"/>
              <a:chOff x="0" y="0"/>
              <a:chExt cx="2556333" cy="1270000"/>
            </a:xfrm>
          </p:grpSpPr>
          <p:sp>
            <p:nvSpPr>
              <p:cNvPr id="1663" name="1"/>
              <p:cNvSpPr/>
              <p:nvPr/>
            </p:nvSpPr>
            <p:spPr>
              <a:xfrm>
                <a:off x="0" y="0"/>
                <a:ext cx="1270000" cy="1270000"/>
              </a:xfrm>
              <a:prstGeom prst="rect">
                <a:avLst/>
              </a:prstGeom>
              <a:solidFill>
                <a:srgbClr val="00A1FF"/>
              </a:solidFill>
              <a:ln w="254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825500">
                  <a:defRPr sz="3200">
                    <a:solidFill>
                      <a:srgbClr val="000000"/>
                    </a:solidFill>
                    <a:latin typeface="Helvetica Neue Medium"/>
                    <a:ea typeface="Helvetica Neue Medium"/>
                    <a:cs typeface="Helvetica Neue Medium"/>
                    <a:sym typeface="Helvetica Neue Medium"/>
                  </a:defRPr>
                </a:lvl1pPr>
              </a:lstStyle>
              <a:p>
                <a:r>
                  <a:t>1</a:t>
                </a:r>
              </a:p>
            </p:txBody>
          </p:sp>
          <p:sp>
            <p:nvSpPr>
              <p:cNvPr id="1664" name="link"/>
              <p:cNvSpPr/>
              <p:nvPr/>
            </p:nvSpPr>
            <p:spPr>
              <a:xfrm>
                <a:off x="1286333" y="0"/>
                <a:ext cx="1270001" cy="1270000"/>
              </a:xfrm>
              <a:prstGeom prst="rect">
                <a:avLst/>
              </a:prstGeom>
              <a:solidFill>
                <a:schemeClr val="accent4">
                  <a:hueOff val="-476017"/>
                  <a:lumOff val="-10042"/>
                </a:schemeClr>
              </a:solidFill>
              <a:ln w="254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825500">
                  <a:defRPr sz="3200">
                    <a:solidFill>
                      <a:srgbClr val="000000"/>
                    </a:solidFill>
                    <a:latin typeface="Helvetica Neue Medium"/>
                    <a:ea typeface="Helvetica Neue Medium"/>
                    <a:cs typeface="Helvetica Neue Medium"/>
                    <a:sym typeface="Helvetica Neue Medium"/>
                  </a:defRPr>
                </a:lvl1pPr>
              </a:lstStyle>
              <a:p>
                <a:r>
                  <a:t>link</a:t>
                </a:r>
              </a:p>
            </p:txBody>
          </p:sp>
        </p:grpSp>
      </p:grpSp>
      <p:grpSp>
        <p:nvGrpSpPr>
          <p:cNvPr id="1669" name="Group"/>
          <p:cNvGrpSpPr/>
          <p:nvPr/>
        </p:nvGrpSpPr>
        <p:grpSpPr>
          <a:xfrm>
            <a:off x="12360685" y="4124602"/>
            <a:ext cx="1548080" cy="2280843"/>
            <a:chOff x="0" y="-1010842"/>
            <a:chExt cx="1548079" cy="2280842"/>
          </a:xfrm>
        </p:grpSpPr>
        <p:sp>
          <p:nvSpPr>
            <p:cNvPr id="1667" name="Line"/>
            <p:cNvSpPr/>
            <p:nvPr/>
          </p:nvSpPr>
          <p:spPr>
            <a:xfrm flipH="1">
              <a:off x="774039" y="0"/>
              <a:ext cx="1" cy="1270000"/>
            </a:xfrm>
            <a:prstGeom prst="line">
              <a:avLst/>
            </a:prstGeom>
            <a:noFill/>
            <a:ln w="76200" cap="flat">
              <a:solidFill>
                <a:srgbClr val="000000"/>
              </a:solidFill>
              <a:prstDash val="solid"/>
              <a:miter lim="400000"/>
              <a:tailEnd type="triangle" w="med" len="med"/>
            </a:ln>
            <a:effectLst/>
          </p:spPr>
          <p:txBody>
            <a:bodyPr wrap="square" lIns="50800" tIns="50800" rIns="50800" bIns="50800" numCol="1" anchor="ctr">
              <a:noAutofit/>
            </a:bodyPr>
            <a:lstStyle/>
            <a:p>
              <a:endParaRPr/>
            </a:p>
          </p:txBody>
        </p:sp>
        <p:sp>
          <p:nvSpPr>
            <p:cNvPr id="1668" name="head"/>
            <p:cNvSpPr txBox="1"/>
            <p:nvPr/>
          </p:nvSpPr>
          <p:spPr>
            <a:xfrm>
              <a:off x="-1" y="-1010843"/>
              <a:ext cx="1548081" cy="82051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defRPr sz="4800" b="1">
                  <a:solidFill>
                    <a:srgbClr val="000000"/>
                  </a:solidFill>
                </a:defRPr>
              </a:lvl1pPr>
            </a:lstStyle>
            <a:p>
              <a:r>
                <a:t>head</a:t>
              </a:r>
            </a:p>
          </p:txBody>
        </p:sp>
      </p:grpSp>
      <p:grpSp>
        <p:nvGrpSpPr>
          <p:cNvPr id="1674" name="Group"/>
          <p:cNvGrpSpPr/>
          <p:nvPr/>
        </p:nvGrpSpPr>
        <p:grpSpPr>
          <a:xfrm>
            <a:off x="11869525" y="6696148"/>
            <a:ext cx="4019157" cy="1643376"/>
            <a:chOff x="0" y="0"/>
            <a:chExt cx="4019156" cy="1643374"/>
          </a:xfrm>
        </p:grpSpPr>
        <p:sp>
          <p:nvSpPr>
            <p:cNvPr id="1688" name="Connection Line"/>
            <p:cNvSpPr/>
            <p:nvPr/>
          </p:nvSpPr>
          <p:spPr>
            <a:xfrm>
              <a:off x="2229253" y="916111"/>
              <a:ext cx="1789904" cy="727264"/>
            </a:xfrm>
            <a:custGeom>
              <a:avLst/>
              <a:gdLst/>
              <a:ahLst/>
              <a:cxnLst>
                <a:cxn ang="0">
                  <a:pos x="wd2" y="hd2"/>
                </a:cxn>
                <a:cxn ang="5400000">
                  <a:pos x="wd2" y="hd2"/>
                </a:cxn>
                <a:cxn ang="10800000">
                  <a:pos x="wd2" y="hd2"/>
                </a:cxn>
                <a:cxn ang="16200000">
                  <a:pos x="wd2" y="hd2"/>
                </a:cxn>
              </a:cxnLst>
              <a:rect l="0" t="0" r="r" b="b"/>
              <a:pathLst>
                <a:path w="21600" h="16682" extrusionOk="0">
                  <a:moveTo>
                    <a:pt x="0" y="0"/>
                  </a:moveTo>
                  <a:cubicBezTo>
                    <a:pt x="9770" y="18463"/>
                    <a:pt x="16970" y="21600"/>
                    <a:pt x="21600" y="9411"/>
                  </a:cubicBezTo>
                </a:path>
              </a:pathLst>
            </a:custGeom>
            <a:noFill/>
            <a:ln w="63500" cap="flat">
              <a:solidFill>
                <a:srgbClr val="000000"/>
              </a:solidFill>
              <a:prstDash val="solid"/>
              <a:miter lim="400000"/>
              <a:tailEnd type="triangle" w="med" len="med"/>
            </a:ln>
            <a:effectLst/>
          </p:spPr>
          <p:txBody>
            <a:bodyPr/>
            <a:lstStyle/>
            <a:p>
              <a:endParaRPr/>
            </a:p>
          </p:txBody>
        </p:sp>
        <p:grpSp>
          <p:nvGrpSpPr>
            <p:cNvPr id="1673" name="Group"/>
            <p:cNvGrpSpPr/>
            <p:nvPr/>
          </p:nvGrpSpPr>
          <p:grpSpPr>
            <a:xfrm>
              <a:off x="0" y="0"/>
              <a:ext cx="2556334" cy="1270000"/>
              <a:chOff x="0" y="0"/>
              <a:chExt cx="2556333" cy="1270000"/>
            </a:xfrm>
          </p:grpSpPr>
          <p:sp>
            <p:nvSpPr>
              <p:cNvPr id="1671" name="3"/>
              <p:cNvSpPr/>
              <p:nvPr/>
            </p:nvSpPr>
            <p:spPr>
              <a:xfrm>
                <a:off x="0" y="0"/>
                <a:ext cx="1270000" cy="1270000"/>
              </a:xfrm>
              <a:prstGeom prst="rect">
                <a:avLst/>
              </a:prstGeom>
              <a:solidFill>
                <a:srgbClr val="00A1FF"/>
              </a:solidFill>
              <a:ln w="254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825500">
                  <a:defRPr sz="3200">
                    <a:solidFill>
                      <a:srgbClr val="000000"/>
                    </a:solidFill>
                    <a:latin typeface="Helvetica Neue Medium"/>
                    <a:ea typeface="Helvetica Neue Medium"/>
                    <a:cs typeface="Helvetica Neue Medium"/>
                    <a:sym typeface="Helvetica Neue Medium"/>
                  </a:defRPr>
                </a:lvl1pPr>
              </a:lstStyle>
              <a:p>
                <a:r>
                  <a:t>3</a:t>
                </a:r>
              </a:p>
            </p:txBody>
          </p:sp>
          <p:sp>
            <p:nvSpPr>
              <p:cNvPr id="1672" name="link"/>
              <p:cNvSpPr/>
              <p:nvPr/>
            </p:nvSpPr>
            <p:spPr>
              <a:xfrm>
                <a:off x="1286333" y="0"/>
                <a:ext cx="1270001" cy="1270000"/>
              </a:xfrm>
              <a:prstGeom prst="rect">
                <a:avLst/>
              </a:prstGeom>
              <a:solidFill>
                <a:schemeClr val="accent4">
                  <a:hueOff val="-476017"/>
                  <a:lumOff val="-10042"/>
                </a:schemeClr>
              </a:solidFill>
              <a:ln w="254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825500">
                  <a:defRPr sz="3200">
                    <a:solidFill>
                      <a:srgbClr val="000000"/>
                    </a:solidFill>
                    <a:latin typeface="Helvetica Neue Medium"/>
                    <a:ea typeface="Helvetica Neue Medium"/>
                    <a:cs typeface="Helvetica Neue Medium"/>
                    <a:sym typeface="Helvetica Neue Medium"/>
                  </a:defRPr>
                </a:lvl1pPr>
              </a:lstStyle>
              <a:p>
                <a:r>
                  <a:t>link</a:t>
                </a:r>
              </a:p>
            </p:txBody>
          </p:sp>
        </p:grpSp>
      </p:grpSp>
      <p:grpSp>
        <p:nvGrpSpPr>
          <p:cNvPr id="1681" name="Group"/>
          <p:cNvGrpSpPr/>
          <p:nvPr/>
        </p:nvGrpSpPr>
        <p:grpSpPr>
          <a:xfrm>
            <a:off x="19338312" y="6692900"/>
            <a:ext cx="4806463" cy="1427258"/>
            <a:chOff x="0" y="0"/>
            <a:chExt cx="4806461" cy="1427257"/>
          </a:xfrm>
        </p:grpSpPr>
        <p:grpSp>
          <p:nvGrpSpPr>
            <p:cNvPr id="1679" name="Group"/>
            <p:cNvGrpSpPr/>
            <p:nvPr/>
          </p:nvGrpSpPr>
          <p:grpSpPr>
            <a:xfrm>
              <a:off x="-1" y="0"/>
              <a:ext cx="3915370" cy="1427258"/>
              <a:chOff x="0" y="0"/>
              <a:chExt cx="3915368" cy="1427257"/>
            </a:xfrm>
          </p:grpSpPr>
          <p:sp>
            <p:nvSpPr>
              <p:cNvPr id="1689" name="Connection Line"/>
              <p:cNvSpPr/>
              <p:nvPr/>
            </p:nvSpPr>
            <p:spPr>
              <a:xfrm>
                <a:off x="2229253" y="916111"/>
                <a:ext cx="1686116" cy="511147"/>
              </a:xfrm>
              <a:custGeom>
                <a:avLst/>
                <a:gdLst/>
                <a:ahLst/>
                <a:cxnLst>
                  <a:cxn ang="0">
                    <a:pos x="wd2" y="hd2"/>
                  </a:cxn>
                  <a:cxn ang="5400000">
                    <a:pos x="wd2" y="hd2"/>
                  </a:cxn>
                  <a:cxn ang="10800000">
                    <a:pos x="wd2" y="hd2"/>
                  </a:cxn>
                  <a:cxn ang="16200000">
                    <a:pos x="wd2" y="hd2"/>
                  </a:cxn>
                </a:cxnLst>
                <a:rect l="0" t="0" r="r" b="b"/>
                <a:pathLst>
                  <a:path w="21600" h="16234" extrusionOk="0">
                    <a:moveTo>
                      <a:pt x="0" y="0"/>
                    </a:moveTo>
                    <a:cubicBezTo>
                      <a:pt x="10987" y="20650"/>
                      <a:pt x="18187" y="21600"/>
                      <a:pt x="21600" y="2849"/>
                    </a:cubicBezTo>
                  </a:path>
                </a:pathLst>
              </a:custGeom>
              <a:noFill/>
              <a:ln w="63500" cap="flat">
                <a:solidFill>
                  <a:srgbClr val="000000"/>
                </a:solidFill>
                <a:prstDash val="solid"/>
                <a:miter lim="400000"/>
                <a:tailEnd type="triangle" w="med" len="med"/>
              </a:ln>
              <a:effectLst/>
            </p:spPr>
            <p:txBody>
              <a:bodyPr/>
              <a:lstStyle/>
              <a:p>
                <a:endParaRPr/>
              </a:p>
            </p:txBody>
          </p:sp>
          <p:grpSp>
            <p:nvGrpSpPr>
              <p:cNvPr id="1678" name="Group"/>
              <p:cNvGrpSpPr/>
              <p:nvPr/>
            </p:nvGrpSpPr>
            <p:grpSpPr>
              <a:xfrm>
                <a:off x="0" y="0"/>
                <a:ext cx="2556334" cy="1270000"/>
                <a:chOff x="0" y="0"/>
                <a:chExt cx="2556333" cy="1270000"/>
              </a:xfrm>
            </p:grpSpPr>
            <p:sp>
              <p:nvSpPr>
                <p:cNvPr id="1676" name="8"/>
                <p:cNvSpPr/>
                <p:nvPr/>
              </p:nvSpPr>
              <p:spPr>
                <a:xfrm>
                  <a:off x="0" y="0"/>
                  <a:ext cx="1270000" cy="1270000"/>
                </a:xfrm>
                <a:prstGeom prst="rect">
                  <a:avLst/>
                </a:prstGeom>
                <a:solidFill>
                  <a:srgbClr val="00A1FF"/>
                </a:solidFill>
                <a:ln w="254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825500">
                    <a:defRPr sz="3200">
                      <a:solidFill>
                        <a:srgbClr val="000000"/>
                      </a:solidFill>
                      <a:latin typeface="Helvetica Neue Medium"/>
                      <a:ea typeface="Helvetica Neue Medium"/>
                      <a:cs typeface="Helvetica Neue Medium"/>
                      <a:sym typeface="Helvetica Neue Medium"/>
                    </a:defRPr>
                  </a:lvl1pPr>
                </a:lstStyle>
                <a:p>
                  <a:r>
                    <a:t>8</a:t>
                  </a:r>
                </a:p>
              </p:txBody>
            </p:sp>
            <p:sp>
              <p:nvSpPr>
                <p:cNvPr id="1677" name="link"/>
                <p:cNvSpPr/>
                <p:nvPr/>
              </p:nvSpPr>
              <p:spPr>
                <a:xfrm>
                  <a:off x="1286333" y="0"/>
                  <a:ext cx="1270001" cy="1270000"/>
                </a:xfrm>
                <a:prstGeom prst="rect">
                  <a:avLst/>
                </a:prstGeom>
                <a:solidFill>
                  <a:schemeClr val="accent4">
                    <a:hueOff val="-476017"/>
                    <a:lumOff val="-10042"/>
                  </a:schemeClr>
                </a:solidFill>
                <a:ln w="254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825500">
                    <a:defRPr sz="3200">
                      <a:solidFill>
                        <a:srgbClr val="000000"/>
                      </a:solidFill>
                      <a:latin typeface="Helvetica Neue Medium"/>
                      <a:ea typeface="Helvetica Neue Medium"/>
                      <a:cs typeface="Helvetica Neue Medium"/>
                      <a:sym typeface="Helvetica Neue Medium"/>
                    </a:defRPr>
                  </a:lvl1pPr>
                </a:lstStyle>
                <a:p>
                  <a:r>
                    <a:t>link</a:t>
                  </a:r>
                </a:p>
              </p:txBody>
            </p:sp>
          </p:grpSp>
        </p:grpSp>
        <p:sp>
          <p:nvSpPr>
            <p:cNvPr id="1680" name="None"/>
            <p:cNvSpPr/>
            <p:nvPr/>
          </p:nvSpPr>
          <p:spPr>
            <a:xfrm>
              <a:off x="3388278" y="353068"/>
              <a:ext cx="1418184" cy="570363"/>
            </a:xfrm>
            <a:prstGeom prst="rect">
              <a:avLst/>
            </a:prstGeom>
            <a:solidFill>
              <a:srgbClr val="000000"/>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825500">
                <a:defRPr sz="3200">
                  <a:solidFill>
                    <a:srgbClr val="FFFFFF"/>
                  </a:solidFill>
                  <a:latin typeface="Helvetica Neue Medium"/>
                  <a:ea typeface="Helvetica Neue Medium"/>
                  <a:cs typeface="Helvetica Neue Medium"/>
                  <a:sym typeface="Helvetica Neue Medium"/>
                </a:defRPr>
              </a:lvl1pPr>
            </a:lstStyle>
            <a:p>
              <a:r>
                <a:t>None</a:t>
              </a:r>
            </a:p>
          </p:txBody>
        </p:sp>
      </p:grpSp>
      <p:pic>
        <p:nvPicPr>
          <p:cNvPr id="1682" name="Rectangle Rectangle" descr="Rectangle Rectangle"/>
          <p:cNvPicPr>
            <a:picLocks/>
          </p:cNvPicPr>
          <p:nvPr/>
        </p:nvPicPr>
        <p:blipFill>
          <a:blip r:embed="rId5"/>
          <a:stretch>
            <a:fillRect/>
          </a:stretch>
        </p:blipFill>
        <p:spPr>
          <a:xfrm>
            <a:off x="18837533" y="6412762"/>
            <a:ext cx="5507465" cy="1836774"/>
          </a:xfrm>
          <a:prstGeom prst="rect">
            <a:avLst/>
          </a:prstGeom>
        </p:spPr>
      </p:pic>
      <p:grpSp>
        <p:nvGrpSpPr>
          <p:cNvPr id="1686" name="Rectangle"/>
          <p:cNvGrpSpPr/>
          <p:nvPr/>
        </p:nvGrpSpPr>
        <p:grpSpPr>
          <a:xfrm>
            <a:off x="2618605" y="5755818"/>
            <a:ext cx="7191319" cy="2204364"/>
            <a:chOff x="0" y="0"/>
            <a:chExt cx="7191318" cy="2204362"/>
          </a:xfrm>
        </p:grpSpPr>
        <p:sp>
          <p:nvSpPr>
            <p:cNvPr id="1685" name="Rectangle"/>
            <p:cNvSpPr/>
            <p:nvPr/>
          </p:nvSpPr>
          <p:spPr>
            <a:xfrm>
              <a:off x="38100" y="38099"/>
              <a:ext cx="7115119" cy="2128164"/>
            </a:xfrm>
            <a:prstGeom prst="rect">
              <a:avLst/>
            </a:prstGeom>
            <a:solidFill>
              <a:srgbClr val="282A35"/>
            </a:solidFill>
            <a:ln>
              <a:noFill/>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pic>
          <p:nvPicPr>
            <p:cNvPr id="1684" name="Rectangle Rectangle" descr="Rectangle Rectangle"/>
            <p:cNvPicPr>
              <a:picLocks/>
            </p:cNvPicPr>
            <p:nvPr/>
          </p:nvPicPr>
          <p:blipFill>
            <a:blip r:embed="rId6"/>
            <a:stretch>
              <a:fillRect/>
            </a:stretch>
          </p:blipFill>
          <p:spPr>
            <a:xfrm>
              <a:off x="0" y="-1"/>
              <a:ext cx="7191319" cy="2204364"/>
            </a:xfrm>
            <a:prstGeom prst="rect">
              <a:avLst/>
            </a:prstGeom>
            <a:effectLst/>
          </p:spPr>
        </p:pic>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iterate>
                                    <p:tmAbs val="0"/>
                                  </p:iterate>
                                  <p:childTnLst>
                                    <p:set>
                                      <p:cBhvr>
                                        <p:cTn id="6" fill="hold">
                                          <p:stCondLst>
                                            <p:cond delay="0"/>
                                          </p:stCondLst>
                                        </p:cTn>
                                        <p:tgtEl>
                                          <p:spTgt spid="1686"/>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166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p:tmAbs val="0"/>
                                  </p:iterate>
                                  <p:childTnLst>
                                    <p:set>
                                      <p:cBhvr>
                                        <p:cTn id="14" fill="hold"/>
                                        <p:tgtEl>
                                          <p:spTgt spid="1681"/>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grpId="0" nodeType="afterEffect">
                                  <p:stCondLst>
                                    <p:cond delay="0"/>
                                  </p:stCondLst>
                                  <p:iterate>
                                    <p:tmAbs val="0"/>
                                  </p:iterate>
                                  <p:childTnLst>
                                    <p:set>
                                      <p:cBhvr>
                                        <p:cTn id="17" fill="hold"/>
                                        <p:tgtEl>
                                          <p:spTgt spid="1682"/>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path" presetSubtype="0" accel="50000" decel="50000" fill="hold" nodeType="clickEffect">
                                  <p:stCondLst>
                                    <p:cond delay="0"/>
                                  </p:stCondLst>
                                  <p:childTnLst>
                                    <p:animMotion origin="layout" path="M 0.000000 0.000000 L 0.141751 -0.000000" pathEditMode="relative">
                                      <p:cBhvr>
                                        <p:cTn id="21" dur="1000" fill="hold"/>
                                        <p:tgtEl>
                                          <p:spTgt spid="1660"/>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61" grpId="0" animBg="1" advAuto="0"/>
      <p:bldP spid="1681" grpId="0" animBg="1" advAuto="0"/>
      <p:bldP spid="1682" grpId="0" animBg="1" advAuto="0"/>
      <p:bldP spid="1686" grpId="0" animBg="1" advAuto="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1" name="Linked Lists"/>
          <p:cNvSpPr txBox="1">
            <a:spLocks noGrp="1"/>
          </p:cNvSpPr>
          <p:nvPr>
            <p:ph type="title"/>
          </p:nvPr>
        </p:nvSpPr>
        <p:spPr>
          <a:xfrm>
            <a:off x="187129" y="111114"/>
            <a:ext cx="12356764" cy="1433164"/>
          </a:xfrm>
          <a:prstGeom prst="rect">
            <a:avLst/>
          </a:prstGeom>
        </p:spPr>
        <p:txBody>
          <a:bodyPr/>
          <a:lstStyle/>
          <a:p>
            <a:r>
              <a:t>Linked Lists</a:t>
            </a:r>
          </a:p>
        </p:txBody>
      </p:sp>
      <p:sp>
        <p:nvSpPr>
          <p:cNvPr id="1692"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83</a:t>
            </a:fld>
            <a:endParaRPr/>
          </a:p>
        </p:txBody>
      </p:sp>
      <p:sp>
        <p:nvSpPr>
          <p:cNvPr id="1693" name="addLast and removeLast"/>
          <p:cNvSpPr txBox="1"/>
          <p:nvPr/>
        </p:nvSpPr>
        <p:spPr>
          <a:xfrm>
            <a:off x="187129" y="1264877"/>
            <a:ext cx="11702041" cy="93477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ormAutofit/>
          </a:bodyPr>
          <a:lstStyle/>
          <a:p>
            <a:pPr algn="l" defTabSz="792479">
              <a:defRPr sz="5280" b="1">
                <a:solidFill>
                  <a:srgbClr val="000000"/>
                </a:solidFill>
              </a:defRPr>
            </a:pPr>
            <a:r>
              <a:rPr>
                <a:latin typeface="Courier New"/>
                <a:ea typeface="Courier New"/>
                <a:cs typeface="Courier New"/>
                <a:sym typeface="Courier New"/>
              </a:rPr>
              <a:t>addLast</a:t>
            </a:r>
            <a:r>
              <a:t> and </a:t>
            </a:r>
            <a:r>
              <a:rPr>
                <a:latin typeface="Courier New"/>
                <a:ea typeface="Courier New"/>
                <a:cs typeface="Courier New"/>
                <a:sym typeface="Courier New"/>
              </a:rPr>
              <a:t>removeLast</a:t>
            </a:r>
          </a:p>
        </p:txBody>
      </p:sp>
      <p:pic>
        <p:nvPicPr>
          <p:cNvPr id="1694" name="Image" descr="Image"/>
          <p:cNvPicPr>
            <a:picLocks noChangeAspect="1"/>
          </p:cNvPicPr>
          <p:nvPr/>
        </p:nvPicPr>
        <p:blipFill>
          <a:blip r:embed="rId2"/>
          <a:srcRect b="73783"/>
          <a:stretch>
            <a:fillRect/>
          </a:stretch>
        </p:blipFill>
        <p:spPr>
          <a:xfrm>
            <a:off x="289600" y="2169279"/>
            <a:ext cx="10838480" cy="2132387"/>
          </a:xfrm>
          <a:prstGeom prst="rect">
            <a:avLst/>
          </a:prstGeom>
          <a:ln w="25400">
            <a:miter lim="400000"/>
          </a:ln>
          <a:effectLst>
            <a:outerShdw blurRad="254000" dist="127000" dir="5400000" rotWithShape="0">
              <a:srgbClr val="000000">
                <a:alpha val="70000"/>
              </a:srgbClr>
            </a:outerShdw>
          </a:effectLst>
        </p:spPr>
      </p:pic>
      <p:grpSp>
        <p:nvGrpSpPr>
          <p:cNvPr id="1726" name="Group"/>
          <p:cNvGrpSpPr/>
          <p:nvPr/>
        </p:nvGrpSpPr>
        <p:grpSpPr>
          <a:xfrm>
            <a:off x="286493" y="4299511"/>
            <a:ext cx="10844871" cy="927938"/>
            <a:chOff x="0" y="0"/>
            <a:chExt cx="10844870" cy="927936"/>
          </a:xfrm>
        </p:grpSpPr>
        <p:sp>
          <p:nvSpPr>
            <p:cNvPr id="1695" name="Triangle"/>
            <p:cNvSpPr/>
            <p:nvPr/>
          </p:nvSpPr>
          <p:spPr>
            <a:xfrm rot="10800000">
              <a:off x="0" y="0"/>
              <a:ext cx="767169" cy="57036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282A35"/>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696" name="Triangle"/>
            <p:cNvSpPr/>
            <p:nvPr/>
          </p:nvSpPr>
          <p:spPr>
            <a:xfrm rot="10800000">
              <a:off x="669345" y="0"/>
              <a:ext cx="767169" cy="57036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282A35"/>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697" name="Triangle"/>
            <p:cNvSpPr/>
            <p:nvPr/>
          </p:nvSpPr>
          <p:spPr>
            <a:xfrm rot="10800000">
              <a:off x="1357449" y="0"/>
              <a:ext cx="767169" cy="57036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282A35"/>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698" name="Triangle"/>
            <p:cNvSpPr/>
            <p:nvPr/>
          </p:nvSpPr>
          <p:spPr>
            <a:xfrm rot="10800000">
              <a:off x="1933002" y="0"/>
              <a:ext cx="767170" cy="57036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282A35"/>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699" name="Triangle"/>
            <p:cNvSpPr/>
            <p:nvPr/>
          </p:nvSpPr>
          <p:spPr>
            <a:xfrm rot="10800000">
              <a:off x="2714899" y="0"/>
              <a:ext cx="767169" cy="57036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282A35"/>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700" name="Triangle"/>
            <p:cNvSpPr/>
            <p:nvPr/>
          </p:nvSpPr>
          <p:spPr>
            <a:xfrm rot="10800000">
              <a:off x="3384244" y="0"/>
              <a:ext cx="767170" cy="57036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282A35"/>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701" name="Triangle"/>
            <p:cNvSpPr/>
            <p:nvPr/>
          </p:nvSpPr>
          <p:spPr>
            <a:xfrm rot="10800000">
              <a:off x="4072349" y="0"/>
              <a:ext cx="767169" cy="57036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282A35"/>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702" name="Triangle"/>
            <p:cNvSpPr/>
            <p:nvPr/>
          </p:nvSpPr>
          <p:spPr>
            <a:xfrm rot="10800000">
              <a:off x="4647902" y="0"/>
              <a:ext cx="767169" cy="57036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282A35"/>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703" name="Triangle"/>
            <p:cNvSpPr/>
            <p:nvPr/>
          </p:nvSpPr>
          <p:spPr>
            <a:xfrm rot="10800000">
              <a:off x="5415070" y="0"/>
              <a:ext cx="767169" cy="57036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282A35"/>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704" name="Triangle"/>
            <p:cNvSpPr/>
            <p:nvPr/>
          </p:nvSpPr>
          <p:spPr>
            <a:xfrm rot="10800000">
              <a:off x="6084416" y="0"/>
              <a:ext cx="767169" cy="57036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282A35"/>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705" name="Triangle"/>
            <p:cNvSpPr/>
            <p:nvPr/>
          </p:nvSpPr>
          <p:spPr>
            <a:xfrm rot="10800000">
              <a:off x="6772520" y="0"/>
              <a:ext cx="767169" cy="57036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282A35"/>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706" name="Triangle"/>
            <p:cNvSpPr/>
            <p:nvPr/>
          </p:nvSpPr>
          <p:spPr>
            <a:xfrm rot="10800000">
              <a:off x="7348073" y="0"/>
              <a:ext cx="767170" cy="57036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282A35"/>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707" name="Triangle"/>
            <p:cNvSpPr/>
            <p:nvPr/>
          </p:nvSpPr>
          <p:spPr>
            <a:xfrm rot="10800000">
              <a:off x="8144698" y="0"/>
              <a:ext cx="767169" cy="57036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282A35"/>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708" name="Triangle"/>
            <p:cNvSpPr/>
            <p:nvPr/>
          </p:nvSpPr>
          <p:spPr>
            <a:xfrm rot="10800000">
              <a:off x="8814044" y="0"/>
              <a:ext cx="767169" cy="57036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282A35"/>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709" name="Triangle"/>
            <p:cNvSpPr/>
            <p:nvPr/>
          </p:nvSpPr>
          <p:spPr>
            <a:xfrm rot="10800000">
              <a:off x="9502148" y="0"/>
              <a:ext cx="767169" cy="57036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282A35"/>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710" name="Triangle"/>
            <p:cNvSpPr/>
            <p:nvPr/>
          </p:nvSpPr>
          <p:spPr>
            <a:xfrm rot="10800000">
              <a:off x="10077701" y="0"/>
              <a:ext cx="767170" cy="57036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282A35"/>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711" name="Triangle"/>
            <p:cNvSpPr/>
            <p:nvPr/>
          </p:nvSpPr>
          <p:spPr>
            <a:xfrm>
              <a:off x="422274" y="357575"/>
              <a:ext cx="767169" cy="57036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282A35"/>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712" name="Triangle"/>
            <p:cNvSpPr/>
            <p:nvPr/>
          </p:nvSpPr>
          <p:spPr>
            <a:xfrm>
              <a:off x="1110378" y="357575"/>
              <a:ext cx="767169" cy="57036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282A35"/>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713" name="Triangle"/>
            <p:cNvSpPr/>
            <p:nvPr/>
          </p:nvSpPr>
          <p:spPr>
            <a:xfrm>
              <a:off x="1685931" y="357575"/>
              <a:ext cx="767169" cy="57036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282A35"/>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714" name="Triangle"/>
            <p:cNvSpPr/>
            <p:nvPr/>
          </p:nvSpPr>
          <p:spPr>
            <a:xfrm>
              <a:off x="2467828" y="357575"/>
              <a:ext cx="767169" cy="57036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282A35"/>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715" name="Triangle"/>
            <p:cNvSpPr/>
            <p:nvPr/>
          </p:nvSpPr>
          <p:spPr>
            <a:xfrm>
              <a:off x="3137174" y="357575"/>
              <a:ext cx="767169" cy="57036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282A35"/>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716" name="Triangle"/>
            <p:cNvSpPr/>
            <p:nvPr/>
          </p:nvSpPr>
          <p:spPr>
            <a:xfrm>
              <a:off x="3825278" y="357575"/>
              <a:ext cx="767169" cy="57036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282A35"/>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717" name="Triangle"/>
            <p:cNvSpPr/>
            <p:nvPr/>
          </p:nvSpPr>
          <p:spPr>
            <a:xfrm>
              <a:off x="4400831" y="357575"/>
              <a:ext cx="767169" cy="57036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282A35"/>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718" name="Triangle"/>
            <p:cNvSpPr/>
            <p:nvPr/>
          </p:nvSpPr>
          <p:spPr>
            <a:xfrm>
              <a:off x="5167999" y="357575"/>
              <a:ext cx="767169" cy="57036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282A35"/>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719" name="Triangle"/>
            <p:cNvSpPr/>
            <p:nvPr/>
          </p:nvSpPr>
          <p:spPr>
            <a:xfrm>
              <a:off x="5837345" y="357575"/>
              <a:ext cx="767169" cy="57036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282A35"/>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720" name="Triangle"/>
            <p:cNvSpPr/>
            <p:nvPr/>
          </p:nvSpPr>
          <p:spPr>
            <a:xfrm>
              <a:off x="6525449" y="357575"/>
              <a:ext cx="767169" cy="57036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282A35"/>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721" name="Triangle"/>
            <p:cNvSpPr/>
            <p:nvPr/>
          </p:nvSpPr>
          <p:spPr>
            <a:xfrm>
              <a:off x="7101002" y="357575"/>
              <a:ext cx="767170" cy="57036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282A35"/>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722" name="Triangle"/>
            <p:cNvSpPr/>
            <p:nvPr/>
          </p:nvSpPr>
          <p:spPr>
            <a:xfrm>
              <a:off x="7897627" y="357575"/>
              <a:ext cx="767169" cy="57036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282A35"/>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723" name="Triangle"/>
            <p:cNvSpPr/>
            <p:nvPr/>
          </p:nvSpPr>
          <p:spPr>
            <a:xfrm>
              <a:off x="8566973" y="357575"/>
              <a:ext cx="767169" cy="57036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282A35"/>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724" name="Triangle"/>
            <p:cNvSpPr/>
            <p:nvPr/>
          </p:nvSpPr>
          <p:spPr>
            <a:xfrm>
              <a:off x="9255077" y="357575"/>
              <a:ext cx="767169" cy="57036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282A35"/>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725" name="Triangle"/>
            <p:cNvSpPr/>
            <p:nvPr/>
          </p:nvSpPr>
          <p:spPr>
            <a:xfrm>
              <a:off x="9830630" y="357575"/>
              <a:ext cx="767170" cy="57036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282A35"/>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grpSp>
      <p:pic>
        <p:nvPicPr>
          <p:cNvPr id="1727" name="Image" descr="Image"/>
          <p:cNvPicPr>
            <a:picLocks noChangeAspect="1"/>
          </p:cNvPicPr>
          <p:nvPr/>
        </p:nvPicPr>
        <p:blipFill>
          <a:blip r:embed="rId3"/>
          <a:stretch>
            <a:fillRect/>
          </a:stretch>
        </p:blipFill>
        <p:spPr>
          <a:xfrm>
            <a:off x="289600" y="5222887"/>
            <a:ext cx="10838657" cy="7997126"/>
          </a:xfrm>
          <a:prstGeom prst="rect">
            <a:avLst/>
          </a:prstGeom>
          <a:ln w="25400">
            <a:miter lim="400000"/>
          </a:ln>
          <a:effectLst>
            <a:outerShdw blurRad="254000" dist="127000" dir="5400000" rotWithShape="0">
              <a:srgbClr val="000000">
                <a:alpha val="70000"/>
              </a:srgbClr>
            </a:outerShdw>
          </a:effectLst>
        </p:spPr>
      </p:pic>
      <p:sp>
        <p:nvSpPr>
          <p:cNvPr id="1728" name="None"/>
          <p:cNvSpPr/>
          <p:nvPr/>
        </p:nvSpPr>
        <p:spPr>
          <a:xfrm>
            <a:off x="19419641" y="7045968"/>
            <a:ext cx="1418184" cy="570363"/>
          </a:xfrm>
          <a:prstGeom prst="rect">
            <a:avLst/>
          </a:prstGeom>
          <a:solidFill>
            <a:srgbClr val="000000"/>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defTabSz="825500">
              <a:defRPr sz="3200">
                <a:solidFill>
                  <a:srgbClr val="FFFFFF"/>
                </a:solidFill>
                <a:latin typeface="Helvetica Neue Medium"/>
                <a:ea typeface="Helvetica Neue Medium"/>
                <a:cs typeface="Helvetica Neue Medium"/>
                <a:sym typeface="Helvetica Neue Medium"/>
              </a:defRPr>
            </a:lvl1pPr>
          </a:lstStyle>
          <a:p>
            <a:r>
              <a:t>None</a:t>
            </a:r>
          </a:p>
        </p:txBody>
      </p:sp>
      <p:grpSp>
        <p:nvGrpSpPr>
          <p:cNvPr id="1731" name="Group"/>
          <p:cNvGrpSpPr/>
          <p:nvPr/>
        </p:nvGrpSpPr>
        <p:grpSpPr>
          <a:xfrm>
            <a:off x="20603867" y="8296312"/>
            <a:ext cx="1270001" cy="3064104"/>
            <a:chOff x="496671" y="0"/>
            <a:chExt cx="1270000" cy="3064103"/>
          </a:xfrm>
        </p:grpSpPr>
        <p:sp>
          <p:nvSpPr>
            <p:cNvPr id="1729" name="Line"/>
            <p:cNvSpPr/>
            <p:nvPr/>
          </p:nvSpPr>
          <p:spPr>
            <a:xfrm flipV="1">
              <a:off x="496671" y="0"/>
              <a:ext cx="1" cy="1270000"/>
            </a:xfrm>
            <a:prstGeom prst="line">
              <a:avLst/>
            </a:prstGeom>
            <a:noFill/>
            <a:ln w="76200" cap="flat">
              <a:solidFill>
                <a:srgbClr val="000000"/>
              </a:solidFill>
              <a:prstDash val="solid"/>
              <a:miter lim="400000"/>
              <a:tailEnd type="triangle" w="med" len="med"/>
            </a:ln>
            <a:effectLst/>
          </p:spPr>
          <p:txBody>
            <a:bodyPr wrap="square" lIns="50800" tIns="50800" rIns="50800" bIns="50800" numCol="1" anchor="ctr">
              <a:noAutofit/>
            </a:bodyPr>
            <a:lstStyle/>
            <a:p>
              <a:endParaRPr/>
            </a:p>
          </p:txBody>
        </p:sp>
        <p:sp>
          <p:nvSpPr>
            <p:cNvPr id="1730" name="tail"/>
            <p:cNvSpPr/>
            <p:nvPr/>
          </p:nvSpPr>
          <p:spPr>
            <a:xfrm>
              <a:off x="496671" y="1794103"/>
              <a:ext cx="1270001"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defRPr sz="4800" b="1">
                  <a:solidFill>
                    <a:srgbClr val="000000"/>
                  </a:solidFill>
                </a:defRPr>
              </a:lvl1pPr>
            </a:lstStyle>
            <a:p>
              <a:r>
                <a:t>tail</a:t>
              </a:r>
            </a:p>
          </p:txBody>
        </p:sp>
      </p:grpSp>
      <p:sp>
        <p:nvSpPr>
          <p:cNvPr id="1732" name="removeLast()"/>
          <p:cNvSpPr txBox="1"/>
          <p:nvPr/>
        </p:nvSpPr>
        <p:spPr>
          <a:xfrm>
            <a:off x="15481979" y="1881904"/>
            <a:ext cx="4504135" cy="787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800" b="1">
                <a:solidFill>
                  <a:srgbClr val="000000"/>
                </a:solidFill>
                <a:latin typeface="Courier New"/>
                <a:ea typeface="Courier New"/>
                <a:cs typeface="Courier New"/>
                <a:sym typeface="Courier New"/>
              </a:defRPr>
            </a:lvl1pPr>
          </a:lstStyle>
          <a:p>
            <a:r>
              <a:t>removeLast()</a:t>
            </a:r>
          </a:p>
        </p:txBody>
      </p:sp>
      <p:grpSp>
        <p:nvGrpSpPr>
          <p:cNvPr id="1737" name="Group"/>
          <p:cNvGrpSpPr/>
          <p:nvPr/>
        </p:nvGrpSpPr>
        <p:grpSpPr>
          <a:xfrm>
            <a:off x="15866709" y="6696148"/>
            <a:ext cx="3703933" cy="1651964"/>
            <a:chOff x="0" y="0"/>
            <a:chExt cx="3703932" cy="1651963"/>
          </a:xfrm>
        </p:grpSpPr>
        <p:sp>
          <p:nvSpPr>
            <p:cNvPr id="1764" name="Connection Line"/>
            <p:cNvSpPr/>
            <p:nvPr/>
          </p:nvSpPr>
          <p:spPr>
            <a:xfrm>
              <a:off x="2229253" y="916111"/>
              <a:ext cx="1474680" cy="735853"/>
            </a:xfrm>
            <a:custGeom>
              <a:avLst/>
              <a:gdLst/>
              <a:ahLst/>
              <a:cxnLst>
                <a:cxn ang="0">
                  <a:pos x="wd2" y="hd2"/>
                </a:cxn>
                <a:cxn ang="5400000">
                  <a:pos x="wd2" y="hd2"/>
                </a:cxn>
                <a:cxn ang="10800000">
                  <a:pos x="wd2" y="hd2"/>
                </a:cxn>
                <a:cxn ang="16200000">
                  <a:pos x="wd2" y="hd2"/>
                </a:cxn>
              </a:cxnLst>
              <a:rect l="0" t="0" r="r" b="b"/>
              <a:pathLst>
                <a:path w="21600" h="16729" extrusionOk="0">
                  <a:moveTo>
                    <a:pt x="0" y="0"/>
                  </a:moveTo>
                  <a:cubicBezTo>
                    <a:pt x="8921" y="18338"/>
                    <a:pt x="16121" y="21600"/>
                    <a:pt x="21600" y="9785"/>
                  </a:cubicBezTo>
                </a:path>
              </a:pathLst>
            </a:custGeom>
            <a:noFill/>
            <a:ln w="63500" cap="flat">
              <a:solidFill>
                <a:srgbClr val="000000"/>
              </a:solidFill>
              <a:prstDash val="solid"/>
              <a:miter lim="400000"/>
              <a:tailEnd type="triangle" w="med" len="med"/>
            </a:ln>
            <a:effectLst/>
          </p:spPr>
          <p:txBody>
            <a:bodyPr/>
            <a:lstStyle/>
            <a:p>
              <a:endParaRPr/>
            </a:p>
          </p:txBody>
        </p:sp>
        <p:grpSp>
          <p:nvGrpSpPr>
            <p:cNvPr id="1736" name="Group"/>
            <p:cNvGrpSpPr/>
            <p:nvPr/>
          </p:nvGrpSpPr>
          <p:grpSpPr>
            <a:xfrm>
              <a:off x="0" y="0"/>
              <a:ext cx="2556334" cy="1270000"/>
              <a:chOff x="0" y="0"/>
              <a:chExt cx="2556333" cy="1270000"/>
            </a:xfrm>
          </p:grpSpPr>
          <p:sp>
            <p:nvSpPr>
              <p:cNvPr id="1734" name="1"/>
              <p:cNvSpPr/>
              <p:nvPr/>
            </p:nvSpPr>
            <p:spPr>
              <a:xfrm>
                <a:off x="0" y="0"/>
                <a:ext cx="1270000" cy="1270000"/>
              </a:xfrm>
              <a:prstGeom prst="rect">
                <a:avLst/>
              </a:prstGeom>
              <a:solidFill>
                <a:srgbClr val="00A1FF"/>
              </a:solidFill>
              <a:ln w="254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825500">
                  <a:defRPr sz="3200">
                    <a:solidFill>
                      <a:srgbClr val="000000"/>
                    </a:solidFill>
                    <a:latin typeface="Helvetica Neue Medium"/>
                    <a:ea typeface="Helvetica Neue Medium"/>
                    <a:cs typeface="Helvetica Neue Medium"/>
                    <a:sym typeface="Helvetica Neue Medium"/>
                  </a:defRPr>
                </a:lvl1pPr>
              </a:lstStyle>
              <a:p>
                <a:r>
                  <a:t>1</a:t>
                </a:r>
              </a:p>
            </p:txBody>
          </p:sp>
          <p:sp>
            <p:nvSpPr>
              <p:cNvPr id="1735" name="link"/>
              <p:cNvSpPr/>
              <p:nvPr/>
            </p:nvSpPr>
            <p:spPr>
              <a:xfrm>
                <a:off x="1286333" y="0"/>
                <a:ext cx="1270001" cy="1270000"/>
              </a:xfrm>
              <a:prstGeom prst="rect">
                <a:avLst/>
              </a:prstGeom>
              <a:solidFill>
                <a:schemeClr val="accent4">
                  <a:hueOff val="-476017"/>
                  <a:lumOff val="-10042"/>
                </a:schemeClr>
              </a:solidFill>
              <a:ln w="254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825500">
                  <a:defRPr sz="3200">
                    <a:solidFill>
                      <a:srgbClr val="000000"/>
                    </a:solidFill>
                    <a:latin typeface="Helvetica Neue Medium"/>
                    <a:ea typeface="Helvetica Neue Medium"/>
                    <a:cs typeface="Helvetica Neue Medium"/>
                    <a:sym typeface="Helvetica Neue Medium"/>
                  </a:defRPr>
                </a:lvl1pPr>
              </a:lstStyle>
              <a:p>
                <a:r>
                  <a:t>link</a:t>
                </a:r>
              </a:p>
            </p:txBody>
          </p:sp>
        </p:grpSp>
      </p:grpSp>
      <p:grpSp>
        <p:nvGrpSpPr>
          <p:cNvPr id="1740" name="Group"/>
          <p:cNvGrpSpPr/>
          <p:nvPr/>
        </p:nvGrpSpPr>
        <p:grpSpPr>
          <a:xfrm>
            <a:off x="12360685" y="4124602"/>
            <a:ext cx="1548080" cy="2280843"/>
            <a:chOff x="0" y="-1010842"/>
            <a:chExt cx="1548079" cy="2280842"/>
          </a:xfrm>
        </p:grpSpPr>
        <p:sp>
          <p:nvSpPr>
            <p:cNvPr id="1738" name="Line"/>
            <p:cNvSpPr/>
            <p:nvPr/>
          </p:nvSpPr>
          <p:spPr>
            <a:xfrm flipH="1">
              <a:off x="774039" y="0"/>
              <a:ext cx="1" cy="1270000"/>
            </a:xfrm>
            <a:prstGeom prst="line">
              <a:avLst/>
            </a:prstGeom>
            <a:noFill/>
            <a:ln w="76200" cap="flat">
              <a:solidFill>
                <a:srgbClr val="000000"/>
              </a:solidFill>
              <a:prstDash val="solid"/>
              <a:miter lim="400000"/>
              <a:tailEnd type="triangle" w="med" len="med"/>
            </a:ln>
            <a:effectLst/>
          </p:spPr>
          <p:txBody>
            <a:bodyPr wrap="square" lIns="50800" tIns="50800" rIns="50800" bIns="50800" numCol="1" anchor="ctr">
              <a:noAutofit/>
            </a:bodyPr>
            <a:lstStyle/>
            <a:p>
              <a:endParaRPr/>
            </a:p>
          </p:txBody>
        </p:sp>
        <p:sp>
          <p:nvSpPr>
            <p:cNvPr id="1739" name="head"/>
            <p:cNvSpPr txBox="1"/>
            <p:nvPr/>
          </p:nvSpPr>
          <p:spPr>
            <a:xfrm>
              <a:off x="-1" y="-1010843"/>
              <a:ext cx="1548081" cy="82051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defRPr sz="4800" b="1">
                  <a:solidFill>
                    <a:srgbClr val="000000"/>
                  </a:solidFill>
                </a:defRPr>
              </a:lvl1pPr>
            </a:lstStyle>
            <a:p>
              <a:r>
                <a:t>head</a:t>
              </a:r>
            </a:p>
          </p:txBody>
        </p:sp>
      </p:grpSp>
      <p:grpSp>
        <p:nvGrpSpPr>
          <p:cNvPr id="1745" name="Group"/>
          <p:cNvGrpSpPr/>
          <p:nvPr/>
        </p:nvGrpSpPr>
        <p:grpSpPr>
          <a:xfrm>
            <a:off x="11869525" y="6696148"/>
            <a:ext cx="4019157" cy="1643376"/>
            <a:chOff x="0" y="0"/>
            <a:chExt cx="4019156" cy="1643374"/>
          </a:xfrm>
        </p:grpSpPr>
        <p:sp>
          <p:nvSpPr>
            <p:cNvPr id="1765" name="Connection Line"/>
            <p:cNvSpPr/>
            <p:nvPr/>
          </p:nvSpPr>
          <p:spPr>
            <a:xfrm>
              <a:off x="2229253" y="916111"/>
              <a:ext cx="1789904" cy="727264"/>
            </a:xfrm>
            <a:custGeom>
              <a:avLst/>
              <a:gdLst/>
              <a:ahLst/>
              <a:cxnLst>
                <a:cxn ang="0">
                  <a:pos x="wd2" y="hd2"/>
                </a:cxn>
                <a:cxn ang="5400000">
                  <a:pos x="wd2" y="hd2"/>
                </a:cxn>
                <a:cxn ang="10800000">
                  <a:pos x="wd2" y="hd2"/>
                </a:cxn>
                <a:cxn ang="16200000">
                  <a:pos x="wd2" y="hd2"/>
                </a:cxn>
              </a:cxnLst>
              <a:rect l="0" t="0" r="r" b="b"/>
              <a:pathLst>
                <a:path w="21600" h="16682" extrusionOk="0">
                  <a:moveTo>
                    <a:pt x="0" y="0"/>
                  </a:moveTo>
                  <a:cubicBezTo>
                    <a:pt x="9770" y="18463"/>
                    <a:pt x="16970" y="21600"/>
                    <a:pt x="21600" y="9411"/>
                  </a:cubicBezTo>
                </a:path>
              </a:pathLst>
            </a:custGeom>
            <a:noFill/>
            <a:ln w="63500" cap="flat">
              <a:solidFill>
                <a:srgbClr val="000000"/>
              </a:solidFill>
              <a:prstDash val="solid"/>
              <a:miter lim="400000"/>
              <a:tailEnd type="triangle" w="med" len="med"/>
            </a:ln>
            <a:effectLst/>
          </p:spPr>
          <p:txBody>
            <a:bodyPr/>
            <a:lstStyle/>
            <a:p>
              <a:endParaRPr/>
            </a:p>
          </p:txBody>
        </p:sp>
        <p:grpSp>
          <p:nvGrpSpPr>
            <p:cNvPr id="1744" name="Group"/>
            <p:cNvGrpSpPr/>
            <p:nvPr/>
          </p:nvGrpSpPr>
          <p:grpSpPr>
            <a:xfrm>
              <a:off x="0" y="0"/>
              <a:ext cx="2556334" cy="1270000"/>
              <a:chOff x="0" y="0"/>
              <a:chExt cx="2556333" cy="1270000"/>
            </a:xfrm>
          </p:grpSpPr>
          <p:sp>
            <p:nvSpPr>
              <p:cNvPr id="1742" name="3"/>
              <p:cNvSpPr/>
              <p:nvPr/>
            </p:nvSpPr>
            <p:spPr>
              <a:xfrm>
                <a:off x="0" y="0"/>
                <a:ext cx="1270000" cy="1270000"/>
              </a:xfrm>
              <a:prstGeom prst="rect">
                <a:avLst/>
              </a:prstGeom>
              <a:solidFill>
                <a:srgbClr val="00A1FF"/>
              </a:solidFill>
              <a:ln w="254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825500">
                  <a:defRPr sz="3200">
                    <a:solidFill>
                      <a:srgbClr val="000000"/>
                    </a:solidFill>
                    <a:latin typeface="Helvetica Neue Medium"/>
                    <a:ea typeface="Helvetica Neue Medium"/>
                    <a:cs typeface="Helvetica Neue Medium"/>
                    <a:sym typeface="Helvetica Neue Medium"/>
                  </a:defRPr>
                </a:lvl1pPr>
              </a:lstStyle>
              <a:p>
                <a:r>
                  <a:t>3</a:t>
                </a:r>
              </a:p>
            </p:txBody>
          </p:sp>
          <p:sp>
            <p:nvSpPr>
              <p:cNvPr id="1743" name="link"/>
              <p:cNvSpPr/>
              <p:nvPr/>
            </p:nvSpPr>
            <p:spPr>
              <a:xfrm>
                <a:off x="1286333" y="0"/>
                <a:ext cx="1270001" cy="1270000"/>
              </a:xfrm>
              <a:prstGeom prst="rect">
                <a:avLst/>
              </a:prstGeom>
              <a:solidFill>
                <a:schemeClr val="accent4">
                  <a:hueOff val="-476017"/>
                  <a:lumOff val="-10042"/>
                </a:schemeClr>
              </a:solidFill>
              <a:ln w="254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825500">
                  <a:defRPr sz="3200">
                    <a:solidFill>
                      <a:srgbClr val="000000"/>
                    </a:solidFill>
                    <a:latin typeface="Helvetica Neue Medium"/>
                    <a:ea typeface="Helvetica Neue Medium"/>
                    <a:cs typeface="Helvetica Neue Medium"/>
                    <a:sym typeface="Helvetica Neue Medium"/>
                  </a:defRPr>
                </a:lvl1pPr>
              </a:lstStyle>
              <a:p>
                <a:r>
                  <a:t>link</a:t>
                </a:r>
              </a:p>
            </p:txBody>
          </p:sp>
        </p:grpSp>
      </p:grpSp>
      <p:grpSp>
        <p:nvGrpSpPr>
          <p:cNvPr id="1752" name="Group"/>
          <p:cNvGrpSpPr/>
          <p:nvPr/>
        </p:nvGrpSpPr>
        <p:grpSpPr>
          <a:xfrm>
            <a:off x="19338312" y="6692900"/>
            <a:ext cx="4806463" cy="1427258"/>
            <a:chOff x="0" y="0"/>
            <a:chExt cx="4806461" cy="1427257"/>
          </a:xfrm>
        </p:grpSpPr>
        <p:grpSp>
          <p:nvGrpSpPr>
            <p:cNvPr id="1750" name="Group"/>
            <p:cNvGrpSpPr/>
            <p:nvPr/>
          </p:nvGrpSpPr>
          <p:grpSpPr>
            <a:xfrm>
              <a:off x="-1" y="0"/>
              <a:ext cx="3915370" cy="1427258"/>
              <a:chOff x="0" y="0"/>
              <a:chExt cx="3915368" cy="1427257"/>
            </a:xfrm>
          </p:grpSpPr>
          <p:sp>
            <p:nvSpPr>
              <p:cNvPr id="1766" name="Connection Line"/>
              <p:cNvSpPr/>
              <p:nvPr/>
            </p:nvSpPr>
            <p:spPr>
              <a:xfrm>
                <a:off x="2229253" y="916111"/>
                <a:ext cx="1686116" cy="511147"/>
              </a:xfrm>
              <a:custGeom>
                <a:avLst/>
                <a:gdLst/>
                <a:ahLst/>
                <a:cxnLst>
                  <a:cxn ang="0">
                    <a:pos x="wd2" y="hd2"/>
                  </a:cxn>
                  <a:cxn ang="5400000">
                    <a:pos x="wd2" y="hd2"/>
                  </a:cxn>
                  <a:cxn ang="10800000">
                    <a:pos x="wd2" y="hd2"/>
                  </a:cxn>
                  <a:cxn ang="16200000">
                    <a:pos x="wd2" y="hd2"/>
                  </a:cxn>
                </a:cxnLst>
                <a:rect l="0" t="0" r="r" b="b"/>
                <a:pathLst>
                  <a:path w="21600" h="16234" extrusionOk="0">
                    <a:moveTo>
                      <a:pt x="0" y="0"/>
                    </a:moveTo>
                    <a:cubicBezTo>
                      <a:pt x="10987" y="20650"/>
                      <a:pt x="18187" y="21600"/>
                      <a:pt x="21600" y="2849"/>
                    </a:cubicBezTo>
                  </a:path>
                </a:pathLst>
              </a:custGeom>
              <a:noFill/>
              <a:ln w="63500" cap="flat">
                <a:solidFill>
                  <a:srgbClr val="000000"/>
                </a:solidFill>
                <a:prstDash val="solid"/>
                <a:miter lim="400000"/>
                <a:tailEnd type="triangle" w="med" len="med"/>
              </a:ln>
              <a:effectLst/>
            </p:spPr>
            <p:txBody>
              <a:bodyPr/>
              <a:lstStyle/>
              <a:p>
                <a:endParaRPr/>
              </a:p>
            </p:txBody>
          </p:sp>
          <p:grpSp>
            <p:nvGrpSpPr>
              <p:cNvPr id="1749" name="Group"/>
              <p:cNvGrpSpPr/>
              <p:nvPr/>
            </p:nvGrpSpPr>
            <p:grpSpPr>
              <a:xfrm>
                <a:off x="0" y="0"/>
                <a:ext cx="2556334" cy="1270000"/>
                <a:chOff x="0" y="0"/>
                <a:chExt cx="2556333" cy="1270000"/>
              </a:xfrm>
            </p:grpSpPr>
            <p:sp>
              <p:nvSpPr>
                <p:cNvPr id="1747" name="8"/>
                <p:cNvSpPr/>
                <p:nvPr/>
              </p:nvSpPr>
              <p:spPr>
                <a:xfrm>
                  <a:off x="0" y="0"/>
                  <a:ext cx="1270000" cy="1270000"/>
                </a:xfrm>
                <a:prstGeom prst="rect">
                  <a:avLst/>
                </a:prstGeom>
                <a:solidFill>
                  <a:srgbClr val="00A1FF"/>
                </a:solidFill>
                <a:ln w="254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825500">
                    <a:defRPr sz="3200">
                      <a:solidFill>
                        <a:srgbClr val="000000"/>
                      </a:solidFill>
                      <a:latin typeface="Helvetica Neue Medium"/>
                      <a:ea typeface="Helvetica Neue Medium"/>
                      <a:cs typeface="Helvetica Neue Medium"/>
                      <a:sym typeface="Helvetica Neue Medium"/>
                    </a:defRPr>
                  </a:lvl1pPr>
                </a:lstStyle>
                <a:p>
                  <a:r>
                    <a:t>8</a:t>
                  </a:r>
                </a:p>
              </p:txBody>
            </p:sp>
            <p:sp>
              <p:nvSpPr>
                <p:cNvPr id="1748" name="link"/>
                <p:cNvSpPr/>
                <p:nvPr/>
              </p:nvSpPr>
              <p:spPr>
                <a:xfrm>
                  <a:off x="1286333" y="0"/>
                  <a:ext cx="1270001" cy="1270000"/>
                </a:xfrm>
                <a:prstGeom prst="rect">
                  <a:avLst/>
                </a:prstGeom>
                <a:solidFill>
                  <a:schemeClr val="accent4">
                    <a:hueOff val="-476017"/>
                    <a:lumOff val="-10042"/>
                  </a:schemeClr>
                </a:solidFill>
                <a:ln w="254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825500">
                    <a:defRPr sz="3200">
                      <a:solidFill>
                        <a:srgbClr val="000000"/>
                      </a:solidFill>
                      <a:latin typeface="Helvetica Neue Medium"/>
                      <a:ea typeface="Helvetica Neue Medium"/>
                      <a:cs typeface="Helvetica Neue Medium"/>
                      <a:sym typeface="Helvetica Neue Medium"/>
                    </a:defRPr>
                  </a:lvl1pPr>
                </a:lstStyle>
                <a:p>
                  <a:r>
                    <a:t>link</a:t>
                  </a:r>
                </a:p>
              </p:txBody>
            </p:sp>
          </p:grpSp>
        </p:grpSp>
        <p:sp>
          <p:nvSpPr>
            <p:cNvPr id="1751" name="None"/>
            <p:cNvSpPr/>
            <p:nvPr/>
          </p:nvSpPr>
          <p:spPr>
            <a:xfrm>
              <a:off x="3388278" y="353068"/>
              <a:ext cx="1418184" cy="570363"/>
            </a:xfrm>
            <a:prstGeom prst="rect">
              <a:avLst/>
            </a:prstGeom>
            <a:solidFill>
              <a:srgbClr val="000000"/>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825500">
                <a:defRPr sz="3200">
                  <a:solidFill>
                    <a:srgbClr val="FFFFFF"/>
                  </a:solidFill>
                  <a:latin typeface="Helvetica Neue Medium"/>
                  <a:ea typeface="Helvetica Neue Medium"/>
                  <a:cs typeface="Helvetica Neue Medium"/>
                  <a:sym typeface="Helvetica Neue Medium"/>
                </a:defRPr>
              </a:lvl1pPr>
            </a:lstStyle>
            <a:p>
              <a:r>
                <a:t>None</a:t>
              </a:r>
            </a:p>
          </p:txBody>
        </p:sp>
      </p:grpSp>
      <p:grpSp>
        <p:nvGrpSpPr>
          <p:cNvPr id="1755" name="Group"/>
          <p:cNvGrpSpPr/>
          <p:nvPr/>
        </p:nvGrpSpPr>
        <p:grpSpPr>
          <a:xfrm>
            <a:off x="11253957" y="8252262"/>
            <a:ext cx="3761537" cy="2698506"/>
            <a:chOff x="-1106728" y="0"/>
            <a:chExt cx="3761536" cy="2698504"/>
          </a:xfrm>
        </p:grpSpPr>
        <p:sp>
          <p:nvSpPr>
            <p:cNvPr id="1753" name="Line"/>
            <p:cNvSpPr/>
            <p:nvPr/>
          </p:nvSpPr>
          <p:spPr>
            <a:xfrm flipV="1">
              <a:off x="774039" y="0"/>
              <a:ext cx="1" cy="1841278"/>
            </a:xfrm>
            <a:prstGeom prst="line">
              <a:avLst/>
            </a:prstGeom>
            <a:noFill/>
            <a:ln w="76200" cap="flat">
              <a:solidFill>
                <a:srgbClr val="000000"/>
              </a:solidFill>
              <a:prstDash val="solid"/>
              <a:miter lim="400000"/>
              <a:tailEnd type="triangle" w="med" len="med"/>
            </a:ln>
            <a:effectLst/>
          </p:spPr>
          <p:txBody>
            <a:bodyPr wrap="square" lIns="50800" tIns="50800" rIns="50800" bIns="50800" numCol="1" anchor="ctr">
              <a:noAutofit/>
            </a:bodyPr>
            <a:lstStyle/>
            <a:p>
              <a:endParaRPr/>
            </a:p>
          </p:txBody>
        </p:sp>
        <p:sp>
          <p:nvSpPr>
            <p:cNvPr id="1754" name="currentNode"/>
            <p:cNvSpPr txBox="1"/>
            <p:nvPr/>
          </p:nvSpPr>
          <p:spPr>
            <a:xfrm>
              <a:off x="-1106729" y="1877986"/>
              <a:ext cx="3761538" cy="82051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defRPr sz="4800" b="1">
                  <a:solidFill>
                    <a:srgbClr val="000000"/>
                  </a:solidFill>
                </a:defRPr>
              </a:lvl1pPr>
            </a:lstStyle>
            <a:p>
              <a:r>
                <a:t>currentNode</a:t>
              </a:r>
            </a:p>
          </p:txBody>
        </p:sp>
      </p:grpSp>
      <p:grpSp>
        <p:nvGrpSpPr>
          <p:cNvPr id="1760" name="Group"/>
          <p:cNvGrpSpPr/>
          <p:nvPr/>
        </p:nvGrpSpPr>
        <p:grpSpPr>
          <a:xfrm>
            <a:off x="15741453" y="11683597"/>
            <a:ext cx="3524549" cy="820519"/>
            <a:chOff x="0" y="0"/>
            <a:chExt cx="3524548" cy="820517"/>
          </a:xfrm>
        </p:grpSpPr>
        <p:grpSp>
          <p:nvGrpSpPr>
            <p:cNvPr id="1758" name="Group"/>
            <p:cNvGrpSpPr/>
            <p:nvPr/>
          </p:nvGrpSpPr>
          <p:grpSpPr>
            <a:xfrm>
              <a:off x="0" y="0"/>
              <a:ext cx="2773597" cy="820518"/>
              <a:chOff x="0" y="0"/>
              <a:chExt cx="2773596" cy="820517"/>
            </a:xfrm>
          </p:grpSpPr>
          <p:sp>
            <p:nvSpPr>
              <p:cNvPr id="1756" name="Line"/>
              <p:cNvSpPr/>
              <p:nvPr/>
            </p:nvSpPr>
            <p:spPr>
              <a:xfrm>
                <a:off x="1503596" y="410258"/>
                <a:ext cx="1270001" cy="1"/>
              </a:xfrm>
              <a:prstGeom prst="line">
                <a:avLst/>
              </a:prstGeom>
              <a:noFill/>
              <a:ln w="76200" cap="flat">
                <a:solidFill>
                  <a:srgbClr val="000000"/>
                </a:solidFill>
                <a:prstDash val="solid"/>
                <a:miter lim="400000"/>
                <a:tailEnd type="triangle" w="med" len="med"/>
              </a:ln>
              <a:effectLst/>
            </p:spPr>
            <p:txBody>
              <a:bodyPr wrap="square" lIns="50800" tIns="50800" rIns="50800" bIns="50800" numCol="1" anchor="ctr">
                <a:noAutofit/>
              </a:bodyPr>
              <a:lstStyle/>
              <a:p>
                <a:endParaRPr/>
              </a:p>
            </p:txBody>
          </p:sp>
          <p:sp>
            <p:nvSpPr>
              <p:cNvPr id="1757" name="item"/>
              <p:cNvSpPr txBox="1"/>
              <p:nvPr/>
            </p:nvSpPr>
            <p:spPr>
              <a:xfrm>
                <a:off x="0" y="-1"/>
                <a:ext cx="1388365" cy="82051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defRPr sz="4800" b="1">
                    <a:solidFill>
                      <a:srgbClr val="000000"/>
                    </a:solidFill>
                  </a:defRPr>
                </a:lvl1pPr>
              </a:lstStyle>
              <a:p>
                <a:r>
                  <a:t>item</a:t>
                </a:r>
              </a:p>
            </p:txBody>
          </p:sp>
        </p:grpSp>
        <p:sp>
          <p:nvSpPr>
            <p:cNvPr id="1759" name="8"/>
            <p:cNvSpPr txBox="1"/>
            <p:nvPr/>
          </p:nvSpPr>
          <p:spPr>
            <a:xfrm>
              <a:off x="3071310" y="-1"/>
              <a:ext cx="453239" cy="82051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defRPr sz="4800" b="1">
                  <a:solidFill>
                    <a:srgbClr val="000000"/>
                  </a:solidFill>
                </a:defRPr>
              </a:lvl1pPr>
            </a:lstStyle>
            <a:p>
              <a:r>
                <a:t>8</a:t>
              </a:r>
            </a:p>
          </p:txBody>
        </p:sp>
      </p:grpSp>
      <p:grpSp>
        <p:nvGrpSpPr>
          <p:cNvPr id="1763" name="Rectangle"/>
          <p:cNvGrpSpPr/>
          <p:nvPr/>
        </p:nvGrpSpPr>
        <p:grpSpPr>
          <a:xfrm>
            <a:off x="2608571" y="8801615"/>
            <a:ext cx="8425792" cy="902222"/>
            <a:chOff x="0" y="0"/>
            <a:chExt cx="8306775" cy="4325230"/>
          </a:xfrm>
        </p:grpSpPr>
        <p:sp>
          <p:nvSpPr>
            <p:cNvPr id="1762" name="Rectangle"/>
            <p:cNvSpPr/>
            <p:nvPr/>
          </p:nvSpPr>
          <p:spPr>
            <a:xfrm>
              <a:off x="38100" y="38099"/>
              <a:ext cx="8230576" cy="4249032"/>
            </a:xfrm>
            <a:prstGeom prst="rect">
              <a:avLst/>
            </a:prstGeom>
            <a:solidFill>
              <a:srgbClr val="282A35"/>
            </a:solidFill>
            <a:ln>
              <a:noFill/>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pic>
          <p:nvPicPr>
            <p:cNvPr id="1761" name="Rectangle Rectangle" descr="Rectangle Rectangle"/>
            <p:cNvPicPr>
              <a:picLocks/>
            </p:cNvPicPr>
            <p:nvPr/>
          </p:nvPicPr>
          <p:blipFill>
            <a:blip r:embed="rId4"/>
            <a:stretch>
              <a:fillRect/>
            </a:stretch>
          </p:blipFill>
          <p:spPr>
            <a:xfrm>
              <a:off x="0" y="-1"/>
              <a:ext cx="8306776" cy="4325232"/>
            </a:xfrm>
            <a:prstGeom prst="rect">
              <a:avLst/>
            </a:prstGeom>
            <a:effectLst/>
          </p:spPr>
        </p:pic>
      </p:grpSp>
      <p:grpSp>
        <p:nvGrpSpPr>
          <p:cNvPr id="2" name="Rectangle">
            <a:extLst>
              <a:ext uri="{FF2B5EF4-FFF2-40B4-BE49-F238E27FC236}">
                <a16:creationId xmlns:a16="http://schemas.microsoft.com/office/drawing/2014/main" id="{0085FB0B-96DB-B9B1-E53B-E7CB356D6CF9}"/>
              </a:ext>
            </a:extLst>
          </p:cNvPr>
          <p:cNvGrpSpPr/>
          <p:nvPr/>
        </p:nvGrpSpPr>
        <p:grpSpPr>
          <a:xfrm>
            <a:off x="2608571" y="9689971"/>
            <a:ext cx="8425793" cy="886327"/>
            <a:chOff x="0" y="8"/>
            <a:chExt cx="8306776" cy="4287125"/>
          </a:xfrm>
        </p:grpSpPr>
        <p:sp>
          <p:nvSpPr>
            <p:cNvPr id="3" name="Rectangle">
              <a:extLst>
                <a:ext uri="{FF2B5EF4-FFF2-40B4-BE49-F238E27FC236}">
                  <a16:creationId xmlns:a16="http://schemas.microsoft.com/office/drawing/2014/main" id="{FD64CD04-52AF-FF75-E6E1-00D95314741A}"/>
                </a:ext>
              </a:extLst>
            </p:cNvPr>
            <p:cNvSpPr/>
            <p:nvPr/>
          </p:nvSpPr>
          <p:spPr>
            <a:xfrm>
              <a:off x="38100" y="38099"/>
              <a:ext cx="8230576" cy="4249032"/>
            </a:xfrm>
            <a:prstGeom prst="rect">
              <a:avLst/>
            </a:prstGeom>
            <a:solidFill>
              <a:srgbClr val="282A35"/>
            </a:solidFill>
            <a:ln>
              <a:noFill/>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pic>
          <p:nvPicPr>
            <p:cNvPr id="4" name="Rectangle Rectangle" descr="Rectangle Rectangle">
              <a:extLst>
                <a:ext uri="{FF2B5EF4-FFF2-40B4-BE49-F238E27FC236}">
                  <a16:creationId xmlns:a16="http://schemas.microsoft.com/office/drawing/2014/main" id="{258C4B6B-71C7-015D-3910-6E73B0597867}"/>
                </a:ext>
              </a:extLst>
            </p:cNvPr>
            <p:cNvPicPr>
              <a:picLocks/>
            </p:cNvPicPr>
            <p:nvPr/>
          </p:nvPicPr>
          <p:blipFill>
            <a:blip r:embed="rId4"/>
            <a:stretch>
              <a:fillRect/>
            </a:stretch>
          </p:blipFill>
          <p:spPr>
            <a:xfrm>
              <a:off x="0" y="8"/>
              <a:ext cx="8306776" cy="4287125"/>
            </a:xfrm>
            <a:prstGeom prst="rect">
              <a:avLst/>
            </a:prstGeom>
            <a:effectLst/>
          </p:spPr>
        </p:pic>
      </p:grpSp>
      <p:grpSp>
        <p:nvGrpSpPr>
          <p:cNvPr id="5" name="Rectangle">
            <a:extLst>
              <a:ext uri="{FF2B5EF4-FFF2-40B4-BE49-F238E27FC236}">
                <a16:creationId xmlns:a16="http://schemas.microsoft.com/office/drawing/2014/main" id="{B353E41C-D67E-395B-A135-7FA1C1B147D2}"/>
              </a:ext>
            </a:extLst>
          </p:cNvPr>
          <p:cNvGrpSpPr/>
          <p:nvPr/>
        </p:nvGrpSpPr>
        <p:grpSpPr>
          <a:xfrm>
            <a:off x="2608571" y="10582532"/>
            <a:ext cx="8425793" cy="874176"/>
            <a:chOff x="0" y="8"/>
            <a:chExt cx="8306776" cy="4287125"/>
          </a:xfrm>
        </p:grpSpPr>
        <p:sp>
          <p:nvSpPr>
            <p:cNvPr id="6" name="Rectangle">
              <a:extLst>
                <a:ext uri="{FF2B5EF4-FFF2-40B4-BE49-F238E27FC236}">
                  <a16:creationId xmlns:a16="http://schemas.microsoft.com/office/drawing/2014/main" id="{DA474FE2-1809-35FD-3D18-743365782303}"/>
                </a:ext>
              </a:extLst>
            </p:cNvPr>
            <p:cNvSpPr/>
            <p:nvPr/>
          </p:nvSpPr>
          <p:spPr>
            <a:xfrm>
              <a:off x="38100" y="38099"/>
              <a:ext cx="8230576" cy="4249032"/>
            </a:xfrm>
            <a:prstGeom prst="rect">
              <a:avLst/>
            </a:prstGeom>
            <a:solidFill>
              <a:srgbClr val="282A35"/>
            </a:solidFill>
            <a:ln>
              <a:noFill/>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pic>
          <p:nvPicPr>
            <p:cNvPr id="7" name="Rectangle Rectangle" descr="Rectangle Rectangle">
              <a:extLst>
                <a:ext uri="{FF2B5EF4-FFF2-40B4-BE49-F238E27FC236}">
                  <a16:creationId xmlns:a16="http://schemas.microsoft.com/office/drawing/2014/main" id="{B5B576BC-B781-C2A1-07D6-A139DE772191}"/>
                </a:ext>
              </a:extLst>
            </p:cNvPr>
            <p:cNvPicPr>
              <a:picLocks/>
            </p:cNvPicPr>
            <p:nvPr/>
          </p:nvPicPr>
          <p:blipFill>
            <a:blip r:embed="rId4"/>
            <a:stretch>
              <a:fillRect/>
            </a:stretch>
          </p:blipFill>
          <p:spPr>
            <a:xfrm>
              <a:off x="0" y="8"/>
              <a:ext cx="8306776" cy="4287125"/>
            </a:xfrm>
            <a:prstGeom prst="rect">
              <a:avLst/>
            </a:prstGeom>
            <a:effectLst/>
          </p:spPr>
        </p:pic>
      </p:grpSp>
      <p:grpSp>
        <p:nvGrpSpPr>
          <p:cNvPr id="8" name="Rectangle">
            <a:extLst>
              <a:ext uri="{FF2B5EF4-FFF2-40B4-BE49-F238E27FC236}">
                <a16:creationId xmlns:a16="http://schemas.microsoft.com/office/drawing/2014/main" id="{4E7E83B5-5718-1ED2-2689-CAD1E0485740}"/>
              </a:ext>
            </a:extLst>
          </p:cNvPr>
          <p:cNvGrpSpPr/>
          <p:nvPr/>
        </p:nvGrpSpPr>
        <p:grpSpPr>
          <a:xfrm>
            <a:off x="2608571" y="11464184"/>
            <a:ext cx="8425793" cy="432541"/>
            <a:chOff x="0" y="8"/>
            <a:chExt cx="8306776" cy="4287125"/>
          </a:xfrm>
        </p:grpSpPr>
        <p:sp>
          <p:nvSpPr>
            <p:cNvPr id="9" name="Rectangle">
              <a:extLst>
                <a:ext uri="{FF2B5EF4-FFF2-40B4-BE49-F238E27FC236}">
                  <a16:creationId xmlns:a16="http://schemas.microsoft.com/office/drawing/2014/main" id="{9BFD3BC6-59CB-0BC6-6399-7A5860BCF1E1}"/>
                </a:ext>
              </a:extLst>
            </p:cNvPr>
            <p:cNvSpPr/>
            <p:nvPr/>
          </p:nvSpPr>
          <p:spPr>
            <a:xfrm>
              <a:off x="38100" y="38099"/>
              <a:ext cx="8230576" cy="4249032"/>
            </a:xfrm>
            <a:prstGeom prst="rect">
              <a:avLst/>
            </a:prstGeom>
            <a:solidFill>
              <a:srgbClr val="282A35"/>
            </a:solidFill>
            <a:ln>
              <a:noFill/>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pic>
          <p:nvPicPr>
            <p:cNvPr id="10" name="Rectangle Rectangle" descr="Rectangle Rectangle">
              <a:extLst>
                <a:ext uri="{FF2B5EF4-FFF2-40B4-BE49-F238E27FC236}">
                  <a16:creationId xmlns:a16="http://schemas.microsoft.com/office/drawing/2014/main" id="{9647255D-073D-894E-A688-00175CC1E983}"/>
                </a:ext>
              </a:extLst>
            </p:cNvPr>
            <p:cNvPicPr>
              <a:picLocks/>
            </p:cNvPicPr>
            <p:nvPr/>
          </p:nvPicPr>
          <p:blipFill>
            <a:blip r:embed="rId4"/>
            <a:stretch>
              <a:fillRect/>
            </a:stretch>
          </p:blipFill>
          <p:spPr>
            <a:xfrm>
              <a:off x="0" y="8"/>
              <a:ext cx="8306776" cy="4287125"/>
            </a:xfrm>
            <a:prstGeom prst="rect">
              <a:avLst/>
            </a:prstGeom>
            <a:effectLst/>
          </p:spPr>
        </p:pic>
      </p:grpSp>
      <p:grpSp>
        <p:nvGrpSpPr>
          <p:cNvPr id="11" name="Rectangle">
            <a:extLst>
              <a:ext uri="{FF2B5EF4-FFF2-40B4-BE49-F238E27FC236}">
                <a16:creationId xmlns:a16="http://schemas.microsoft.com/office/drawing/2014/main" id="{BA9B9AEB-3480-E65C-CBB2-9BD8CCB7EB91}"/>
              </a:ext>
            </a:extLst>
          </p:cNvPr>
          <p:cNvGrpSpPr/>
          <p:nvPr/>
        </p:nvGrpSpPr>
        <p:grpSpPr>
          <a:xfrm>
            <a:off x="2608571" y="11909558"/>
            <a:ext cx="8425793" cy="425846"/>
            <a:chOff x="0" y="8"/>
            <a:chExt cx="8306776" cy="4287125"/>
          </a:xfrm>
        </p:grpSpPr>
        <p:sp>
          <p:nvSpPr>
            <p:cNvPr id="12" name="Rectangle">
              <a:extLst>
                <a:ext uri="{FF2B5EF4-FFF2-40B4-BE49-F238E27FC236}">
                  <a16:creationId xmlns:a16="http://schemas.microsoft.com/office/drawing/2014/main" id="{7A917188-6AA4-22C6-D11F-3909F95EDD14}"/>
                </a:ext>
              </a:extLst>
            </p:cNvPr>
            <p:cNvSpPr/>
            <p:nvPr/>
          </p:nvSpPr>
          <p:spPr>
            <a:xfrm>
              <a:off x="38100" y="38099"/>
              <a:ext cx="8230576" cy="4249032"/>
            </a:xfrm>
            <a:prstGeom prst="rect">
              <a:avLst/>
            </a:prstGeom>
            <a:solidFill>
              <a:srgbClr val="282A35"/>
            </a:solidFill>
            <a:ln>
              <a:noFill/>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pic>
          <p:nvPicPr>
            <p:cNvPr id="13" name="Rectangle Rectangle" descr="Rectangle Rectangle">
              <a:extLst>
                <a:ext uri="{FF2B5EF4-FFF2-40B4-BE49-F238E27FC236}">
                  <a16:creationId xmlns:a16="http://schemas.microsoft.com/office/drawing/2014/main" id="{52C2B199-DF01-CD13-E544-CEB8F1A171C6}"/>
                </a:ext>
              </a:extLst>
            </p:cNvPr>
            <p:cNvPicPr>
              <a:picLocks/>
            </p:cNvPicPr>
            <p:nvPr/>
          </p:nvPicPr>
          <p:blipFill>
            <a:blip r:embed="rId4"/>
            <a:stretch>
              <a:fillRect/>
            </a:stretch>
          </p:blipFill>
          <p:spPr>
            <a:xfrm>
              <a:off x="0" y="8"/>
              <a:ext cx="8306776" cy="4287125"/>
            </a:xfrm>
            <a:prstGeom prst="rect">
              <a:avLst/>
            </a:prstGeom>
            <a:effectLst/>
          </p:spPr>
        </p:pic>
      </p:grpSp>
      <p:grpSp>
        <p:nvGrpSpPr>
          <p:cNvPr id="14" name="Rectangle">
            <a:extLst>
              <a:ext uri="{FF2B5EF4-FFF2-40B4-BE49-F238E27FC236}">
                <a16:creationId xmlns:a16="http://schemas.microsoft.com/office/drawing/2014/main" id="{0C96FAA6-B1A0-E0A5-D12B-89C28C11C592}"/>
              </a:ext>
            </a:extLst>
          </p:cNvPr>
          <p:cNvGrpSpPr/>
          <p:nvPr/>
        </p:nvGrpSpPr>
        <p:grpSpPr>
          <a:xfrm>
            <a:off x="2608571" y="12344594"/>
            <a:ext cx="8425793" cy="425846"/>
            <a:chOff x="0" y="8"/>
            <a:chExt cx="8306776" cy="4287125"/>
          </a:xfrm>
        </p:grpSpPr>
        <p:sp>
          <p:nvSpPr>
            <p:cNvPr id="15" name="Rectangle">
              <a:extLst>
                <a:ext uri="{FF2B5EF4-FFF2-40B4-BE49-F238E27FC236}">
                  <a16:creationId xmlns:a16="http://schemas.microsoft.com/office/drawing/2014/main" id="{2EDAA5DC-AD2A-F807-2D77-D024BFD36414}"/>
                </a:ext>
              </a:extLst>
            </p:cNvPr>
            <p:cNvSpPr/>
            <p:nvPr/>
          </p:nvSpPr>
          <p:spPr>
            <a:xfrm>
              <a:off x="38100" y="38099"/>
              <a:ext cx="8230576" cy="4249032"/>
            </a:xfrm>
            <a:prstGeom prst="rect">
              <a:avLst/>
            </a:prstGeom>
            <a:solidFill>
              <a:srgbClr val="282A35"/>
            </a:solidFill>
            <a:ln>
              <a:noFill/>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pic>
          <p:nvPicPr>
            <p:cNvPr id="16" name="Rectangle Rectangle" descr="Rectangle Rectangle">
              <a:extLst>
                <a:ext uri="{FF2B5EF4-FFF2-40B4-BE49-F238E27FC236}">
                  <a16:creationId xmlns:a16="http://schemas.microsoft.com/office/drawing/2014/main" id="{E047A924-2C06-3B4D-6591-CA66FA0C3E70}"/>
                </a:ext>
              </a:extLst>
            </p:cNvPr>
            <p:cNvPicPr>
              <a:picLocks/>
            </p:cNvPicPr>
            <p:nvPr/>
          </p:nvPicPr>
          <p:blipFill>
            <a:blip r:embed="rId4"/>
            <a:stretch>
              <a:fillRect/>
            </a:stretch>
          </p:blipFill>
          <p:spPr>
            <a:xfrm>
              <a:off x="0" y="8"/>
              <a:ext cx="8306776" cy="4287125"/>
            </a:xfrm>
            <a:prstGeom prst="rect">
              <a:avLst/>
            </a:prstGeom>
            <a:effectLst/>
          </p:spPr>
        </p:pic>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p:tmAbs val="0"/>
                                  </p:iterate>
                                  <p:childTnLst>
                                    <p:set>
                                      <p:cBhvr>
                                        <p:cTn id="6" fill="hold"/>
                                        <p:tgtEl>
                                          <p:spTgt spid="17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iterate>
                                    <p:tmAbs val="0"/>
                                  </p:iterate>
                                  <p:childTnLst>
                                    <p:set>
                                      <p:cBhvr>
                                        <p:cTn id="10" fill="hold">
                                          <p:stCondLst>
                                            <p:cond delay="0"/>
                                          </p:stCondLst>
                                        </p:cTn>
                                        <p:tgtEl>
                                          <p:spTgt spid="1763"/>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iterate>
                                    <p:tmAbs val="0"/>
                                  </p:iterate>
                                  <p:childTnLst>
                                    <p:set>
                                      <p:cBhvr>
                                        <p:cTn id="14" fill="hold">
                                          <p:stCondLst>
                                            <p:cond delay="0"/>
                                          </p:stCondLst>
                                        </p:cTn>
                                        <p:tgtEl>
                                          <p:spTgt spid="2"/>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iterate>
                                    <p:tmAbs val="0"/>
                                  </p:iterate>
                                  <p:childTnLst>
                                    <p:set>
                                      <p:cBhvr>
                                        <p:cTn id="18" fill="hold"/>
                                        <p:tgtEl>
                                          <p:spTgt spid="175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0" nodeType="clickEffect">
                                  <p:stCondLst>
                                    <p:cond delay="0"/>
                                  </p:stCondLst>
                                  <p:iterate>
                                    <p:tmAbs val="0"/>
                                  </p:iterate>
                                  <p:childTnLst>
                                    <p:set>
                                      <p:cBhvr>
                                        <p:cTn id="22" fill="hold">
                                          <p:stCondLst>
                                            <p:cond delay="0"/>
                                          </p:stCondLst>
                                        </p:cTn>
                                        <p:tgtEl>
                                          <p:spTgt spid="5"/>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path" presetSubtype="0" accel="50000" decel="50000" fill="hold" nodeType="clickEffect">
                                  <p:stCondLst>
                                    <p:cond delay="0"/>
                                  </p:stCondLst>
                                  <p:childTnLst>
                                    <p:animMotion origin="layout" path="M 0.000000 0.000000 L 0.165133 0.000434" pathEditMode="relative">
                                      <p:cBhvr>
                                        <p:cTn id="26" dur="1000" fill="hold"/>
                                        <p:tgtEl>
                                          <p:spTgt spid="1755"/>
                                        </p:tgtEl>
                                        <p:attrNameLst>
                                          <p:attrName>ppt_x</p:attrName>
                                          <p:attrName>ppt_y</p:attrName>
                                        </p:attrNameLst>
                                      </p:cBhvr>
                                    </p:animMotion>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0" nodeType="clickEffect">
                                  <p:stCondLst>
                                    <p:cond delay="0"/>
                                  </p:stCondLst>
                                  <p:iterate>
                                    <p:tmAbs val="0"/>
                                  </p:iterate>
                                  <p:childTnLst>
                                    <p:set>
                                      <p:cBhvr>
                                        <p:cTn id="30" fill="hold">
                                          <p:stCondLst>
                                            <p:cond delay="0"/>
                                          </p:stCondLst>
                                        </p:cTn>
                                        <p:tgtEl>
                                          <p:spTgt spid="8"/>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iterate>
                                    <p:tmAbs val="0"/>
                                  </p:iterate>
                                  <p:childTnLst>
                                    <p:set>
                                      <p:cBhvr>
                                        <p:cTn id="34" fill="hold"/>
                                        <p:tgtEl>
                                          <p:spTgt spid="176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grpId="0" nodeType="clickEffect">
                                  <p:stCondLst>
                                    <p:cond delay="0"/>
                                  </p:stCondLst>
                                  <p:iterate>
                                    <p:tmAbs val="0"/>
                                  </p:iterate>
                                  <p:childTnLst>
                                    <p:set>
                                      <p:cBhvr>
                                        <p:cTn id="38" fill="hold">
                                          <p:stCondLst>
                                            <p:cond delay="0"/>
                                          </p:stCondLst>
                                        </p:cTn>
                                        <p:tgtEl>
                                          <p:spTgt spid="11"/>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path" presetSubtype="0" accel="50000" decel="50000" fill="hold" nodeType="clickEffect">
                                  <p:stCondLst>
                                    <p:cond delay="0"/>
                                  </p:stCondLst>
                                  <p:childTnLst>
                                    <p:animMotion origin="layout" path="M 0.000000 0.000000 L -0.140401 -0.000000" pathEditMode="relative">
                                      <p:cBhvr>
                                        <p:cTn id="42" dur="1000" fill="hold"/>
                                        <p:tgtEl>
                                          <p:spTgt spid="1731"/>
                                        </p:tgtEl>
                                        <p:attrNameLst>
                                          <p:attrName>ppt_x</p:attrName>
                                          <p:attrName>ppt_y</p:attrName>
                                        </p:attrNameLst>
                                      </p:cBhvr>
                                    </p:animMotion>
                                  </p:childTnLst>
                                </p:cTn>
                              </p:par>
                            </p:childTnLst>
                          </p:cTn>
                        </p:par>
                        <p:par>
                          <p:cTn id="43" fill="hold">
                            <p:stCondLst>
                              <p:cond delay="1000"/>
                            </p:stCondLst>
                            <p:childTnLst>
                              <p:par>
                                <p:cTn id="44" presetID="9" presetClass="emph" fill="hold" grpId="1" nodeType="afterEffect">
                                  <p:stCondLst>
                                    <p:cond delay="0"/>
                                  </p:stCondLst>
                                  <p:childTnLst>
                                    <p:set>
                                      <p:cBhvr>
                                        <p:cTn id="45" dur="indefinite" fill="hold"/>
                                        <p:tgtEl>
                                          <p:spTgt spid="1755"/>
                                        </p:tgtEl>
                                        <p:attrNameLst>
                                          <p:attrName>style.opacity</p:attrName>
                                        </p:attrNameLst>
                                      </p:cBhvr>
                                      <p:to>
                                        <p:strVal val="0.20"/>
                                      </p:to>
                                    </p:set>
                                    <p:animEffect filter="image" prLst="opacity: 0.20; ">
                                      <p:cBhvr>
                                        <p:cTn id="46" dur="indefinite" fill="hold"/>
                                        <p:tgtEl>
                                          <p:spTgt spid="1755"/>
                                        </p:tgtEl>
                                      </p:cBhvr>
                                    </p:animEffect>
                                  </p:childTnLst>
                                </p:cTn>
                              </p:par>
                            </p:childTnLst>
                          </p:cTn>
                        </p:par>
                      </p:childTnLst>
                    </p:cTn>
                  </p:par>
                  <p:par>
                    <p:cTn id="47" fill="hold">
                      <p:stCondLst>
                        <p:cond delay="indefinite"/>
                      </p:stCondLst>
                      <p:childTnLst>
                        <p:par>
                          <p:cTn id="48" fill="hold">
                            <p:stCondLst>
                              <p:cond delay="0"/>
                            </p:stCondLst>
                            <p:childTnLst>
                              <p:par>
                                <p:cTn id="49" presetID="1" presetClass="exit" presetSubtype="0" fill="hold" grpId="0" nodeType="clickEffect">
                                  <p:stCondLst>
                                    <p:cond delay="0"/>
                                  </p:stCondLst>
                                  <p:iterate>
                                    <p:tmAbs val="0"/>
                                  </p:iterate>
                                  <p:childTnLst>
                                    <p:set>
                                      <p:cBhvr>
                                        <p:cTn id="50" fill="hold">
                                          <p:stCondLst>
                                            <p:cond delay="0"/>
                                          </p:stCondLst>
                                        </p:cTn>
                                        <p:tgtEl>
                                          <p:spTgt spid="14"/>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9" presetClass="exit" fill="hold" grpId="0" nodeType="clickEffect">
                                  <p:stCondLst>
                                    <p:cond delay="0"/>
                                  </p:stCondLst>
                                  <p:iterate>
                                    <p:tmAbs val="0"/>
                                  </p:iterate>
                                  <p:childTnLst>
                                    <p:animEffect transition="out" filter="dissolve">
                                      <p:cBhvr>
                                        <p:cTn id="54" dur="2500" fill="hold"/>
                                        <p:tgtEl>
                                          <p:spTgt spid="1752"/>
                                        </p:tgtEl>
                                      </p:cBhvr>
                                    </p:animEffect>
                                    <p:set>
                                      <p:cBhvr>
                                        <p:cTn id="55" fill="hold">
                                          <p:stCondLst>
                                            <p:cond delay="2499"/>
                                          </p:stCondLst>
                                        </p:cTn>
                                        <p:tgtEl>
                                          <p:spTgt spid="175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32" grpId="0" animBg="1" advAuto="0"/>
      <p:bldP spid="1752" grpId="0" animBg="1" advAuto="0"/>
      <p:bldP spid="1755" grpId="0" animBg="1" advAuto="0"/>
      <p:bldP spid="1755" grpId="1" animBg="1" advAuto="0"/>
      <p:bldP spid="1760" grpId="0" animBg="1" advAuto="0"/>
      <p:bldP spid="1763" grpId="0" animBg="1" advAuto="0"/>
      <p:bldP spid="2" grpId="0" animBg="1" advAuto="0"/>
      <p:bldP spid="5" grpId="0" animBg="1" advAuto="0"/>
      <p:bldP spid="8" grpId="0" animBg="1" advAuto="0"/>
      <p:bldP spid="11" grpId="0" animBg="1" advAuto="0"/>
      <p:bldP spid="14" grpId="0" animBg="1" advAuto="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8" name="Linked Lists"/>
          <p:cNvSpPr txBox="1">
            <a:spLocks noGrp="1"/>
          </p:cNvSpPr>
          <p:nvPr>
            <p:ph type="title"/>
          </p:nvPr>
        </p:nvSpPr>
        <p:spPr>
          <a:xfrm>
            <a:off x="187129" y="111114"/>
            <a:ext cx="12356764" cy="1433164"/>
          </a:xfrm>
          <a:prstGeom prst="rect">
            <a:avLst/>
          </a:prstGeom>
        </p:spPr>
        <p:txBody>
          <a:bodyPr/>
          <a:lstStyle/>
          <a:p>
            <a:r>
              <a:t>Linked Lists</a:t>
            </a:r>
          </a:p>
        </p:txBody>
      </p:sp>
      <p:sp>
        <p:nvSpPr>
          <p:cNvPr id="1769"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84</a:t>
            </a:fld>
            <a:endParaRPr/>
          </a:p>
        </p:txBody>
      </p:sp>
      <p:sp>
        <p:nvSpPr>
          <p:cNvPr id="1770" name="addLast and removeLast"/>
          <p:cNvSpPr txBox="1"/>
          <p:nvPr/>
        </p:nvSpPr>
        <p:spPr>
          <a:xfrm>
            <a:off x="187129" y="1264877"/>
            <a:ext cx="11702041" cy="93477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ormAutofit/>
          </a:bodyPr>
          <a:lstStyle/>
          <a:p>
            <a:pPr algn="l" defTabSz="792479">
              <a:defRPr sz="5280" b="1">
                <a:solidFill>
                  <a:srgbClr val="000000"/>
                </a:solidFill>
              </a:defRPr>
            </a:pPr>
            <a:r>
              <a:rPr>
                <a:latin typeface="Courier New"/>
                <a:ea typeface="Courier New"/>
                <a:cs typeface="Courier New"/>
                <a:sym typeface="Courier New"/>
              </a:rPr>
              <a:t>addLast</a:t>
            </a:r>
            <a:r>
              <a:t> and </a:t>
            </a:r>
            <a:r>
              <a:rPr>
                <a:latin typeface="Courier New"/>
                <a:ea typeface="Courier New"/>
                <a:cs typeface="Courier New"/>
                <a:sym typeface="Courier New"/>
              </a:rPr>
              <a:t>removeLast</a:t>
            </a:r>
          </a:p>
        </p:txBody>
      </p:sp>
      <p:pic>
        <p:nvPicPr>
          <p:cNvPr id="1771" name="Image" descr="Image"/>
          <p:cNvPicPr>
            <a:picLocks noChangeAspect="1"/>
          </p:cNvPicPr>
          <p:nvPr/>
        </p:nvPicPr>
        <p:blipFill>
          <a:blip r:embed="rId2"/>
          <a:srcRect b="73783"/>
          <a:stretch>
            <a:fillRect/>
          </a:stretch>
        </p:blipFill>
        <p:spPr>
          <a:xfrm>
            <a:off x="289600" y="2169279"/>
            <a:ext cx="10838480" cy="2132387"/>
          </a:xfrm>
          <a:prstGeom prst="rect">
            <a:avLst/>
          </a:prstGeom>
          <a:ln w="25400">
            <a:miter lim="400000"/>
          </a:ln>
          <a:effectLst>
            <a:outerShdw blurRad="254000" dist="127000" dir="5400000" rotWithShape="0">
              <a:srgbClr val="000000">
                <a:alpha val="70000"/>
              </a:srgbClr>
            </a:outerShdw>
          </a:effectLst>
        </p:spPr>
      </p:pic>
      <p:grpSp>
        <p:nvGrpSpPr>
          <p:cNvPr id="1803" name="Group"/>
          <p:cNvGrpSpPr/>
          <p:nvPr/>
        </p:nvGrpSpPr>
        <p:grpSpPr>
          <a:xfrm>
            <a:off x="286493" y="4299511"/>
            <a:ext cx="10844871" cy="927938"/>
            <a:chOff x="0" y="0"/>
            <a:chExt cx="10844870" cy="927936"/>
          </a:xfrm>
        </p:grpSpPr>
        <p:sp>
          <p:nvSpPr>
            <p:cNvPr id="1772" name="Triangle"/>
            <p:cNvSpPr/>
            <p:nvPr/>
          </p:nvSpPr>
          <p:spPr>
            <a:xfrm rot="10800000">
              <a:off x="0" y="0"/>
              <a:ext cx="767169" cy="57036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282A35"/>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773" name="Triangle"/>
            <p:cNvSpPr/>
            <p:nvPr/>
          </p:nvSpPr>
          <p:spPr>
            <a:xfrm rot="10800000">
              <a:off x="669345" y="0"/>
              <a:ext cx="767169" cy="57036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282A35"/>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774" name="Triangle"/>
            <p:cNvSpPr/>
            <p:nvPr/>
          </p:nvSpPr>
          <p:spPr>
            <a:xfrm rot="10800000">
              <a:off x="1357449" y="0"/>
              <a:ext cx="767169" cy="57036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282A35"/>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775" name="Triangle"/>
            <p:cNvSpPr/>
            <p:nvPr/>
          </p:nvSpPr>
          <p:spPr>
            <a:xfrm rot="10800000">
              <a:off x="1933002" y="0"/>
              <a:ext cx="767170" cy="57036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282A35"/>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776" name="Triangle"/>
            <p:cNvSpPr/>
            <p:nvPr/>
          </p:nvSpPr>
          <p:spPr>
            <a:xfrm rot="10800000">
              <a:off x="2714899" y="0"/>
              <a:ext cx="767169" cy="57036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282A35"/>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777" name="Triangle"/>
            <p:cNvSpPr/>
            <p:nvPr/>
          </p:nvSpPr>
          <p:spPr>
            <a:xfrm rot="10800000">
              <a:off x="3384244" y="0"/>
              <a:ext cx="767170" cy="57036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282A35"/>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778" name="Triangle"/>
            <p:cNvSpPr/>
            <p:nvPr/>
          </p:nvSpPr>
          <p:spPr>
            <a:xfrm rot="10800000">
              <a:off x="4072349" y="0"/>
              <a:ext cx="767169" cy="57036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282A35"/>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779" name="Triangle"/>
            <p:cNvSpPr/>
            <p:nvPr/>
          </p:nvSpPr>
          <p:spPr>
            <a:xfrm rot="10800000">
              <a:off x="4647902" y="0"/>
              <a:ext cx="767169" cy="57036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282A35"/>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780" name="Triangle"/>
            <p:cNvSpPr/>
            <p:nvPr/>
          </p:nvSpPr>
          <p:spPr>
            <a:xfrm rot="10800000">
              <a:off x="5415070" y="0"/>
              <a:ext cx="767169" cy="57036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282A35"/>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781" name="Triangle"/>
            <p:cNvSpPr/>
            <p:nvPr/>
          </p:nvSpPr>
          <p:spPr>
            <a:xfrm rot="10800000">
              <a:off x="6084416" y="0"/>
              <a:ext cx="767169" cy="57036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282A35"/>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782" name="Triangle"/>
            <p:cNvSpPr/>
            <p:nvPr/>
          </p:nvSpPr>
          <p:spPr>
            <a:xfrm rot="10800000">
              <a:off x="6772520" y="0"/>
              <a:ext cx="767169" cy="57036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282A35"/>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783" name="Triangle"/>
            <p:cNvSpPr/>
            <p:nvPr/>
          </p:nvSpPr>
          <p:spPr>
            <a:xfrm rot="10800000">
              <a:off x="7348073" y="0"/>
              <a:ext cx="767170" cy="57036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282A35"/>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784" name="Triangle"/>
            <p:cNvSpPr/>
            <p:nvPr/>
          </p:nvSpPr>
          <p:spPr>
            <a:xfrm rot="10800000">
              <a:off x="8144698" y="0"/>
              <a:ext cx="767169" cy="57036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282A35"/>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785" name="Triangle"/>
            <p:cNvSpPr/>
            <p:nvPr/>
          </p:nvSpPr>
          <p:spPr>
            <a:xfrm rot="10800000">
              <a:off x="8814044" y="0"/>
              <a:ext cx="767169" cy="57036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282A35"/>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786" name="Triangle"/>
            <p:cNvSpPr/>
            <p:nvPr/>
          </p:nvSpPr>
          <p:spPr>
            <a:xfrm rot="10800000">
              <a:off x="9502148" y="0"/>
              <a:ext cx="767169" cy="57036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282A35"/>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787" name="Triangle"/>
            <p:cNvSpPr/>
            <p:nvPr/>
          </p:nvSpPr>
          <p:spPr>
            <a:xfrm rot="10800000">
              <a:off x="10077701" y="0"/>
              <a:ext cx="767170" cy="57036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282A35"/>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788" name="Triangle"/>
            <p:cNvSpPr/>
            <p:nvPr/>
          </p:nvSpPr>
          <p:spPr>
            <a:xfrm>
              <a:off x="422274" y="357575"/>
              <a:ext cx="767169" cy="57036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282A35"/>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789" name="Triangle"/>
            <p:cNvSpPr/>
            <p:nvPr/>
          </p:nvSpPr>
          <p:spPr>
            <a:xfrm>
              <a:off x="1110378" y="357575"/>
              <a:ext cx="767169" cy="57036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282A35"/>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790" name="Triangle"/>
            <p:cNvSpPr/>
            <p:nvPr/>
          </p:nvSpPr>
          <p:spPr>
            <a:xfrm>
              <a:off x="1685931" y="357575"/>
              <a:ext cx="767169" cy="57036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282A35"/>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791" name="Triangle"/>
            <p:cNvSpPr/>
            <p:nvPr/>
          </p:nvSpPr>
          <p:spPr>
            <a:xfrm>
              <a:off x="2467828" y="357575"/>
              <a:ext cx="767169" cy="57036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282A35"/>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792" name="Triangle"/>
            <p:cNvSpPr/>
            <p:nvPr/>
          </p:nvSpPr>
          <p:spPr>
            <a:xfrm>
              <a:off x="3137174" y="357575"/>
              <a:ext cx="767169" cy="57036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282A35"/>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793" name="Triangle"/>
            <p:cNvSpPr/>
            <p:nvPr/>
          </p:nvSpPr>
          <p:spPr>
            <a:xfrm>
              <a:off x="3825278" y="357575"/>
              <a:ext cx="767169" cy="57036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282A35"/>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794" name="Triangle"/>
            <p:cNvSpPr/>
            <p:nvPr/>
          </p:nvSpPr>
          <p:spPr>
            <a:xfrm>
              <a:off x="4400831" y="357575"/>
              <a:ext cx="767169" cy="57036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282A35"/>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795" name="Triangle"/>
            <p:cNvSpPr/>
            <p:nvPr/>
          </p:nvSpPr>
          <p:spPr>
            <a:xfrm>
              <a:off x="5167999" y="357575"/>
              <a:ext cx="767169" cy="57036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282A35"/>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796" name="Triangle"/>
            <p:cNvSpPr/>
            <p:nvPr/>
          </p:nvSpPr>
          <p:spPr>
            <a:xfrm>
              <a:off x="5837345" y="357575"/>
              <a:ext cx="767169" cy="57036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282A35"/>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797" name="Triangle"/>
            <p:cNvSpPr/>
            <p:nvPr/>
          </p:nvSpPr>
          <p:spPr>
            <a:xfrm>
              <a:off x="6525449" y="357575"/>
              <a:ext cx="767169" cy="57036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282A35"/>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798" name="Triangle"/>
            <p:cNvSpPr/>
            <p:nvPr/>
          </p:nvSpPr>
          <p:spPr>
            <a:xfrm>
              <a:off x="7101002" y="357575"/>
              <a:ext cx="767170" cy="57036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282A35"/>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799" name="Triangle"/>
            <p:cNvSpPr/>
            <p:nvPr/>
          </p:nvSpPr>
          <p:spPr>
            <a:xfrm>
              <a:off x="7897627" y="357575"/>
              <a:ext cx="767169" cy="57036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282A35"/>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800" name="Triangle"/>
            <p:cNvSpPr/>
            <p:nvPr/>
          </p:nvSpPr>
          <p:spPr>
            <a:xfrm>
              <a:off x="8566973" y="357575"/>
              <a:ext cx="767169" cy="57036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282A35"/>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801" name="Triangle"/>
            <p:cNvSpPr/>
            <p:nvPr/>
          </p:nvSpPr>
          <p:spPr>
            <a:xfrm>
              <a:off x="9255077" y="357575"/>
              <a:ext cx="767169" cy="57036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282A35"/>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802" name="Triangle"/>
            <p:cNvSpPr/>
            <p:nvPr/>
          </p:nvSpPr>
          <p:spPr>
            <a:xfrm>
              <a:off x="9830630" y="357575"/>
              <a:ext cx="767170" cy="57036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282A35"/>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grpSp>
      <p:pic>
        <p:nvPicPr>
          <p:cNvPr id="1804" name="Image" descr="Image"/>
          <p:cNvPicPr>
            <a:picLocks noChangeAspect="1"/>
          </p:cNvPicPr>
          <p:nvPr/>
        </p:nvPicPr>
        <p:blipFill>
          <a:blip r:embed="rId3"/>
          <a:stretch>
            <a:fillRect/>
          </a:stretch>
        </p:blipFill>
        <p:spPr>
          <a:xfrm>
            <a:off x="289600" y="5222887"/>
            <a:ext cx="10838657" cy="7997126"/>
          </a:xfrm>
          <a:prstGeom prst="rect">
            <a:avLst/>
          </a:prstGeom>
          <a:ln w="25400">
            <a:miter lim="400000"/>
          </a:ln>
          <a:effectLst>
            <a:outerShdw blurRad="254000" dist="127000" dir="5400000" rotWithShape="0">
              <a:srgbClr val="000000">
                <a:alpha val="70000"/>
              </a:srgbClr>
            </a:outerShdw>
          </a:effectLst>
        </p:spPr>
      </p:pic>
      <p:grpSp>
        <p:nvGrpSpPr>
          <p:cNvPr id="1829" name="Group"/>
          <p:cNvGrpSpPr/>
          <p:nvPr/>
        </p:nvGrpSpPr>
        <p:grpSpPr>
          <a:xfrm>
            <a:off x="13247335" y="2506391"/>
            <a:ext cx="10844871" cy="6093738"/>
            <a:chOff x="0" y="0"/>
            <a:chExt cx="10844869" cy="6093737"/>
          </a:xfrm>
        </p:grpSpPr>
        <p:sp>
          <p:nvSpPr>
            <p:cNvPr id="1805" name="None"/>
            <p:cNvSpPr/>
            <p:nvPr/>
          </p:nvSpPr>
          <p:spPr>
            <a:xfrm>
              <a:off x="6670334" y="2792006"/>
              <a:ext cx="1252930" cy="545107"/>
            </a:xfrm>
            <a:prstGeom prst="rect">
              <a:avLst/>
            </a:prstGeom>
            <a:solidFill>
              <a:srgbClr val="000000"/>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825500">
                <a:defRPr sz="3200">
                  <a:solidFill>
                    <a:srgbClr val="FFFFFF"/>
                  </a:solidFill>
                  <a:latin typeface="Helvetica Neue Medium"/>
                  <a:ea typeface="Helvetica Neue Medium"/>
                  <a:cs typeface="Helvetica Neue Medium"/>
                  <a:sym typeface="Helvetica Neue Medium"/>
                </a:defRPr>
              </a:lvl1pPr>
            </a:lstStyle>
            <a:p>
              <a:r>
                <a:t>None</a:t>
              </a:r>
            </a:p>
          </p:txBody>
        </p:sp>
        <p:grpSp>
          <p:nvGrpSpPr>
            <p:cNvPr id="1808" name="Group"/>
            <p:cNvGrpSpPr/>
            <p:nvPr/>
          </p:nvGrpSpPr>
          <p:grpSpPr>
            <a:xfrm>
              <a:off x="7163702" y="3986984"/>
              <a:ext cx="1105734" cy="2106754"/>
              <a:chOff x="0" y="0"/>
              <a:chExt cx="1105733" cy="2106752"/>
            </a:xfrm>
          </p:grpSpPr>
          <p:sp>
            <p:nvSpPr>
              <p:cNvPr id="1806" name="Line"/>
              <p:cNvSpPr/>
              <p:nvPr/>
            </p:nvSpPr>
            <p:spPr>
              <a:xfrm flipV="1">
                <a:off x="552866" y="0"/>
                <a:ext cx="1" cy="1213764"/>
              </a:xfrm>
              <a:prstGeom prst="line">
                <a:avLst/>
              </a:prstGeom>
              <a:noFill/>
              <a:ln w="76200" cap="flat">
                <a:solidFill>
                  <a:srgbClr val="000000"/>
                </a:solidFill>
                <a:prstDash val="solid"/>
                <a:miter lim="400000"/>
                <a:tailEnd type="triangle" w="med" len="med"/>
              </a:ln>
              <a:effectLst/>
            </p:spPr>
            <p:txBody>
              <a:bodyPr wrap="square" lIns="50800" tIns="50800" rIns="50800" bIns="50800" numCol="1" anchor="ctr">
                <a:noAutofit/>
              </a:bodyPr>
              <a:lstStyle/>
              <a:p>
                <a:endParaRPr/>
              </a:p>
            </p:txBody>
          </p:sp>
          <p:sp>
            <p:nvSpPr>
              <p:cNvPr id="1807" name="tail"/>
              <p:cNvSpPr txBox="1"/>
              <p:nvPr/>
            </p:nvSpPr>
            <p:spPr>
              <a:xfrm>
                <a:off x="0" y="1322567"/>
                <a:ext cx="1105734" cy="78418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sz="4800" b="1">
                    <a:solidFill>
                      <a:srgbClr val="000000"/>
                    </a:solidFill>
                  </a:defRPr>
                </a:lvl1pPr>
              </a:lstStyle>
              <a:p>
                <a:r>
                  <a:t>tail</a:t>
                </a:r>
              </a:p>
            </p:txBody>
          </p:sp>
        </p:grpSp>
        <p:grpSp>
          <p:nvGrpSpPr>
            <p:cNvPr id="1813" name="Group"/>
            <p:cNvGrpSpPr/>
            <p:nvPr/>
          </p:nvGrpSpPr>
          <p:grpSpPr>
            <a:xfrm>
              <a:off x="3531409" y="2457677"/>
              <a:ext cx="3272332" cy="1578814"/>
              <a:chOff x="0" y="0"/>
              <a:chExt cx="3272330" cy="1578813"/>
            </a:xfrm>
          </p:grpSpPr>
          <p:sp>
            <p:nvSpPr>
              <p:cNvPr id="1844" name="Connection Line"/>
              <p:cNvSpPr/>
              <p:nvPr/>
            </p:nvSpPr>
            <p:spPr>
              <a:xfrm>
                <a:off x="1969488" y="875546"/>
                <a:ext cx="1302843" cy="703268"/>
              </a:xfrm>
              <a:custGeom>
                <a:avLst/>
                <a:gdLst/>
                <a:ahLst/>
                <a:cxnLst>
                  <a:cxn ang="0">
                    <a:pos x="wd2" y="hd2"/>
                  </a:cxn>
                  <a:cxn ang="5400000">
                    <a:pos x="wd2" y="hd2"/>
                  </a:cxn>
                  <a:cxn ang="10800000">
                    <a:pos x="wd2" y="hd2"/>
                  </a:cxn>
                  <a:cxn ang="16200000">
                    <a:pos x="wd2" y="hd2"/>
                  </a:cxn>
                </a:cxnLst>
                <a:rect l="0" t="0" r="r" b="b"/>
                <a:pathLst>
                  <a:path w="21600" h="16729" extrusionOk="0">
                    <a:moveTo>
                      <a:pt x="0" y="0"/>
                    </a:moveTo>
                    <a:cubicBezTo>
                      <a:pt x="8921" y="18338"/>
                      <a:pt x="16121" y="21600"/>
                      <a:pt x="21600" y="9785"/>
                    </a:cubicBezTo>
                  </a:path>
                </a:pathLst>
              </a:custGeom>
              <a:noFill/>
              <a:ln w="63500" cap="flat">
                <a:solidFill>
                  <a:srgbClr val="000000"/>
                </a:solidFill>
                <a:prstDash val="solid"/>
                <a:miter lim="400000"/>
                <a:tailEnd type="triangle" w="med" len="med"/>
              </a:ln>
              <a:effectLst/>
            </p:spPr>
            <p:txBody>
              <a:bodyPr/>
              <a:lstStyle/>
              <a:p>
                <a:endParaRPr/>
              </a:p>
            </p:txBody>
          </p:sp>
          <p:grpSp>
            <p:nvGrpSpPr>
              <p:cNvPr id="1812" name="Group"/>
              <p:cNvGrpSpPr/>
              <p:nvPr/>
            </p:nvGrpSpPr>
            <p:grpSpPr>
              <a:xfrm>
                <a:off x="0" y="0"/>
                <a:ext cx="2258456" cy="1213764"/>
                <a:chOff x="0" y="0"/>
                <a:chExt cx="2258455" cy="1213763"/>
              </a:xfrm>
            </p:grpSpPr>
            <p:sp>
              <p:nvSpPr>
                <p:cNvPr id="1810" name="1"/>
                <p:cNvSpPr/>
                <p:nvPr/>
              </p:nvSpPr>
              <p:spPr>
                <a:xfrm>
                  <a:off x="0" y="0"/>
                  <a:ext cx="1122013" cy="1213764"/>
                </a:xfrm>
                <a:prstGeom prst="rect">
                  <a:avLst/>
                </a:prstGeom>
                <a:solidFill>
                  <a:srgbClr val="00A1FF"/>
                </a:solidFill>
                <a:ln w="254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825500">
                    <a:defRPr sz="3200">
                      <a:solidFill>
                        <a:srgbClr val="000000"/>
                      </a:solidFill>
                      <a:latin typeface="Helvetica Neue Medium"/>
                      <a:ea typeface="Helvetica Neue Medium"/>
                      <a:cs typeface="Helvetica Neue Medium"/>
                      <a:sym typeface="Helvetica Neue Medium"/>
                    </a:defRPr>
                  </a:lvl1pPr>
                </a:lstStyle>
                <a:p>
                  <a:r>
                    <a:t>1</a:t>
                  </a:r>
                </a:p>
              </p:txBody>
            </p:sp>
            <p:sp>
              <p:nvSpPr>
                <p:cNvPr id="1811" name="link"/>
                <p:cNvSpPr/>
                <p:nvPr/>
              </p:nvSpPr>
              <p:spPr>
                <a:xfrm>
                  <a:off x="1136442" y="0"/>
                  <a:ext cx="1122014" cy="1213764"/>
                </a:xfrm>
                <a:prstGeom prst="rect">
                  <a:avLst/>
                </a:prstGeom>
                <a:solidFill>
                  <a:schemeClr val="accent4">
                    <a:hueOff val="-476017"/>
                    <a:lumOff val="-10042"/>
                  </a:schemeClr>
                </a:solidFill>
                <a:ln w="254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825500">
                    <a:defRPr sz="3200">
                      <a:solidFill>
                        <a:srgbClr val="000000"/>
                      </a:solidFill>
                      <a:latin typeface="Helvetica Neue Medium"/>
                      <a:ea typeface="Helvetica Neue Medium"/>
                      <a:cs typeface="Helvetica Neue Medium"/>
                      <a:sym typeface="Helvetica Neue Medium"/>
                    </a:defRPr>
                  </a:lvl1pPr>
                </a:lstStyle>
                <a:p>
                  <a:r>
                    <a:t>link</a:t>
                  </a:r>
                </a:p>
              </p:txBody>
            </p:sp>
          </p:grpSp>
        </p:grpSp>
        <p:grpSp>
          <p:nvGrpSpPr>
            <p:cNvPr id="1816" name="Group"/>
            <p:cNvGrpSpPr/>
            <p:nvPr/>
          </p:nvGrpSpPr>
          <p:grpSpPr>
            <a:xfrm>
              <a:off x="301594" y="-1"/>
              <a:ext cx="1632356" cy="2179847"/>
              <a:chOff x="-132333" y="-966082"/>
              <a:chExt cx="1632354" cy="2179845"/>
            </a:xfrm>
          </p:grpSpPr>
          <p:sp>
            <p:nvSpPr>
              <p:cNvPr id="1814" name="Line"/>
              <p:cNvSpPr/>
              <p:nvPr/>
            </p:nvSpPr>
            <p:spPr>
              <a:xfrm flipH="1">
                <a:off x="683844" y="-1"/>
                <a:ext cx="1" cy="1213765"/>
              </a:xfrm>
              <a:prstGeom prst="line">
                <a:avLst/>
              </a:prstGeom>
              <a:noFill/>
              <a:ln w="76200" cap="flat">
                <a:solidFill>
                  <a:srgbClr val="000000"/>
                </a:solidFill>
                <a:prstDash val="solid"/>
                <a:miter lim="400000"/>
                <a:tailEnd type="triangle" w="med" len="med"/>
              </a:ln>
              <a:effectLst/>
            </p:spPr>
            <p:txBody>
              <a:bodyPr wrap="square" lIns="50800" tIns="50800" rIns="50800" bIns="50800" numCol="1" anchor="ctr">
                <a:noAutofit/>
              </a:bodyPr>
              <a:lstStyle/>
              <a:p>
                <a:endParaRPr/>
              </a:p>
            </p:txBody>
          </p:sp>
          <p:sp>
            <p:nvSpPr>
              <p:cNvPr id="1815" name="head"/>
              <p:cNvSpPr txBox="1"/>
              <p:nvPr/>
            </p:nvSpPr>
            <p:spPr>
              <a:xfrm>
                <a:off x="-132334" y="-966083"/>
                <a:ext cx="1632356" cy="78418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sz="4800" b="1">
                    <a:solidFill>
                      <a:srgbClr val="000000"/>
                    </a:solidFill>
                  </a:defRPr>
                </a:lvl1pPr>
              </a:lstStyle>
              <a:p>
                <a:r>
                  <a:t>head</a:t>
                </a:r>
              </a:p>
            </p:txBody>
          </p:sp>
        </p:grpSp>
        <p:grpSp>
          <p:nvGrpSpPr>
            <p:cNvPr id="1821" name="Group"/>
            <p:cNvGrpSpPr/>
            <p:nvPr/>
          </p:nvGrpSpPr>
          <p:grpSpPr>
            <a:xfrm>
              <a:off x="0" y="2457677"/>
              <a:ext cx="3550823" cy="1570606"/>
              <a:chOff x="0" y="0"/>
              <a:chExt cx="3550822" cy="1570605"/>
            </a:xfrm>
          </p:grpSpPr>
          <p:sp>
            <p:nvSpPr>
              <p:cNvPr id="1845" name="Connection Line"/>
              <p:cNvSpPr/>
              <p:nvPr/>
            </p:nvSpPr>
            <p:spPr>
              <a:xfrm>
                <a:off x="1969488" y="875546"/>
                <a:ext cx="1581335" cy="695060"/>
              </a:xfrm>
              <a:custGeom>
                <a:avLst/>
                <a:gdLst/>
                <a:ahLst/>
                <a:cxnLst>
                  <a:cxn ang="0">
                    <a:pos x="wd2" y="hd2"/>
                  </a:cxn>
                  <a:cxn ang="5400000">
                    <a:pos x="wd2" y="hd2"/>
                  </a:cxn>
                  <a:cxn ang="10800000">
                    <a:pos x="wd2" y="hd2"/>
                  </a:cxn>
                  <a:cxn ang="16200000">
                    <a:pos x="wd2" y="hd2"/>
                  </a:cxn>
                </a:cxnLst>
                <a:rect l="0" t="0" r="r" b="b"/>
                <a:pathLst>
                  <a:path w="21600" h="16682" extrusionOk="0">
                    <a:moveTo>
                      <a:pt x="0" y="0"/>
                    </a:moveTo>
                    <a:cubicBezTo>
                      <a:pt x="9770" y="18463"/>
                      <a:pt x="16970" y="21600"/>
                      <a:pt x="21600" y="9411"/>
                    </a:cubicBezTo>
                  </a:path>
                </a:pathLst>
              </a:custGeom>
              <a:noFill/>
              <a:ln w="63500" cap="flat">
                <a:solidFill>
                  <a:srgbClr val="000000"/>
                </a:solidFill>
                <a:prstDash val="solid"/>
                <a:miter lim="400000"/>
                <a:tailEnd type="triangle" w="med" len="med"/>
              </a:ln>
              <a:effectLst/>
            </p:spPr>
            <p:txBody>
              <a:bodyPr/>
              <a:lstStyle/>
              <a:p>
                <a:endParaRPr/>
              </a:p>
            </p:txBody>
          </p:sp>
          <p:grpSp>
            <p:nvGrpSpPr>
              <p:cNvPr id="1820" name="Group"/>
              <p:cNvGrpSpPr/>
              <p:nvPr/>
            </p:nvGrpSpPr>
            <p:grpSpPr>
              <a:xfrm>
                <a:off x="0" y="0"/>
                <a:ext cx="2258456" cy="1213764"/>
                <a:chOff x="0" y="0"/>
                <a:chExt cx="2258455" cy="1213763"/>
              </a:xfrm>
            </p:grpSpPr>
            <p:sp>
              <p:nvSpPr>
                <p:cNvPr id="1818" name="3"/>
                <p:cNvSpPr/>
                <p:nvPr/>
              </p:nvSpPr>
              <p:spPr>
                <a:xfrm>
                  <a:off x="0" y="0"/>
                  <a:ext cx="1122013" cy="1213764"/>
                </a:xfrm>
                <a:prstGeom prst="rect">
                  <a:avLst/>
                </a:prstGeom>
                <a:solidFill>
                  <a:srgbClr val="00A1FF"/>
                </a:solidFill>
                <a:ln w="254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825500">
                    <a:defRPr sz="3200">
                      <a:solidFill>
                        <a:srgbClr val="000000"/>
                      </a:solidFill>
                      <a:latin typeface="Helvetica Neue Medium"/>
                      <a:ea typeface="Helvetica Neue Medium"/>
                      <a:cs typeface="Helvetica Neue Medium"/>
                      <a:sym typeface="Helvetica Neue Medium"/>
                    </a:defRPr>
                  </a:lvl1pPr>
                </a:lstStyle>
                <a:p>
                  <a:r>
                    <a:t>3</a:t>
                  </a:r>
                </a:p>
              </p:txBody>
            </p:sp>
            <p:sp>
              <p:nvSpPr>
                <p:cNvPr id="1819" name="link"/>
                <p:cNvSpPr/>
                <p:nvPr/>
              </p:nvSpPr>
              <p:spPr>
                <a:xfrm>
                  <a:off x="1136442" y="0"/>
                  <a:ext cx="1122014" cy="1213764"/>
                </a:xfrm>
                <a:prstGeom prst="rect">
                  <a:avLst/>
                </a:prstGeom>
                <a:solidFill>
                  <a:schemeClr val="accent4">
                    <a:hueOff val="-476017"/>
                    <a:lumOff val="-10042"/>
                  </a:schemeClr>
                </a:solidFill>
                <a:ln w="254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825500">
                    <a:defRPr sz="3200">
                      <a:solidFill>
                        <a:srgbClr val="000000"/>
                      </a:solidFill>
                      <a:latin typeface="Helvetica Neue Medium"/>
                      <a:ea typeface="Helvetica Neue Medium"/>
                      <a:cs typeface="Helvetica Neue Medium"/>
                      <a:sym typeface="Helvetica Neue Medium"/>
                    </a:defRPr>
                  </a:lvl1pPr>
                </a:lstStyle>
                <a:p>
                  <a:r>
                    <a:t>link</a:t>
                  </a:r>
                </a:p>
              </p:txBody>
            </p:sp>
          </p:grpSp>
        </p:grpSp>
        <p:grpSp>
          <p:nvGrpSpPr>
            <p:cNvPr id="1828" name="Group"/>
            <p:cNvGrpSpPr/>
            <p:nvPr/>
          </p:nvGrpSpPr>
          <p:grpSpPr>
            <a:xfrm>
              <a:off x="6598483" y="2454572"/>
              <a:ext cx="4246387" cy="1364059"/>
              <a:chOff x="0" y="0"/>
              <a:chExt cx="4246386" cy="1364058"/>
            </a:xfrm>
          </p:grpSpPr>
          <p:grpSp>
            <p:nvGrpSpPr>
              <p:cNvPr id="1826" name="Group"/>
              <p:cNvGrpSpPr/>
              <p:nvPr/>
            </p:nvGrpSpPr>
            <p:grpSpPr>
              <a:xfrm>
                <a:off x="0" y="-1"/>
                <a:ext cx="3459129" cy="1364060"/>
                <a:chOff x="0" y="0"/>
                <a:chExt cx="3459128" cy="1364058"/>
              </a:xfrm>
            </p:grpSpPr>
            <p:sp>
              <p:nvSpPr>
                <p:cNvPr id="1846" name="Connection Line"/>
                <p:cNvSpPr/>
                <p:nvPr/>
              </p:nvSpPr>
              <p:spPr>
                <a:xfrm>
                  <a:off x="1969488" y="875546"/>
                  <a:ext cx="1489641" cy="488513"/>
                </a:xfrm>
                <a:custGeom>
                  <a:avLst/>
                  <a:gdLst/>
                  <a:ahLst/>
                  <a:cxnLst>
                    <a:cxn ang="0">
                      <a:pos x="wd2" y="hd2"/>
                    </a:cxn>
                    <a:cxn ang="5400000">
                      <a:pos x="wd2" y="hd2"/>
                    </a:cxn>
                    <a:cxn ang="10800000">
                      <a:pos x="wd2" y="hd2"/>
                    </a:cxn>
                    <a:cxn ang="16200000">
                      <a:pos x="wd2" y="hd2"/>
                    </a:cxn>
                  </a:cxnLst>
                  <a:rect l="0" t="0" r="r" b="b"/>
                  <a:pathLst>
                    <a:path w="21600" h="16234" extrusionOk="0">
                      <a:moveTo>
                        <a:pt x="0" y="0"/>
                      </a:moveTo>
                      <a:cubicBezTo>
                        <a:pt x="10987" y="20650"/>
                        <a:pt x="18187" y="21600"/>
                        <a:pt x="21600" y="2849"/>
                      </a:cubicBezTo>
                    </a:path>
                  </a:pathLst>
                </a:custGeom>
                <a:noFill/>
                <a:ln w="63500" cap="flat">
                  <a:solidFill>
                    <a:srgbClr val="000000"/>
                  </a:solidFill>
                  <a:prstDash val="solid"/>
                  <a:miter lim="400000"/>
                  <a:tailEnd type="triangle" w="med" len="med"/>
                </a:ln>
                <a:effectLst/>
              </p:spPr>
              <p:txBody>
                <a:bodyPr/>
                <a:lstStyle/>
                <a:p>
                  <a:endParaRPr/>
                </a:p>
              </p:txBody>
            </p:sp>
            <p:grpSp>
              <p:nvGrpSpPr>
                <p:cNvPr id="1825" name="Group"/>
                <p:cNvGrpSpPr/>
                <p:nvPr/>
              </p:nvGrpSpPr>
              <p:grpSpPr>
                <a:xfrm>
                  <a:off x="0" y="0"/>
                  <a:ext cx="2258456" cy="1213764"/>
                  <a:chOff x="0" y="0"/>
                  <a:chExt cx="2258455" cy="1213763"/>
                </a:xfrm>
              </p:grpSpPr>
              <p:sp>
                <p:nvSpPr>
                  <p:cNvPr id="1823" name="8"/>
                  <p:cNvSpPr/>
                  <p:nvPr/>
                </p:nvSpPr>
                <p:spPr>
                  <a:xfrm>
                    <a:off x="0" y="0"/>
                    <a:ext cx="1122013" cy="1213764"/>
                  </a:xfrm>
                  <a:prstGeom prst="rect">
                    <a:avLst/>
                  </a:prstGeom>
                  <a:solidFill>
                    <a:srgbClr val="00A1FF"/>
                  </a:solidFill>
                  <a:ln w="254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825500">
                      <a:defRPr sz="3200">
                        <a:solidFill>
                          <a:srgbClr val="000000"/>
                        </a:solidFill>
                        <a:latin typeface="Helvetica Neue Medium"/>
                        <a:ea typeface="Helvetica Neue Medium"/>
                        <a:cs typeface="Helvetica Neue Medium"/>
                        <a:sym typeface="Helvetica Neue Medium"/>
                      </a:defRPr>
                    </a:lvl1pPr>
                  </a:lstStyle>
                  <a:p>
                    <a:r>
                      <a:t>8</a:t>
                    </a:r>
                  </a:p>
                </p:txBody>
              </p:sp>
              <p:sp>
                <p:nvSpPr>
                  <p:cNvPr id="1824" name="link"/>
                  <p:cNvSpPr/>
                  <p:nvPr/>
                </p:nvSpPr>
                <p:spPr>
                  <a:xfrm>
                    <a:off x="1136442" y="0"/>
                    <a:ext cx="1122014" cy="1213764"/>
                  </a:xfrm>
                  <a:prstGeom prst="rect">
                    <a:avLst/>
                  </a:prstGeom>
                  <a:solidFill>
                    <a:schemeClr val="accent4">
                      <a:hueOff val="-476017"/>
                      <a:lumOff val="-10042"/>
                    </a:schemeClr>
                  </a:solidFill>
                  <a:ln w="254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825500">
                      <a:defRPr sz="3200">
                        <a:solidFill>
                          <a:srgbClr val="000000"/>
                        </a:solidFill>
                        <a:latin typeface="Helvetica Neue Medium"/>
                        <a:ea typeface="Helvetica Neue Medium"/>
                        <a:cs typeface="Helvetica Neue Medium"/>
                        <a:sym typeface="Helvetica Neue Medium"/>
                      </a:defRPr>
                    </a:lvl1pPr>
                  </a:lstStyle>
                  <a:p>
                    <a:r>
                      <a:t>link</a:t>
                    </a:r>
                  </a:p>
                </p:txBody>
              </p:sp>
            </p:grpSp>
          </p:grpSp>
          <p:sp>
            <p:nvSpPr>
              <p:cNvPr id="1827" name="None"/>
              <p:cNvSpPr/>
              <p:nvPr/>
            </p:nvSpPr>
            <p:spPr>
              <a:xfrm>
                <a:off x="2993457" y="337434"/>
                <a:ext cx="1252930" cy="545107"/>
              </a:xfrm>
              <a:prstGeom prst="rect">
                <a:avLst/>
              </a:prstGeom>
              <a:solidFill>
                <a:srgbClr val="000000"/>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825500">
                  <a:defRPr sz="3200">
                    <a:solidFill>
                      <a:srgbClr val="FFFFFF"/>
                    </a:solidFill>
                    <a:latin typeface="Helvetica Neue Medium"/>
                    <a:ea typeface="Helvetica Neue Medium"/>
                    <a:cs typeface="Helvetica Neue Medium"/>
                    <a:sym typeface="Helvetica Neue Medium"/>
                  </a:defRPr>
                </a:lvl1pPr>
              </a:lstStyle>
              <a:p>
                <a:r>
                  <a:t>None</a:t>
                </a:r>
              </a:p>
            </p:txBody>
          </p:sp>
        </p:grpSp>
      </p:grpSp>
      <p:grpSp>
        <p:nvGrpSpPr>
          <p:cNvPr id="1843" name="Running Times?"/>
          <p:cNvGrpSpPr/>
          <p:nvPr/>
        </p:nvGrpSpPr>
        <p:grpSpPr>
          <a:xfrm>
            <a:off x="10170265" y="372580"/>
            <a:ext cx="6121148" cy="1171698"/>
            <a:chOff x="0" y="0"/>
            <a:chExt cx="6121146" cy="1171696"/>
          </a:xfrm>
        </p:grpSpPr>
        <p:sp>
          <p:nvSpPr>
            <p:cNvPr id="1842" name="Running Times?"/>
            <p:cNvSpPr txBox="1"/>
            <p:nvPr/>
          </p:nvSpPr>
          <p:spPr>
            <a:xfrm>
              <a:off x="38099" y="38100"/>
              <a:ext cx="6044948" cy="1095497"/>
            </a:xfrm>
            <a:prstGeom prst="rect">
              <a:avLst/>
            </a:prstGeom>
            <a:solidFill>
              <a:schemeClr val="accent4">
                <a:hueOff val="-476017"/>
                <a:lumOff val="-10042"/>
              </a:schemeClr>
            </a:solidFill>
            <a:ln>
              <a:noFill/>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defRPr sz="6000" b="1">
                  <a:solidFill>
                    <a:srgbClr val="000000"/>
                  </a:solidFill>
                </a:defRPr>
              </a:lvl1pPr>
            </a:lstStyle>
            <a:p>
              <a:r>
                <a:t>Running Times?</a:t>
              </a:r>
            </a:p>
          </p:txBody>
        </p:sp>
        <p:pic>
          <p:nvPicPr>
            <p:cNvPr id="1841" name="Running Times? Running Times?" descr="Running Times? Running Times?"/>
            <p:cNvPicPr>
              <a:picLocks/>
            </p:cNvPicPr>
            <p:nvPr/>
          </p:nvPicPr>
          <p:blipFill>
            <a:blip r:embed="rId4"/>
            <a:stretch>
              <a:fillRect/>
            </a:stretch>
          </p:blipFill>
          <p:spPr>
            <a:xfrm>
              <a:off x="0" y="0"/>
              <a:ext cx="6121147" cy="1171697"/>
            </a:xfrm>
            <a:prstGeom prst="rect">
              <a:avLst/>
            </a:prstGeom>
            <a:effectLst/>
          </p:spPr>
        </p:pic>
      </p:grpSp>
    </p:spTree>
  </p:cSld>
  <p:clrMapOvr>
    <a:masterClrMapping/>
  </p:clrMapOvr>
  <p:transition spd="med"/>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we="http://schemas.microsoft.com/office/webextensions/webextension/2010/11" xmlns:pca="http://schemas.microsoft.com/office/powerpoint/2013/contentapp">
        <mc:Choice Requires="we pca">
          <p:graphicFrame>
            <p:nvGraphicFramePr>
              <p:cNvPr id="5" name="Add-in 4">
                <a:extLst>
                  <a:ext uri="{FF2B5EF4-FFF2-40B4-BE49-F238E27FC236}">
                    <a16:creationId xmlns:a16="http://schemas.microsoft.com/office/drawing/2014/main" id="{8DCB9A27-800D-A2F2-C052-CADB61659BAC}"/>
                  </a:ext>
                </a:extLst>
              </p:cNvPr>
              <p:cNvGraphicFramePr>
                <a:graphicFrameLocks noGrp="1"/>
              </p:cNvGraphicFramePr>
              <p:nvPr>
                <p:extLst>
                  <p:ext uri="{D42A27DB-BD31-4B8C-83A1-F6EECF244321}">
                    <p14:modId xmlns:p14="http://schemas.microsoft.com/office/powerpoint/2010/main" val="1849650045"/>
                  </p:ext>
                </p:extLst>
              </p:nvPr>
            </p:nvGraphicFramePr>
            <p:xfrm>
              <a:off x="7109927" y="0"/>
              <a:ext cx="17274073" cy="13716000"/>
            </p:xfrm>
            <a:graphic>
              <a:graphicData uri="http://schemas.microsoft.com/office/webextensions/webextension/2010/11">
                <we:webextensionref xmlns:we="http://schemas.microsoft.com/office/webextensions/webextension/2010/11" xmlns:r="http://schemas.openxmlformats.org/officeDocument/2006/relationships" r:id="rId2"/>
              </a:graphicData>
            </a:graphic>
          </p:graphicFrame>
        </mc:Choice>
        <mc:Fallback xmlns="">
          <p:pic>
            <p:nvPicPr>
              <p:cNvPr id="5" name="Add-in 4">
                <a:extLst>
                  <a:ext uri="{FF2B5EF4-FFF2-40B4-BE49-F238E27FC236}">
                    <a16:creationId xmlns:a16="http://schemas.microsoft.com/office/drawing/2014/main" id="{8DCB9A27-800D-A2F2-C052-CADB61659BAC}"/>
                  </a:ext>
                </a:extLst>
              </p:cNvPr>
              <p:cNvPicPr>
                <a:picLocks noGrp="1" noRot="1" noChangeAspect="1" noMove="1" noResize="1" noEditPoints="1" noAdjustHandles="1" noChangeArrowheads="1" noChangeShapeType="1"/>
              </p:cNvPicPr>
              <p:nvPr/>
            </p:nvPicPr>
            <p:blipFill>
              <a:blip r:embed="rId3"/>
              <a:stretch>
                <a:fillRect/>
              </a:stretch>
            </p:blipFill>
            <p:spPr>
              <a:xfrm>
                <a:off x="7109927" y="0"/>
                <a:ext cx="17274073" cy="13716000"/>
              </a:xfrm>
              <a:prstGeom prst="rect">
                <a:avLst/>
              </a:prstGeom>
            </p:spPr>
          </p:pic>
        </mc:Fallback>
      </mc:AlternateContent>
      <p:pic>
        <p:nvPicPr>
          <p:cNvPr id="6" name="Image" descr="Image">
            <a:extLst>
              <a:ext uri="{FF2B5EF4-FFF2-40B4-BE49-F238E27FC236}">
                <a16:creationId xmlns:a16="http://schemas.microsoft.com/office/drawing/2014/main" id="{B401066A-975C-6F83-82D3-F5A512F4B8C2}"/>
              </a:ext>
            </a:extLst>
          </p:cNvPr>
          <p:cNvPicPr>
            <a:picLocks noChangeAspect="1"/>
          </p:cNvPicPr>
          <p:nvPr/>
        </p:nvPicPr>
        <p:blipFill>
          <a:blip r:embed="rId4"/>
          <a:stretch>
            <a:fillRect/>
          </a:stretch>
        </p:blipFill>
        <p:spPr>
          <a:xfrm>
            <a:off x="308261" y="2859437"/>
            <a:ext cx="10838657" cy="7997126"/>
          </a:xfrm>
          <a:prstGeom prst="rect">
            <a:avLst/>
          </a:prstGeom>
          <a:ln w="25400">
            <a:miter lim="400000"/>
          </a:ln>
          <a:effectLst>
            <a:outerShdw blurRad="254000" dist="127000" dir="5400000" rotWithShape="0">
              <a:srgbClr val="000000">
                <a:alpha val="70000"/>
              </a:srgbClr>
            </a:outerShdw>
          </a:effectLst>
        </p:spPr>
      </p:pic>
    </p:spTree>
    <p:extLst>
      <p:ext uri="{BB962C8B-B14F-4D97-AF65-F5344CB8AC3E}">
        <p14:creationId xmlns:p14="http://schemas.microsoft.com/office/powerpoint/2010/main" val="312778786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365780-F9B1-5E3B-CA72-FE2085D1A99C}"/>
            </a:ext>
          </a:extLst>
        </p:cNvPr>
        <p:cNvGrpSpPr/>
        <p:nvPr/>
      </p:nvGrpSpPr>
      <p:grpSpPr>
        <a:xfrm>
          <a:off x="0" y="0"/>
          <a:ext cx="0" cy="0"/>
          <a:chOff x="0" y="0"/>
          <a:chExt cx="0" cy="0"/>
        </a:xfrm>
      </p:grpSpPr>
      <p:sp>
        <p:nvSpPr>
          <p:cNvPr id="1768" name="Linked Lists">
            <a:extLst>
              <a:ext uri="{FF2B5EF4-FFF2-40B4-BE49-F238E27FC236}">
                <a16:creationId xmlns:a16="http://schemas.microsoft.com/office/drawing/2014/main" id="{730E4BB1-CBB5-93F7-B3AA-68D189EBCAFB}"/>
              </a:ext>
            </a:extLst>
          </p:cNvPr>
          <p:cNvSpPr txBox="1">
            <a:spLocks noGrp="1"/>
          </p:cNvSpPr>
          <p:nvPr>
            <p:ph type="title"/>
          </p:nvPr>
        </p:nvSpPr>
        <p:spPr>
          <a:xfrm>
            <a:off x="187129" y="111114"/>
            <a:ext cx="12356764" cy="1433164"/>
          </a:xfrm>
          <a:prstGeom prst="rect">
            <a:avLst/>
          </a:prstGeom>
        </p:spPr>
        <p:txBody>
          <a:bodyPr/>
          <a:lstStyle/>
          <a:p>
            <a:r>
              <a:t>Linked Lists</a:t>
            </a:r>
          </a:p>
        </p:txBody>
      </p:sp>
      <p:sp>
        <p:nvSpPr>
          <p:cNvPr id="1769" name="Slide Number">
            <a:extLst>
              <a:ext uri="{FF2B5EF4-FFF2-40B4-BE49-F238E27FC236}">
                <a16:creationId xmlns:a16="http://schemas.microsoft.com/office/drawing/2014/main" id="{D73E6233-5423-A648-D388-8D099745D52A}"/>
              </a:ext>
            </a:extLst>
          </p:cNvP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86</a:t>
            </a:fld>
            <a:endParaRPr/>
          </a:p>
        </p:txBody>
      </p:sp>
      <p:sp>
        <p:nvSpPr>
          <p:cNvPr id="1770" name="addLast and removeLast">
            <a:extLst>
              <a:ext uri="{FF2B5EF4-FFF2-40B4-BE49-F238E27FC236}">
                <a16:creationId xmlns:a16="http://schemas.microsoft.com/office/drawing/2014/main" id="{8340FB8E-87B6-432F-E1B0-1A357A26250E}"/>
              </a:ext>
            </a:extLst>
          </p:cNvPr>
          <p:cNvSpPr txBox="1"/>
          <p:nvPr/>
        </p:nvSpPr>
        <p:spPr>
          <a:xfrm>
            <a:off x="187129" y="1264877"/>
            <a:ext cx="11702041" cy="93477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ormAutofit/>
          </a:bodyPr>
          <a:lstStyle/>
          <a:p>
            <a:pPr algn="l" defTabSz="792479">
              <a:defRPr sz="5280" b="1">
                <a:solidFill>
                  <a:srgbClr val="000000"/>
                </a:solidFill>
              </a:defRPr>
            </a:pPr>
            <a:r>
              <a:rPr>
                <a:latin typeface="Courier New"/>
                <a:ea typeface="Courier New"/>
                <a:cs typeface="Courier New"/>
                <a:sym typeface="Courier New"/>
              </a:rPr>
              <a:t>addLast</a:t>
            </a:r>
            <a:r>
              <a:t> and </a:t>
            </a:r>
            <a:r>
              <a:rPr>
                <a:latin typeface="Courier New"/>
                <a:ea typeface="Courier New"/>
                <a:cs typeface="Courier New"/>
                <a:sym typeface="Courier New"/>
              </a:rPr>
              <a:t>removeLast</a:t>
            </a:r>
          </a:p>
        </p:txBody>
      </p:sp>
      <p:pic>
        <p:nvPicPr>
          <p:cNvPr id="1771" name="Image" descr="Image">
            <a:extLst>
              <a:ext uri="{FF2B5EF4-FFF2-40B4-BE49-F238E27FC236}">
                <a16:creationId xmlns:a16="http://schemas.microsoft.com/office/drawing/2014/main" id="{FB8D5C68-4C38-354D-BCAC-1428FA48973A}"/>
              </a:ext>
            </a:extLst>
          </p:cNvPr>
          <p:cNvPicPr>
            <a:picLocks noChangeAspect="1"/>
          </p:cNvPicPr>
          <p:nvPr/>
        </p:nvPicPr>
        <p:blipFill>
          <a:blip r:embed="rId2"/>
          <a:srcRect b="73783"/>
          <a:stretch>
            <a:fillRect/>
          </a:stretch>
        </p:blipFill>
        <p:spPr>
          <a:xfrm>
            <a:off x="289600" y="2169279"/>
            <a:ext cx="10838480" cy="2132387"/>
          </a:xfrm>
          <a:prstGeom prst="rect">
            <a:avLst/>
          </a:prstGeom>
          <a:ln w="25400">
            <a:miter lim="400000"/>
          </a:ln>
          <a:effectLst>
            <a:outerShdw blurRad="254000" dist="127000" dir="5400000" rotWithShape="0">
              <a:srgbClr val="000000">
                <a:alpha val="70000"/>
              </a:srgbClr>
            </a:outerShdw>
          </a:effectLst>
        </p:spPr>
      </p:pic>
      <p:grpSp>
        <p:nvGrpSpPr>
          <p:cNvPr id="1803" name="Group">
            <a:extLst>
              <a:ext uri="{FF2B5EF4-FFF2-40B4-BE49-F238E27FC236}">
                <a16:creationId xmlns:a16="http://schemas.microsoft.com/office/drawing/2014/main" id="{E264757E-1849-BF74-49C2-943AE8367EFB}"/>
              </a:ext>
            </a:extLst>
          </p:cNvPr>
          <p:cNvGrpSpPr/>
          <p:nvPr/>
        </p:nvGrpSpPr>
        <p:grpSpPr>
          <a:xfrm>
            <a:off x="286493" y="4299511"/>
            <a:ext cx="10844871" cy="927938"/>
            <a:chOff x="0" y="0"/>
            <a:chExt cx="10844870" cy="927936"/>
          </a:xfrm>
        </p:grpSpPr>
        <p:sp>
          <p:nvSpPr>
            <p:cNvPr id="1772" name="Triangle">
              <a:extLst>
                <a:ext uri="{FF2B5EF4-FFF2-40B4-BE49-F238E27FC236}">
                  <a16:creationId xmlns:a16="http://schemas.microsoft.com/office/drawing/2014/main" id="{CD5EA606-3C75-5D4A-CD40-59CA7AD25073}"/>
                </a:ext>
              </a:extLst>
            </p:cNvPr>
            <p:cNvSpPr/>
            <p:nvPr/>
          </p:nvSpPr>
          <p:spPr>
            <a:xfrm rot="10800000">
              <a:off x="0" y="0"/>
              <a:ext cx="767169" cy="57036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282A35"/>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773" name="Triangle">
              <a:extLst>
                <a:ext uri="{FF2B5EF4-FFF2-40B4-BE49-F238E27FC236}">
                  <a16:creationId xmlns:a16="http://schemas.microsoft.com/office/drawing/2014/main" id="{D3165A87-134A-CB0C-AD14-D963E325CF57}"/>
                </a:ext>
              </a:extLst>
            </p:cNvPr>
            <p:cNvSpPr/>
            <p:nvPr/>
          </p:nvSpPr>
          <p:spPr>
            <a:xfrm rot="10800000">
              <a:off x="669345" y="0"/>
              <a:ext cx="767169" cy="57036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282A35"/>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774" name="Triangle">
              <a:extLst>
                <a:ext uri="{FF2B5EF4-FFF2-40B4-BE49-F238E27FC236}">
                  <a16:creationId xmlns:a16="http://schemas.microsoft.com/office/drawing/2014/main" id="{9C01952A-B07C-6B54-F5BC-61D66757BAEE}"/>
                </a:ext>
              </a:extLst>
            </p:cNvPr>
            <p:cNvSpPr/>
            <p:nvPr/>
          </p:nvSpPr>
          <p:spPr>
            <a:xfrm rot="10800000">
              <a:off x="1357449" y="0"/>
              <a:ext cx="767169" cy="57036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282A35"/>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775" name="Triangle">
              <a:extLst>
                <a:ext uri="{FF2B5EF4-FFF2-40B4-BE49-F238E27FC236}">
                  <a16:creationId xmlns:a16="http://schemas.microsoft.com/office/drawing/2014/main" id="{5939425E-A88A-7C42-A343-A960EED6A0CF}"/>
                </a:ext>
              </a:extLst>
            </p:cNvPr>
            <p:cNvSpPr/>
            <p:nvPr/>
          </p:nvSpPr>
          <p:spPr>
            <a:xfrm rot="10800000">
              <a:off x="1933002" y="0"/>
              <a:ext cx="767170" cy="57036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282A35"/>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776" name="Triangle">
              <a:extLst>
                <a:ext uri="{FF2B5EF4-FFF2-40B4-BE49-F238E27FC236}">
                  <a16:creationId xmlns:a16="http://schemas.microsoft.com/office/drawing/2014/main" id="{E2FBDA79-EA7C-4EBA-6C03-2AEABDAC11F7}"/>
                </a:ext>
              </a:extLst>
            </p:cNvPr>
            <p:cNvSpPr/>
            <p:nvPr/>
          </p:nvSpPr>
          <p:spPr>
            <a:xfrm rot="10800000">
              <a:off x="2714899" y="0"/>
              <a:ext cx="767169" cy="57036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282A35"/>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777" name="Triangle">
              <a:extLst>
                <a:ext uri="{FF2B5EF4-FFF2-40B4-BE49-F238E27FC236}">
                  <a16:creationId xmlns:a16="http://schemas.microsoft.com/office/drawing/2014/main" id="{E603ECAF-5A6A-07FC-D0CB-115D9DC44CAB}"/>
                </a:ext>
              </a:extLst>
            </p:cNvPr>
            <p:cNvSpPr/>
            <p:nvPr/>
          </p:nvSpPr>
          <p:spPr>
            <a:xfrm rot="10800000">
              <a:off x="3384244" y="0"/>
              <a:ext cx="767170" cy="57036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282A35"/>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778" name="Triangle">
              <a:extLst>
                <a:ext uri="{FF2B5EF4-FFF2-40B4-BE49-F238E27FC236}">
                  <a16:creationId xmlns:a16="http://schemas.microsoft.com/office/drawing/2014/main" id="{95C2C459-E614-2F3C-F8ED-F0F1EEC6B139}"/>
                </a:ext>
              </a:extLst>
            </p:cNvPr>
            <p:cNvSpPr/>
            <p:nvPr/>
          </p:nvSpPr>
          <p:spPr>
            <a:xfrm rot="10800000">
              <a:off x="4072349" y="0"/>
              <a:ext cx="767169" cy="57036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282A35"/>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779" name="Triangle">
              <a:extLst>
                <a:ext uri="{FF2B5EF4-FFF2-40B4-BE49-F238E27FC236}">
                  <a16:creationId xmlns:a16="http://schemas.microsoft.com/office/drawing/2014/main" id="{1097ED30-1D51-C0E2-7A6B-01E0B328A4FB}"/>
                </a:ext>
              </a:extLst>
            </p:cNvPr>
            <p:cNvSpPr/>
            <p:nvPr/>
          </p:nvSpPr>
          <p:spPr>
            <a:xfrm rot="10800000">
              <a:off x="4647902" y="0"/>
              <a:ext cx="767169" cy="57036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282A35"/>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780" name="Triangle">
              <a:extLst>
                <a:ext uri="{FF2B5EF4-FFF2-40B4-BE49-F238E27FC236}">
                  <a16:creationId xmlns:a16="http://schemas.microsoft.com/office/drawing/2014/main" id="{B8E8226D-9A7B-E416-EBCD-5E99721CE7F9}"/>
                </a:ext>
              </a:extLst>
            </p:cNvPr>
            <p:cNvSpPr/>
            <p:nvPr/>
          </p:nvSpPr>
          <p:spPr>
            <a:xfrm rot="10800000">
              <a:off x="5415070" y="0"/>
              <a:ext cx="767169" cy="57036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282A35"/>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781" name="Triangle">
              <a:extLst>
                <a:ext uri="{FF2B5EF4-FFF2-40B4-BE49-F238E27FC236}">
                  <a16:creationId xmlns:a16="http://schemas.microsoft.com/office/drawing/2014/main" id="{083E3ABA-533E-5777-6663-A1A47F2D9B05}"/>
                </a:ext>
              </a:extLst>
            </p:cNvPr>
            <p:cNvSpPr/>
            <p:nvPr/>
          </p:nvSpPr>
          <p:spPr>
            <a:xfrm rot="10800000">
              <a:off x="6084416" y="0"/>
              <a:ext cx="767169" cy="57036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282A35"/>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782" name="Triangle">
              <a:extLst>
                <a:ext uri="{FF2B5EF4-FFF2-40B4-BE49-F238E27FC236}">
                  <a16:creationId xmlns:a16="http://schemas.microsoft.com/office/drawing/2014/main" id="{5A1D4661-481B-C22E-2E4E-D6B26535177B}"/>
                </a:ext>
              </a:extLst>
            </p:cNvPr>
            <p:cNvSpPr/>
            <p:nvPr/>
          </p:nvSpPr>
          <p:spPr>
            <a:xfrm rot="10800000">
              <a:off x="6772520" y="0"/>
              <a:ext cx="767169" cy="57036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282A35"/>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783" name="Triangle">
              <a:extLst>
                <a:ext uri="{FF2B5EF4-FFF2-40B4-BE49-F238E27FC236}">
                  <a16:creationId xmlns:a16="http://schemas.microsoft.com/office/drawing/2014/main" id="{A3718C74-1866-6D48-E7F0-60C1C815606E}"/>
                </a:ext>
              </a:extLst>
            </p:cNvPr>
            <p:cNvSpPr/>
            <p:nvPr/>
          </p:nvSpPr>
          <p:spPr>
            <a:xfrm rot="10800000">
              <a:off x="7348073" y="0"/>
              <a:ext cx="767170" cy="57036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282A35"/>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784" name="Triangle">
              <a:extLst>
                <a:ext uri="{FF2B5EF4-FFF2-40B4-BE49-F238E27FC236}">
                  <a16:creationId xmlns:a16="http://schemas.microsoft.com/office/drawing/2014/main" id="{4A8A6755-CD89-5282-1C44-6669E1FDE172}"/>
                </a:ext>
              </a:extLst>
            </p:cNvPr>
            <p:cNvSpPr/>
            <p:nvPr/>
          </p:nvSpPr>
          <p:spPr>
            <a:xfrm rot="10800000">
              <a:off x="8144698" y="0"/>
              <a:ext cx="767169" cy="57036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282A35"/>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785" name="Triangle">
              <a:extLst>
                <a:ext uri="{FF2B5EF4-FFF2-40B4-BE49-F238E27FC236}">
                  <a16:creationId xmlns:a16="http://schemas.microsoft.com/office/drawing/2014/main" id="{D6E73264-2B6F-9B47-A2A8-D0DC716547D2}"/>
                </a:ext>
              </a:extLst>
            </p:cNvPr>
            <p:cNvSpPr/>
            <p:nvPr/>
          </p:nvSpPr>
          <p:spPr>
            <a:xfrm rot="10800000">
              <a:off x="8814044" y="0"/>
              <a:ext cx="767169" cy="57036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282A35"/>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786" name="Triangle">
              <a:extLst>
                <a:ext uri="{FF2B5EF4-FFF2-40B4-BE49-F238E27FC236}">
                  <a16:creationId xmlns:a16="http://schemas.microsoft.com/office/drawing/2014/main" id="{8A5925A8-390E-C8B9-EDF2-D1B423FA1242}"/>
                </a:ext>
              </a:extLst>
            </p:cNvPr>
            <p:cNvSpPr/>
            <p:nvPr/>
          </p:nvSpPr>
          <p:spPr>
            <a:xfrm rot="10800000">
              <a:off x="9502148" y="0"/>
              <a:ext cx="767169" cy="57036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282A35"/>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787" name="Triangle">
              <a:extLst>
                <a:ext uri="{FF2B5EF4-FFF2-40B4-BE49-F238E27FC236}">
                  <a16:creationId xmlns:a16="http://schemas.microsoft.com/office/drawing/2014/main" id="{30EABBE3-8EFE-6E04-3ABA-5700199028CB}"/>
                </a:ext>
              </a:extLst>
            </p:cNvPr>
            <p:cNvSpPr/>
            <p:nvPr/>
          </p:nvSpPr>
          <p:spPr>
            <a:xfrm rot="10800000">
              <a:off x="10077701" y="0"/>
              <a:ext cx="767170" cy="57036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282A35"/>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788" name="Triangle">
              <a:extLst>
                <a:ext uri="{FF2B5EF4-FFF2-40B4-BE49-F238E27FC236}">
                  <a16:creationId xmlns:a16="http://schemas.microsoft.com/office/drawing/2014/main" id="{16D7FD06-2070-6859-5206-ACB2655264D5}"/>
                </a:ext>
              </a:extLst>
            </p:cNvPr>
            <p:cNvSpPr/>
            <p:nvPr/>
          </p:nvSpPr>
          <p:spPr>
            <a:xfrm>
              <a:off x="422274" y="357575"/>
              <a:ext cx="767169" cy="57036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282A35"/>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789" name="Triangle">
              <a:extLst>
                <a:ext uri="{FF2B5EF4-FFF2-40B4-BE49-F238E27FC236}">
                  <a16:creationId xmlns:a16="http://schemas.microsoft.com/office/drawing/2014/main" id="{8366235C-7BBC-5321-BE1C-9B13F8785364}"/>
                </a:ext>
              </a:extLst>
            </p:cNvPr>
            <p:cNvSpPr/>
            <p:nvPr/>
          </p:nvSpPr>
          <p:spPr>
            <a:xfrm>
              <a:off x="1110378" y="357575"/>
              <a:ext cx="767169" cy="57036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282A35"/>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790" name="Triangle">
              <a:extLst>
                <a:ext uri="{FF2B5EF4-FFF2-40B4-BE49-F238E27FC236}">
                  <a16:creationId xmlns:a16="http://schemas.microsoft.com/office/drawing/2014/main" id="{2C29EB69-5F2E-D034-295C-ABB7E3D973C4}"/>
                </a:ext>
              </a:extLst>
            </p:cNvPr>
            <p:cNvSpPr/>
            <p:nvPr/>
          </p:nvSpPr>
          <p:spPr>
            <a:xfrm>
              <a:off x="1685931" y="357575"/>
              <a:ext cx="767169" cy="57036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282A35"/>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791" name="Triangle">
              <a:extLst>
                <a:ext uri="{FF2B5EF4-FFF2-40B4-BE49-F238E27FC236}">
                  <a16:creationId xmlns:a16="http://schemas.microsoft.com/office/drawing/2014/main" id="{D20A2CE7-5B02-3852-284B-02CCBB7168E6}"/>
                </a:ext>
              </a:extLst>
            </p:cNvPr>
            <p:cNvSpPr/>
            <p:nvPr/>
          </p:nvSpPr>
          <p:spPr>
            <a:xfrm>
              <a:off x="2467828" y="357575"/>
              <a:ext cx="767169" cy="57036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282A35"/>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792" name="Triangle">
              <a:extLst>
                <a:ext uri="{FF2B5EF4-FFF2-40B4-BE49-F238E27FC236}">
                  <a16:creationId xmlns:a16="http://schemas.microsoft.com/office/drawing/2014/main" id="{E2400DA3-89AA-4354-80BB-700985A93946}"/>
                </a:ext>
              </a:extLst>
            </p:cNvPr>
            <p:cNvSpPr/>
            <p:nvPr/>
          </p:nvSpPr>
          <p:spPr>
            <a:xfrm>
              <a:off x="3137174" y="357575"/>
              <a:ext cx="767169" cy="57036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282A35"/>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793" name="Triangle">
              <a:extLst>
                <a:ext uri="{FF2B5EF4-FFF2-40B4-BE49-F238E27FC236}">
                  <a16:creationId xmlns:a16="http://schemas.microsoft.com/office/drawing/2014/main" id="{022C7918-B81E-0D31-940C-49535E2D25C3}"/>
                </a:ext>
              </a:extLst>
            </p:cNvPr>
            <p:cNvSpPr/>
            <p:nvPr/>
          </p:nvSpPr>
          <p:spPr>
            <a:xfrm>
              <a:off x="3825278" y="357575"/>
              <a:ext cx="767169" cy="57036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282A35"/>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794" name="Triangle">
              <a:extLst>
                <a:ext uri="{FF2B5EF4-FFF2-40B4-BE49-F238E27FC236}">
                  <a16:creationId xmlns:a16="http://schemas.microsoft.com/office/drawing/2014/main" id="{533A3ABA-5867-B095-63E5-C31DCA8F998F}"/>
                </a:ext>
              </a:extLst>
            </p:cNvPr>
            <p:cNvSpPr/>
            <p:nvPr/>
          </p:nvSpPr>
          <p:spPr>
            <a:xfrm>
              <a:off x="4400831" y="357575"/>
              <a:ext cx="767169" cy="57036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282A35"/>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795" name="Triangle">
              <a:extLst>
                <a:ext uri="{FF2B5EF4-FFF2-40B4-BE49-F238E27FC236}">
                  <a16:creationId xmlns:a16="http://schemas.microsoft.com/office/drawing/2014/main" id="{862C8A33-408E-1F4C-B572-88CAAE9B6C15}"/>
                </a:ext>
              </a:extLst>
            </p:cNvPr>
            <p:cNvSpPr/>
            <p:nvPr/>
          </p:nvSpPr>
          <p:spPr>
            <a:xfrm>
              <a:off x="5167999" y="357575"/>
              <a:ext cx="767169" cy="57036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282A35"/>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796" name="Triangle">
              <a:extLst>
                <a:ext uri="{FF2B5EF4-FFF2-40B4-BE49-F238E27FC236}">
                  <a16:creationId xmlns:a16="http://schemas.microsoft.com/office/drawing/2014/main" id="{388866A1-08A2-9552-0424-9A9E6B0E4AF0}"/>
                </a:ext>
              </a:extLst>
            </p:cNvPr>
            <p:cNvSpPr/>
            <p:nvPr/>
          </p:nvSpPr>
          <p:spPr>
            <a:xfrm>
              <a:off x="5837345" y="357575"/>
              <a:ext cx="767169" cy="57036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282A35"/>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797" name="Triangle">
              <a:extLst>
                <a:ext uri="{FF2B5EF4-FFF2-40B4-BE49-F238E27FC236}">
                  <a16:creationId xmlns:a16="http://schemas.microsoft.com/office/drawing/2014/main" id="{4DF70389-AEDA-5CFF-EE55-5F3A7D64DAD7}"/>
                </a:ext>
              </a:extLst>
            </p:cNvPr>
            <p:cNvSpPr/>
            <p:nvPr/>
          </p:nvSpPr>
          <p:spPr>
            <a:xfrm>
              <a:off x="6525449" y="357575"/>
              <a:ext cx="767169" cy="57036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282A35"/>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798" name="Triangle">
              <a:extLst>
                <a:ext uri="{FF2B5EF4-FFF2-40B4-BE49-F238E27FC236}">
                  <a16:creationId xmlns:a16="http://schemas.microsoft.com/office/drawing/2014/main" id="{0F9489A2-5033-8EC0-2FA9-FE3CB4045F9E}"/>
                </a:ext>
              </a:extLst>
            </p:cNvPr>
            <p:cNvSpPr/>
            <p:nvPr/>
          </p:nvSpPr>
          <p:spPr>
            <a:xfrm>
              <a:off x="7101002" y="357575"/>
              <a:ext cx="767170" cy="57036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282A35"/>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799" name="Triangle">
              <a:extLst>
                <a:ext uri="{FF2B5EF4-FFF2-40B4-BE49-F238E27FC236}">
                  <a16:creationId xmlns:a16="http://schemas.microsoft.com/office/drawing/2014/main" id="{D0D1D458-CC9E-1871-1AE3-D191D565E505}"/>
                </a:ext>
              </a:extLst>
            </p:cNvPr>
            <p:cNvSpPr/>
            <p:nvPr/>
          </p:nvSpPr>
          <p:spPr>
            <a:xfrm>
              <a:off x="7897627" y="357575"/>
              <a:ext cx="767169" cy="57036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282A35"/>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800" name="Triangle">
              <a:extLst>
                <a:ext uri="{FF2B5EF4-FFF2-40B4-BE49-F238E27FC236}">
                  <a16:creationId xmlns:a16="http://schemas.microsoft.com/office/drawing/2014/main" id="{11EB628B-A366-9D77-1F2F-024CCAC78DE8}"/>
                </a:ext>
              </a:extLst>
            </p:cNvPr>
            <p:cNvSpPr/>
            <p:nvPr/>
          </p:nvSpPr>
          <p:spPr>
            <a:xfrm>
              <a:off x="8566973" y="357575"/>
              <a:ext cx="767169" cy="57036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282A35"/>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801" name="Triangle">
              <a:extLst>
                <a:ext uri="{FF2B5EF4-FFF2-40B4-BE49-F238E27FC236}">
                  <a16:creationId xmlns:a16="http://schemas.microsoft.com/office/drawing/2014/main" id="{A0A270D6-7DF4-554C-C79D-BC056C7BC1F3}"/>
                </a:ext>
              </a:extLst>
            </p:cNvPr>
            <p:cNvSpPr/>
            <p:nvPr/>
          </p:nvSpPr>
          <p:spPr>
            <a:xfrm>
              <a:off x="9255077" y="357575"/>
              <a:ext cx="767169" cy="57036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282A35"/>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802" name="Triangle">
              <a:extLst>
                <a:ext uri="{FF2B5EF4-FFF2-40B4-BE49-F238E27FC236}">
                  <a16:creationId xmlns:a16="http://schemas.microsoft.com/office/drawing/2014/main" id="{3E3C9925-D1AF-BACB-83CE-52C049254041}"/>
                </a:ext>
              </a:extLst>
            </p:cNvPr>
            <p:cNvSpPr/>
            <p:nvPr/>
          </p:nvSpPr>
          <p:spPr>
            <a:xfrm>
              <a:off x="9830630" y="357575"/>
              <a:ext cx="767170" cy="57036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282A35"/>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grpSp>
      <p:pic>
        <p:nvPicPr>
          <p:cNvPr id="1804" name="Image" descr="Image">
            <a:extLst>
              <a:ext uri="{FF2B5EF4-FFF2-40B4-BE49-F238E27FC236}">
                <a16:creationId xmlns:a16="http://schemas.microsoft.com/office/drawing/2014/main" id="{170048CB-6C5A-237D-6F48-E0E1847AEC91}"/>
              </a:ext>
            </a:extLst>
          </p:cNvPr>
          <p:cNvPicPr>
            <a:picLocks noChangeAspect="1"/>
          </p:cNvPicPr>
          <p:nvPr/>
        </p:nvPicPr>
        <p:blipFill>
          <a:blip r:embed="rId3"/>
          <a:stretch>
            <a:fillRect/>
          </a:stretch>
        </p:blipFill>
        <p:spPr>
          <a:xfrm>
            <a:off x="289600" y="5222887"/>
            <a:ext cx="10838657" cy="7997126"/>
          </a:xfrm>
          <a:prstGeom prst="rect">
            <a:avLst/>
          </a:prstGeom>
          <a:ln w="25400">
            <a:miter lim="400000"/>
          </a:ln>
          <a:effectLst>
            <a:outerShdw blurRad="254000" dist="127000" dir="5400000" rotWithShape="0">
              <a:srgbClr val="000000">
                <a:alpha val="70000"/>
              </a:srgbClr>
            </a:outerShdw>
          </a:effectLst>
        </p:spPr>
      </p:pic>
      <p:grpSp>
        <p:nvGrpSpPr>
          <p:cNvPr id="1829" name="Group">
            <a:extLst>
              <a:ext uri="{FF2B5EF4-FFF2-40B4-BE49-F238E27FC236}">
                <a16:creationId xmlns:a16="http://schemas.microsoft.com/office/drawing/2014/main" id="{07A1B385-2BC4-E120-9E26-966A20FE7FDC}"/>
              </a:ext>
            </a:extLst>
          </p:cNvPr>
          <p:cNvGrpSpPr/>
          <p:nvPr/>
        </p:nvGrpSpPr>
        <p:grpSpPr>
          <a:xfrm>
            <a:off x="13247335" y="2506391"/>
            <a:ext cx="10844871" cy="6093738"/>
            <a:chOff x="0" y="0"/>
            <a:chExt cx="10844869" cy="6093737"/>
          </a:xfrm>
        </p:grpSpPr>
        <p:sp>
          <p:nvSpPr>
            <p:cNvPr id="1805" name="None">
              <a:extLst>
                <a:ext uri="{FF2B5EF4-FFF2-40B4-BE49-F238E27FC236}">
                  <a16:creationId xmlns:a16="http://schemas.microsoft.com/office/drawing/2014/main" id="{22DCAC97-9075-6523-5A28-507D96B31BCF}"/>
                </a:ext>
              </a:extLst>
            </p:cNvPr>
            <p:cNvSpPr/>
            <p:nvPr/>
          </p:nvSpPr>
          <p:spPr>
            <a:xfrm>
              <a:off x="6670334" y="2792006"/>
              <a:ext cx="1252930" cy="545107"/>
            </a:xfrm>
            <a:prstGeom prst="rect">
              <a:avLst/>
            </a:prstGeom>
            <a:solidFill>
              <a:srgbClr val="000000"/>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defTabSz="825500">
                <a:defRPr sz="3200">
                  <a:solidFill>
                    <a:srgbClr val="FFFFFF"/>
                  </a:solidFill>
                  <a:latin typeface="Helvetica Neue Medium"/>
                  <a:ea typeface="Helvetica Neue Medium"/>
                  <a:cs typeface="Helvetica Neue Medium"/>
                  <a:sym typeface="Helvetica Neue Medium"/>
                </a:defRPr>
              </a:lvl1pPr>
            </a:lstStyle>
            <a:p>
              <a:r>
                <a:t>None</a:t>
              </a:r>
            </a:p>
          </p:txBody>
        </p:sp>
        <p:grpSp>
          <p:nvGrpSpPr>
            <p:cNvPr id="1808" name="Group">
              <a:extLst>
                <a:ext uri="{FF2B5EF4-FFF2-40B4-BE49-F238E27FC236}">
                  <a16:creationId xmlns:a16="http://schemas.microsoft.com/office/drawing/2014/main" id="{B2B882DD-2545-4EF0-850B-0C2588BDA8D1}"/>
                </a:ext>
              </a:extLst>
            </p:cNvPr>
            <p:cNvGrpSpPr/>
            <p:nvPr/>
          </p:nvGrpSpPr>
          <p:grpSpPr>
            <a:xfrm>
              <a:off x="7163702" y="3986984"/>
              <a:ext cx="1105734" cy="2106754"/>
              <a:chOff x="0" y="0"/>
              <a:chExt cx="1105733" cy="2106752"/>
            </a:xfrm>
          </p:grpSpPr>
          <p:sp>
            <p:nvSpPr>
              <p:cNvPr id="1806" name="Line">
                <a:extLst>
                  <a:ext uri="{FF2B5EF4-FFF2-40B4-BE49-F238E27FC236}">
                    <a16:creationId xmlns:a16="http://schemas.microsoft.com/office/drawing/2014/main" id="{4782B7D3-CBD4-E9B4-5F35-CD4792A42E46}"/>
                  </a:ext>
                </a:extLst>
              </p:cNvPr>
              <p:cNvSpPr/>
              <p:nvPr/>
            </p:nvSpPr>
            <p:spPr>
              <a:xfrm flipV="1">
                <a:off x="552866" y="0"/>
                <a:ext cx="1" cy="1213764"/>
              </a:xfrm>
              <a:prstGeom prst="line">
                <a:avLst/>
              </a:prstGeom>
              <a:noFill/>
              <a:ln w="76200" cap="flat">
                <a:solidFill>
                  <a:srgbClr val="000000"/>
                </a:solidFill>
                <a:prstDash val="solid"/>
                <a:miter lim="400000"/>
                <a:tailEnd type="triangle" w="med" len="med"/>
              </a:ln>
              <a:effectLst/>
            </p:spPr>
            <p:txBody>
              <a:bodyPr wrap="square" lIns="50800" tIns="50800" rIns="50800" bIns="50800" numCol="1" anchor="ctr">
                <a:noAutofit/>
              </a:bodyPr>
              <a:lstStyle/>
              <a:p>
                <a:endParaRPr/>
              </a:p>
            </p:txBody>
          </p:sp>
          <p:sp>
            <p:nvSpPr>
              <p:cNvPr id="1807" name="tail">
                <a:extLst>
                  <a:ext uri="{FF2B5EF4-FFF2-40B4-BE49-F238E27FC236}">
                    <a16:creationId xmlns:a16="http://schemas.microsoft.com/office/drawing/2014/main" id="{DE1584CE-94DE-1252-624C-79E3D67F8B3A}"/>
                  </a:ext>
                </a:extLst>
              </p:cNvPr>
              <p:cNvSpPr txBox="1"/>
              <p:nvPr/>
            </p:nvSpPr>
            <p:spPr>
              <a:xfrm>
                <a:off x="0" y="1322567"/>
                <a:ext cx="1105734" cy="78418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sz="4800" b="1">
                    <a:solidFill>
                      <a:srgbClr val="000000"/>
                    </a:solidFill>
                  </a:defRPr>
                </a:lvl1pPr>
              </a:lstStyle>
              <a:p>
                <a:r>
                  <a:t>tail</a:t>
                </a:r>
              </a:p>
            </p:txBody>
          </p:sp>
        </p:grpSp>
        <p:grpSp>
          <p:nvGrpSpPr>
            <p:cNvPr id="1813" name="Group">
              <a:extLst>
                <a:ext uri="{FF2B5EF4-FFF2-40B4-BE49-F238E27FC236}">
                  <a16:creationId xmlns:a16="http://schemas.microsoft.com/office/drawing/2014/main" id="{F9813551-CDD0-233E-6D9D-958AE5379534}"/>
                </a:ext>
              </a:extLst>
            </p:cNvPr>
            <p:cNvGrpSpPr/>
            <p:nvPr/>
          </p:nvGrpSpPr>
          <p:grpSpPr>
            <a:xfrm>
              <a:off x="3531409" y="2457677"/>
              <a:ext cx="3272332" cy="1578814"/>
              <a:chOff x="0" y="0"/>
              <a:chExt cx="3272330" cy="1578813"/>
            </a:xfrm>
          </p:grpSpPr>
          <p:sp>
            <p:nvSpPr>
              <p:cNvPr id="1844" name="Connection Line">
                <a:extLst>
                  <a:ext uri="{FF2B5EF4-FFF2-40B4-BE49-F238E27FC236}">
                    <a16:creationId xmlns:a16="http://schemas.microsoft.com/office/drawing/2014/main" id="{6D4840B4-6B4D-35EE-7CB0-B08F1A4EE7CD}"/>
                  </a:ext>
                </a:extLst>
              </p:cNvPr>
              <p:cNvSpPr/>
              <p:nvPr/>
            </p:nvSpPr>
            <p:spPr>
              <a:xfrm>
                <a:off x="1969488" y="875546"/>
                <a:ext cx="1302843" cy="703268"/>
              </a:xfrm>
              <a:custGeom>
                <a:avLst/>
                <a:gdLst/>
                <a:ahLst/>
                <a:cxnLst>
                  <a:cxn ang="0">
                    <a:pos x="wd2" y="hd2"/>
                  </a:cxn>
                  <a:cxn ang="5400000">
                    <a:pos x="wd2" y="hd2"/>
                  </a:cxn>
                  <a:cxn ang="10800000">
                    <a:pos x="wd2" y="hd2"/>
                  </a:cxn>
                  <a:cxn ang="16200000">
                    <a:pos x="wd2" y="hd2"/>
                  </a:cxn>
                </a:cxnLst>
                <a:rect l="0" t="0" r="r" b="b"/>
                <a:pathLst>
                  <a:path w="21600" h="16729" extrusionOk="0">
                    <a:moveTo>
                      <a:pt x="0" y="0"/>
                    </a:moveTo>
                    <a:cubicBezTo>
                      <a:pt x="8921" y="18338"/>
                      <a:pt x="16121" y="21600"/>
                      <a:pt x="21600" y="9785"/>
                    </a:cubicBezTo>
                  </a:path>
                </a:pathLst>
              </a:custGeom>
              <a:noFill/>
              <a:ln w="63500" cap="flat">
                <a:solidFill>
                  <a:srgbClr val="000000"/>
                </a:solidFill>
                <a:prstDash val="solid"/>
                <a:miter lim="400000"/>
                <a:tailEnd type="triangle" w="med" len="med"/>
              </a:ln>
              <a:effectLst/>
            </p:spPr>
            <p:txBody>
              <a:bodyPr/>
              <a:lstStyle/>
              <a:p>
                <a:endParaRPr/>
              </a:p>
            </p:txBody>
          </p:sp>
          <p:grpSp>
            <p:nvGrpSpPr>
              <p:cNvPr id="1812" name="Group">
                <a:extLst>
                  <a:ext uri="{FF2B5EF4-FFF2-40B4-BE49-F238E27FC236}">
                    <a16:creationId xmlns:a16="http://schemas.microsoft.com/office/drawing/2014/main" id="{04382605-92CA-352E-4817-64582AF22CEB}"/>
                  </a:ext>
                </a:extLst>
              </p:cNvPr>
              <p:cNvGrpSpPr/>
              <p:nvPr/>
            </p:nvGrpSpPr>
            <p:grpSpPr>
              <a:xfrm>
                <a:off x="0" y="0"/>
                <a:ext cx="2258456" cy="1213764"/>
                <a:chOff x="0" y="0"/>
                <a:chExt cx="2258455" cy="1213763"/>
              </a:xfrm>
            </p:grpSpPr>
            <p:sp>
              <p:nvSpPr>
                <p:cNvPr id="1810" name="1">
                  <a:extLst>
                    <a:ext uri="{FF2B5EF4-FFF2-40B4-BE49-F238E27FC236}">
                      <a16:creationId xmlns:a16="http://schemas.microsoft.com/office/drawing/2014/main" id="{2AFE16E1-61DA-9E90-7A51-B92753B4A981}"/>
                    </a:ext>
                  </a:extLst>
                </p:cNvPr>
                <p:cNvSpPr/>
                <p:nvPr/>
              </p:nvSpPr>
              <p:spPr>
                <a:xfrm>
                  <a:off x="0" y="0"/>
                  <a:ext cx="1122013" cy="1213764"/>
                </a:xfrm>
                <a:prstGeom prst="rect">
                  <a:avLst/>
                </a:prstGeom>
                <a:solidFill>
                  <a:srgbClr val="00A1FF"/>
                </a:solidFill>
                <a:ln w="254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defTabSz="825500">
                    <a:defRPr sz="3200">
                      <a:solidFill>
                        <a:srgbClr val="000000"/>
                      </a:solidFill>
                      <a:latin typeface="Helvetica Neue Medium"/>
                      <a:ea typeface="Helvetica Neue Medium"/>
                      <a:cs typeface="Helvetica Neue Medium"/>
                      <a:sym typeface="Helvetica Neue Medium"/>
                    </a:defRPr>
                  </a:lvl1pPr>
                </a:lstStyle>
                <a:p>
                  <a:r>
                    <a:t>1</a:t>
                  </a:r>
                </a:p>
              </p:txBody>
            </p:sp>
            <p:sp>
              <p:nvSpPr>
                <p:cNvPr id="1811" name="link">
                  <a:extLst>
                    <a:ext uri="{FF2B5EF4-FFF2-40B4-BE49-F238E27FC236}">
                      <a16:creationId xmlns:a16="http://schemas.microsoft.com/office/drawing/2014/main" id="{18D082A7-D059-B139-37C6-0E286560EA6C}"/>
                    </a:ext>
                  </a:extLst>
                </p:cNvPr>
                <p:cNvSpPr/>
                <p:nvPr/>
              </p:nvSpPr>
              <p:spPr>
                <a:xfrm>
                  <a:off x="1136442" y="0"/>
                  <a:ext cx="1122014" cy="1213764"/>
                </a:xfrm>
                <a:prstGeom prst="rect">
                  <a:avLst/>
                </a:prstGeom>
                <a:solidFill>
                  <a:schemeClr val="accent4">
                    <a:hueOff val="-476017"/>
                    <a:lumOff val="-10042"/>
                  </a:schemeClr>
                </a:solidFill>
                <a:ln w="254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defTabSz="825500">
                    <a:defRPr sz="3200">
                      <a:solidFill>
                        <a:srgbClr val="000000"/>
                      </a:solidFill>
                      <a:latin typeface="Helvetica Neue Medium"/>
                      <a:ea typeface="Helvetica Neue Medium"/>
                      <a:cs typeface="Helvetica Neue Medium"/>
                      <a:sym typeface="Helvetica Neue Medium"/>
                    </a:defRPr>
                  </a:lvl1pPr>
                </a:lstStyle>
                <a:p>
                  <a:r>
                    <a:t>link</a:t>
                  </a:r>
                </a:p>
              </p:txBody>
            </p:sp>
          </p:grpSp>
        </p:grpSp>
        <p:grpSp>
          <p:nvGrpSpPr>
            <p:cNvPr id="1816" name="Group">
              <a:extLst>
                <a:ext uri="{FF2B5EF4-FFF2-40B4-BE49-F238E27FC236}">
                  <a16:creationId xmlns:a16="http://schemas.microsoft.com/office/drawing/2014/main" id="{BD4F58C9-72FC-BC14-645D-460BA1A68D52}"/>
                </a:ext>
              </a:extLst>
            </p:cNvPr>
            <p:cNvGrpSpPr/>
            <p:nvPr/>
          </p:nvGrpSpPr>
          <p:grpSpPr>
            <a:xfrm>
              <a:off x="301594" y="-1"/>
              <a:ext cx="1632356" cy="2179847"/>
              <a:chOff x="-132333" y="-966082"/>
              <a:chExt cx="1632354" cy="2179845"/>
            </a:xfrm>
          </p:grpSpPr>
          <p:sp>
            <p:nvSpPr>
              <p:cNvPr id="1814" name="Line">
                <a:extLst>
                  <a:ext uri="{FF2B5EF4-FFF2-40B4-BE49-F238E27FC236}">
                    <a16:creationId xmlns:a16="http://schemas.microsoft.com/office/drawing/2014/main" id="{C1D2453D-A802-4ED9-791A-6B7EFF8DB7D3}"/>
                  </a:ext>
                </a:extLst>
              </p:cNvPr>
              <p:cNvSpPr/>
              <p:nvPr/>
            </p:nvSpPr>
            <p:spPr>
              <a:xfrm flipH="1">
                <a:off x="683844" y="-1"/>
                <a:ext cx="1" cy="1213765"/>
              </a:xfrm>
              <a:prstGeom prst="line">
                <a:avLst/>
              </a:prstGeom>
              <a:noFill/>
              <a:ln w="76200" cap="flat">
                <a:solidFill>
                  <a:srgbClr val="000000"/>
                </a:solidFill>
                <a:prstDash val="solid"/>
                <a:miter lim="400000"/>
                <a:tailEnd type="triangle" w="med" len="med"/>
              </a:ln>
              <a:effectLst/>
            </p:spPr>
            <p:txBody>
              <a:bodyPr wrap="square" lIns="50800" tIns="50800" rIns="50800" bIns="50800" numCol="1" anchor="ctr">
                <a:noAutofit/>
              </a:bodyPr>
              <a:lstStyle/>
              <a:p>
                <a:endParaRPr/>
              </a:p>
            </p:txBody>
          </p:sp>
          <p:sp>
            <p:nvSpPr>
              <p:cNvPr id="1815" name="head">
                <a:extLst>
                  <a:ext uri="{FF2B5EF4-FFF2-40B4-BE49-F238E27FC236}">
                    <a16:creationId xmlns:a16="http://schemas.microsoft.com/office/drawing/2014/main" id="{1E887C5F-09D1-212A-BF47-E0379A942BCE}"/>
                  </a:ext>
                </a:extLst>
              </p:cNvPr>
              <p:cNvSpPr txBox="1"/>
              <p:nvPr/>
            </p:nvSpPr>
            <p:spPr>
              <a:xfrm>
                <a:off x="-132334" y="-966083"/>
                <a:ext cx="1632356" cy="78418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sz="4800" b="1">
                    <a:solidFill>
                      <a:srgbClr val="000000"/>
                    </a:solidFill>
                  </a:defRPr>
                </a:lvl1pPr>
              </a:lstStyle>
              <a:p>
                <a:r>
                  <a:t>head</a:t>
                </a:r>
              </a:p>
            </p:txBody>
          </p:sp>
        </p:grpSp>
        <p:grpSp>
          <p:nvGrpSpPr>
            <p:cNvPr id="1821" name="Group">
              <a:extLst>
                <a:ext uri="{FF2B5EF4-FFF2-40B4-BE49-F238E27FC236}">
                  <a16:creationId xmlns:a16="http://schemas.microsoft.com/office/drawing/2014/main" id="{F310CBC4-CCDB-52EA-A1C2-9F0FD7C89F88}"/>
                </a:ext>
              </a:extLst>
            </p:cNvPr>
            <p:cNvGrpSpPr/>
            <p:nvPr/>
          </p:nvGrpSpPr>
          <p:grpSpPr>
            <a:xfrm>
              <a:off x="0" y="2457677"/>
              <a:ext cx="3550823" cy="1570606"/>
              <a:chOff x="0" y="0"/>
              <a:chExt cx="3550822" cy="1570605"/>
            </a:xfrm>
          </p:grpSpPr>
          <p:sp>
            <p:nvSpPr>
              <p:cNvPr id="1845" name="Connection Line">
                <a:extLst>
                  <a:ext uri="{FF2B5EF4-FFF2-40B4-BE49-F238E27FC236}">
                    <a16:creationId xmlns:a16="http://schemas.microsoft.com/office/drawing/2014/main" id="{27BA11B7-10E8-EE6B-158A-7C46270DF688}"/>
                  </a:ext>
                </a:extLst>
              </p:cNvPr>
              <p:cNvSpPr/>
              <p:nvPr/>
            </p:nvSpPr>
            <p:spPr>
              <a:xfrm>
                <a:off x="1969488" y="875546"/>
                <a:ext cx="1581335" cy="695060"/>
              </a:xfrm>
              <a:custGeom>
                <a:avLst/>
                <a:gdLst/>
                <a:ahLst/>
                <a:cxnLst>
                  <a:cxn ang="0">
                    <a:pos x="wd2" y="hd2"/>
                  </a:cxn>
                  <a:cxn ang="5400000">
                    <a:pos x="wd2" y="hd2"/>
                  </a:cxn>
                  <a:cxn ang="10800000">
                    <a:pos x="wd2" y="hd2"/>
                  </a:cxn>
                  <a:cxn ang="16200000">
                    <a:pos x="wd2" y="hd2"/>
                  </a:cxn>
                </a:cxnLst>
                <a:rect l="0" t="0" r="r" b="b"/>
                <a:pathLst>
                  <a:path w="21600" h="16682" extrusionOk="0">
                    <a:moveTo>
                      <a:pt x="0" y="0"/>
                    </a:moveTo>
                    <a:cubicBezTo>
                      <a:pt x="9770" y="18463"/>
                      <a:pt x="16970" y="21600"/>
                      <a:pt x="21600" y="9411"/>
                    </a:cubicBezTo>
                  </a:path>
                </a:pathLst>
              </a:custGeom>
              <a:noFill/>
              <a:ln w="63500" cap="flat">
                <a:solidFill>
                  <a:srgbClr val="000000"/>
                </a:solidFill>
                <a:prstDash val="solid"/>
                <a:miter lim="400000"/>
                <a:tailEnd type="triangle" w="med" len="med"/>
              </a:ln>
              <a:effectLst/>
            </p:spPr>
            <p:txBody>
              <a:bodyPr/>
              <a:lstStyle/>
              <a:p>
                <a:endParaRPr/>
              </a:p>
            </p:txBody>
          </p:sp>
          <p:grpSp>
            <p:nvGrpSpPr>
              <p:cNvPr id="1820" name="Group">
                <a:extLst>
                  <a:ext uri="{FF2B5EF4-FFF2-40B4-BE49-F238E27FC236}">
                    <a16:creationId xmlns:a16="http://schemas.microsoft.com/office/drawing/2014/main" id="{ADE29083-C658-F326-B450-5180B4DD8C30}"/>
                  </a:ext>
                </a:extLst>
              </p:cNvPr>
              <p:cNvGrpSpPr/>
              <p:nvPr/>
            </p:nvGrpSpPr>
            <p:grpSpPr>
              <a:xfrm>
                <a:off x="0" y="0"/>
                <a:ext cx="2258456" cy="1213764"/>
                <a:chOff x="0" y="0"/>
                <a:chExt cx="2258455" cy="1213763"/>
              </a:xfrm>
            </p:grpSpPr>
            <p:sp>
              <p:nvSpPr>
                <p:cNvPr id="1818" name="3">
                  <a:extLst>
                    <a:ext uri="{FF2B5EF4-FFF2-40B4-BE49-F238E27FC236}">
                      <a16:creationId xmlns:a16="http://schemas.microsoft.com/office/drawing/2014/main" id="{5A17C6CE-B2F5-098B-3D10-B493556AB2BA}"/>
                    </a:ext>
                  </a:extLst>
                </p:cNvPr>
                <p:cNvSpPr/>
                <p:nvPr/>
              </p:nvSpPr>
              <p:spPr>
                <a:xfrm>
                  <a:off x="0" y="0"/>
                  <a:ext cx="1122013" cy="1213764"/>
                </a:xfrm>
                <a:prstGeom prst="rect">
                  <a:avLst/>
                </a:prstGeom>
                <a:solidFill>
                  <a:srgbClr val="00A1FF"/>
                </a:solidFill>
                <a:ln w="254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defTabSz="825500">
                    <a:defRPr sz="3200">
                      <a:solidFill>
                        <a:srgbClr val="000000"/>
                      </a:solidFill>
                      <a:latin typeface="Helvetica Neue Medium"/>
                      <a:ea typeface="Helvetica Neue Medium"/>
                      <a:cs typeface="Helvetica Neue Medium"/>
                      <a:sym typeface="Helvetica Neue Medium"/>
                    </a:defRPr>
                  </a:lvl1pPr>
                </a:lstStyle>
                <a:p>
                  <a:r>
                    <a:t>3</a:t>
                  </a:r>
                </a:p>
              </p:txBody>
            </p:sp>
            <p:sp>
              <p:nvSpPr>
                <p:cNvPr id="1819" name="link">
                  <a:extLst>
                    <a:ext uri="{FF2B5EF4-FFF2-40B4-BE49-F238E27FC236}">
                      <a16:creationId xmlns:a16="http://schemas.microsoft.com/office/drawing/2014/main" id="{9015B7D6-791A-A0AE-5E4A-FE2C55208A9A}"/>
                    </a:ext>
                  </a:extLst>
                </p:cNvPr>
                <p:cNvSpPr/>
                <p:nvPr/>
              </p:nvSpPr>
              <p:spPr>
                <a:xfrm>
                  <a:off x="1136442" y="0"/>
                  <a:ext cx="1122014" cy="1213764"/>
                </a:xfrm>
                <a:prstGeom prst="rect">
                  <a:avLst/>
                </a:prstGeom>
                <a:solidFill>
                  <a:schemeClr val="accent4">
                    <a:hueOff val="-476017"/>
                    <a:lumOff val="-10042"/>
                  </a:schemeClr>
                </a:solidFill>
                <a:ln w="254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defTabSz="825500">
                    <a:defRPr sz="3200">
                      <a:solidFill>
                        <a:srgbClr val="000000"/>
                      </a:solidFill>
                      <a:latin typeface="Helvetica Neue Medium"/>
                      <a:ea typeface="Helvetica Neue Medium"/>
                      <a:cs typeface="Helvetica Neue Medium"/>
                      <a:sym typeface="Helvetica Neue Medium"/>
                    </a:defRPr>
                  </a:lvl1pPr>
                </a:lstStyle>
                <a:p>
                  <a:r>
                    <a:t>link</a:t>
                  </a:r>
                </a:p>
              </p:txBody>
            </p:sp>
          </p:grpSp>
        </p:grpSp>
        <p:grpSp>
          <p:nvGrpSpPr>
            <p:cNvPr id="1828" name="Group">
              <a:extLst>
                <a:ext uri="{FF2B5EF4-FFF2-40B4-BE49-F238E27FC236}">
                  <a16:creationId xmlns:a16="http://schemas.microsoft.com/office/drawing/2014/main" id="{454E0CCB-F387-E6A7-52B0-62C4D23D171F}"/>
                </a:ext>
              </a:extLst>
            </p:cNvPr>
            <p:cNvGrpSpPr/>
            <p:nvPr/>
          </p:nvGrpSpPr>
          <p:grpSpPr>
            <a:xfrm>
              <a:off x="6598483" y="2454572"/>
              <a:ext cx="4246387" cy="1364059"/>
              <a:chOff x="0" y="0"/>
              <a:chExt cx="4246386" cy="1364058"/>
            </a:xfrm>
          </p:grpSpPr>
          <p:grpSp>
            <p:nvGrpSpPr>
              <p:cNvPr id="1826" name="Group">
                <a:extLst>
                  <a:ext uri="{FF2B5EF4-FFF2-40B4-BE49-F238E27FC236}">
                    <a16:creationId xmlns:a16="http://schemas.microsoft.com/office/drawing/2014/main" id="{3FA9C106-C502-3858-AA25-EA2751B24AD0}"/>
                  </a:ext>
                </a:extLst>
              </p:cNvPr>
              <p:cNvGrpSpPr/>
              <p:nvPr/>
            </p:nvGrpSpPr>
            <p:grpSpPr>
              <a:xfrm>
                <a:off x="0" y="-1"/>
                <a:ext cx="3459129" cy="1364060"/>
                <a:chOff x="0" y="0"/>
                <a:chExt cx="3459128" cy="1364058"/>
              </a:xfrm>
            </p:grpSpPr>
            <p:sp>
              <p:nvSpPr>
                <p:cNvPr id="1846" name="Connection Line">
                  <a:extLst>
                    <a:ext uri="{FF2B5EF4-FFF2-40B4-BE49-F238E27FC236}">
                      <a16:creationId xmlns:a16="http://schemas.microsoft.com/office/drawing/2014/main" id="{4E689B54-AE7B-E817-CC51-EE0D6354AAED}"/>
                    </a:ext>
                  </a:extLst>
                </p:cNvPr>
                <p:cNvSpPr/>
                <p:nvPr/>
              </p:nvSpPr>
              <p:spPr>
                <a:xfrm>
                  <a:off x="1969488" y="875546"/>
                  <a:ext cx="1489641" cy="488513"/>
                </a:xfrm>
                <a:custGeom>
                  <a:avLst/>
                  <a:gdLst/>
                  <a:ahLst/>
                  <a:cxnLst>
                    <a:cxn ang="0">
                      <a:pos x="wd2" y="hd2"/>
                    </a:cxn>
                    <a:cxn ang="5400000">
                      <a:pos x="wd2" y="hd2"/>
                    </a:cxn>
                    <a:cxn ang="10800000">
                      <a:pos x="wd2" y="hd2"/>
                    </a:cxn>
                    <a:cxn ang="16200000">
                      <a:pos x="wd2" y="hd2"/>
                    </a:cxn>
                  </a:cxnLst>
                  <a:rect l="0" t="0" r="r" b="b"/>
                  <a:pathLst>
                    <a:path w="21600" h="16234" extrusionOk="0">
                      <a:moveTo>
                        <a:pt x="0" y="0"/>
                      </a:moveTo>
                      <a:cubicBezTo>
                        <a:pt x="10987" y="20650"/>
                        <a:pt x="18187" y="21600"/>
                        <a:pt x="21600" y="2849"/>
                      </a:cubicBezTo>
                    </a:path>
                  </a:pathLst>
                </a:custGeom>
                <a:noFill/>
                <a:ln w="63500" cap="flat">
                  <a:solidFill>
                    <a:srgbClr val="000000"/>
                  </a:solidFill>
                  <a:prstDash val="solid"/>
                  <a:miter lim="400000"/>
                  <a:tailEnd type="triangle" w="med" len="med"/>
                </a:ln>
                <a:effectLst/>
              </p:spPr>
              <p:txBody>
                <a:bodyPr/>
                <a:lstStyle/>
                <a:p>
                  <a:endParaRPr/>
                </a:p>
              </p:txBody>
            </p:sp>
            <p:grpSp>
              <p:nvGrpSpPr>
                <p:cNvPr id="1825" name="Group">
                  <a:extLst>
                    <a:ext uri="{FF2B5EF4-FFF2-40B4-BE49-F238E27FC236}">
                      <a16:creationId xmlns:a16="http://schemas.microsoft.com/office/drawing/2014/main" id="{8E85E7A9-C5D2-60A2-F42E-ABFA7C45937D}"/>
                    </a:ext>
                  </a:extLst>
                </p:cNvPr>
                <p:cNvGrpSpPr/>
                <p:nvPr/>
              </p:nvGrpSpPr>
              <p:grpSpPr>
                <a:xfrm>
                  <a:off x="0" y="0"/>
                  <a:ext cx="2258456" cy="1213764"/>
                  <a:chOff x="0" y="0"/>
                  <a:chExt cx="2258455" cy="1213763"/>
                </a:xfrm>
              </p:grpSpPr>
              <p:sp>
                <p:nvSpPr>
                  <p:cNvPr id="1823" name="8">
                    <a:extLst>
                      <a:ext uri="{FF2B5EF4-FFF2-40B4-BE49-F238E27FC236}">
                        <a16:creationId xmlns:a16="http://schemas.microsoft.com/office/drawing/2014/main" id="{3F8DD737-C5CC-AA1E-329F-A25EB6A9AB50}"/>
                      </a:ext>
                    </a:extLst>
                  </p:cNvPr>
                  <p:cNvSpPr/>
                  <p:nvPr/>
                </p:nvSpPr>
                <p:spPr>
                  <a:xfrm>
                    <a:off x="0" y="0"/>
                    <a:ext cx="1122013" cy="1213764"/>
                  </a:xfrm>
                  <a:prstGeom prst="rect">
                    <a:avLst/>
                  </a:prstGeom>
                  <a:solidFill>
                    <a:srgbClr val="00A1FF"/>
                  </a:solidFill>
                  <a:ln w="254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defTabSz="825500">
                      <a:defRPr sz="3200">
                        <a:solidFill>
                          <a:srgbClr val="000000"/>
                        </a:solidFill>
                        <a:latin typeface="Helvetica Neue Medium"/>
                        <a:ea typeface="Helvetica Neue Medium"/>
                        <a:cs typeface="Helvetica Neue Medium"/>
                        <a:sym typeface="Helvetica Neue Medium"/>
                      </a:defRPr>
                    </a:lvl1pPr>
                  </a:lstStyle>
                  <a:p>
                    <a:r>
                      <a:t>8</a:t>
                    </a:r>
                  </a:p>
                </p:txBody>
              </p:sp>
              <p:sp>
                <p:nvSpPr>
                  <p:cNvPr id="1824" name="link">
                    <a:extLst>
                      <a:ext uri="{FF2B5EF4-FFF2-40B4-BE49-F238E27FC236}">
                        <a16:creationId xmlns:a16="http://schemas.microsoft.com/office/drawing/2014/main" id="{6FFB5A0E-3EE5-382E-3424-71114FE06C91}"/>
                      </a:ext>
                    </a:extLst>
                  </p:cNvPr>
                  <p:cNvSpPr/>
                  <p:nvPr/>
                </p:nvSpPr>
                <p:spPr>
                  <a:xfrm>
                    <a:off x="1136442" y="0"/>
                    <a:ext cx="1122014" cy="1213764"/>
                  </a:xfrm>
                  <a:prstGeom prst="rect">
                    <a:avLst/>
                  </a:prstGeom>
                  <a:solidFill>
                    <a:schemeClr val="accent4">
                      <a:hueOff val="-476017"/>
                      <a:lumOff val="-10042"/>
                    </a:schemeClr>
                  </a:solidFill>
                  <a:ln w="254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defTabSz="825500">
                      <a:defRPr sz="3200">
                        <a:solidFill>
                          <a:srgbClr val="000000"/>
                        </a:solidFill>
                        <a:latin typeface="Helvetica Neue Medium"/>
                        <a:ea typeface="Helvetica Neue Medium"/>
                        <a:cs typeface="Helvetica Neue Medium"/>
                        <a:sym typeface="Helvetica Neue Medium"/>
                      </a:defRPr>
                    </a:lvl1pPr>
                  </a:lstStyle>
                  <a:p>
                    <a:r>
                      <a:t>link</a:t>
                    </a:r>
                  </a:p>
                </p:txBody>
              </p:sp>
            </p:grpSp>
          </p:grpSp>
          <p:sp>
            <p:nvSpPr>
              <p:cNvPr id="1827" name="None">
                <a:extLst>
                  <a:ext uri="{FF2B5EF4-FFF2-40B4-BE49-F238E27FC236}">
                    <a16:creationId xmlns:a16="http://schemas.microsoft.com/office/drawing/2014/main" id="{2D7800D6-FA30-C32D-5F76-300ACE84AA69}"/>
                  </a:ext>
                </a:extLst>
              </p:cNvPr>
              <p:cNvSpPr/>
              <p:nvPr/>
            </p:nvSpPr>
            <p:spPr>
              <a:xfrm>
                <a:off x="2993457" y="337434"/>
                <a:ext cx="1252930" cy="545107"/>
              </a:xfrm>
              <a:prstGeom prst="rect">
                <a:avLst/>
              </a:prstGeom>
              <a:solidFill>
                <a:srgbClr val="000000"/>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defTabSz="825500">
                  <a:defRPr sz="3200">
                    <a:solidFill>
                      <a:srgbClr val="FFFFFF"/>
                    </a:solidFill>
                    <a:latin typeface="Helvetica Neue Medium"/>
                    <a:ea typeface="Helvetica Neue Medium"/>
                    <a:cs typeface="Helvetica Neue Medium"/>
                    <a:sym typeface="Helvetica Neue Medium"/>
                  </a:defRPr>
                </a:lvl1pPr>
              </a:lstStyle>
              <a:p>
                <a:r>
                  <a:t>None</a:t>
                </a:r>
              </a:p>
            </p:txBody>
          </p:sp>
        </p:grpSp>
      </p:grpSp>
      <p:grpSp>
        <p:nvGrpSpPr>
          <p:cNvPr id="1832" name="O(1)">
            <a:extLst>
              <a:ext uri="{FF2B5EF4-FFF2-40B4-BE49-F238E27FC236}">
                <a16:creationId xmlns:a16="http://schemas.microsoft.com/office/drawing/2014/main" id="{2B8F2B5D-8820-220A-7E04-693CB425B8FF}"/>
              </a:ext>
            </a:extLst>
          </p:cNvPr>
          <p:cNvGrpSpPr/>
          <p:nvPr/>
        </p:nvGrpSpPr>
        <p:grpSpPr>
          <a:xfrm>
            <a:off x="9029185" y="5292516"/>
            <a:ext cx="2751237" cy="1070835"/>
            <a:chOff x="0" y="0"/>
            <a:chExt cx="2751236" cy="1070833"/>
          </a:xfrm>
        </p:grpSpPr>
        <p:sp>
          <p:nvSpPr>
            <p:cNvPr id="1831" name="O(1)">
              <a:extLst>
                <a:ext uri="{FF2B5EF4-FFF2-40B4-BE49-F238E27FC236}">
                  <a16:creationId xmlns:a16="http://schemas.microsoft.com/office/drawing/2014/main" id="{6C77F865-4AF4-6625-9769-8FCD8B67FF7C}"/>
                </a:ext>
              </a:extLst>
            </p:cNvPr>
            <p:cNvSpPr/>
            <p:nvPr/>
          </p:nvSpPr>
          <p:spPr>
            <a:xfrm>
              <a:off x="38100" y="38100"/>
              <a:ext cx="2675037" cy="994634"/>
            </a:xfrm>
            <a:prstGeom prst="rect">
              <a:avLst/>
            </a:prstGeom>
            <a:solidFill>
              <a:schemeClr val="accent4">
                <a:hueOff val="-476017"/>
                <a:lumOff val="-10042"/>
              </a:schemeClr>
            </a:solidFill>
            <a:ln>
              <a:noFill/>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defTabSz="825500">
                <a:defRPr sz="4800">
                  <a:solidFill>
                    <a:srgbClr val="000000"/>
                  </a:solidFill>
                  <a:latin typeface="Helvetica Neue Medium"/>
                  <a:ea typeface="Helvetica Neue Medium"/>
                  <a:cs typeface="Helvetica Neue Medium"/>
                  <a:sym typeface="Helvetica Neue Medium"/>
                </a:defRPr>
              </a:lvl1pPr>
            </a:lstStyle>
            <a:p>
              <a:r>
                <a:t>O(1)</a:t>
              </a:r>
            </a:p>
          </p:txBody>
        </p:sp>
        <p:pic>
          <p:nvPicPr>
            <p:cNvPr id="1830" name="O(1) O(1)" descr="O(1) O(1)">
              <a:extLst>
                <a:ext uri="{FF2B5EF4-FFF2-40B4-BE49-F238E27FC236}">
                  <a16:creationId xmlns:a16="http://schemas.microsoft.com/office/drawing/2014/main" id="{5C69BC13-9BF8-8545-80AF-ED74E20971DF}"/>
                </a:ext>
              </a:extLst>
            </p:cNvPr>
            <p:cNvPicPr>
              <a:picLocks/>
            </p:cNvPicPr>
            <p:nvPr/>
          </p:nvPicPr>
          <p:blipFill>
            <a:blip r:embed="rId4"/>
            <a:stretch>
              <a:fillRect/>
            </a:stretch>
          </p:blipFill>
          <p:spPr>
            <a:xfrm>
              <a:off x="0" y="0"/>
              <a:ext cx="2751237" cy="1070834"/>
            </a:xfrm>
            <a:prstGeom prst="rect">
              <a:avLst/>
            </a:prstGeom>
            <a:effectLst/>
          </p:spPr>
        </p:pic>
      </p:grpSp>
      <p:grpSp>
        <p:nvGrpSpPr>
          <p:cNvPr id="1835" name="O(n)">
            <a:extLst>
              <a:ext uri="{FF2B5EF4-FFF2-40B4-BE49-F238E27FC236}">
                <a16:creationId xmlns:a16="http://schemas.microsoft.com/office/drawing/2014/main" id="{B3FFCC91-7725-CD9F-3D37-483F031AAE4C}"/>
              </a:ext>
            </a:extLst>
          </p:cNvPr>
          <p:cNvGrpSpPr/>
          <p:nvPr/>
        </p:nvGrpSpPr>
        <p:grpSpPr>
          <a:xfrm>
            <a:off x="9029185" y="8384368"/>
            <a:ext cx="2751237" cy="1070834"/>
            <a:chOff x="0" y="0"/>
            <a:chExt cx="2751236" cy="1070833"/>
          </a:xfrm>
        </p:grpSpPr>
        <p:sp>
          <p:nvSpPr>
            <p:cNvPr id="1834" name="O(n)">
              <a:extLst>
                <a:ext uri="{FF2B5EF4-FFF2-40B4-BE49-F238E27FC236}">
                  <a16:creationId xmlns:a16="http://schemas.microsoft.com/office/drawing/2014/main" id="{CC01C009-2C93-FD87-5365-BEC72EDDE74C}"/>
                </a:ext>
              </a:extLst>
            </p:cNvPr>
            <p:cNvSpPr/>
            <p:nvPr/>
          </p:nvSpPr>
          <p:spPr>
            <a:xfrm>
              <a:off x="38100" y="38100"/>
              <a:ext cx="2675037" cy="994634"/>
            </a:xfrm>
            <a:prstGeom prst="rect">
              <a:avLst/>
            </a:prstGeom>
            <a:solidFill>
              <a:schemeClr val="accent4">
                <a:hueOff val="-476017"/>
                <a:lumOff val="-10042"/>
              </a:schemeClr>
            </a:solidFill>
            <a:ln>
              <a:noFill/>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defTabSz="825500">
                <a:defRPr sz="4800">
                  <a:solidFill>
                    <a:srgbClr val="000000"/>
                  </a:solidFill>
                  <a:latin typeface="Helvetica Neue Medium"/>
                  <a:ea typeface="Helvetica Neue Medium"/>
                  <a:cs typeface="Helvetica Neue Medium"/>
                  <a:sym typeface="Helvetica Neue Medium"/>
                </a:defRPr>
              </a:lvl1pPr>
            </a:lstStyle>
            <a:p>
              <a:r>
                <a:t>O(n)</a:t>
              </a:r>
            </a:p>
          </p:txBody>
        </p:sp>
        <p:pic>
          <p:nvPicPr>
            <p:cNvPr id="1833" name="O(n) O(n)" descr="O(n) O(n)">
              <a:extLst>
                <a:ext uri="{FF2B5EF4-FFF2-40B4-BE49-F238E27FC236}">
                  <a16:creationId xmlns:a16="http://schemas.microsoft.com/office/drawing/2014/main" id="{F752F36F-4ECC-346F-3C33-077B839CDF67}"/>
                </a:ext>
              </a:extLst>
            </p:cNvPr>
            <p:cNvPicPr>
              <a:picLocks/>
            </p:cNvPicPr>
            <p:nvPr/>
          </p:nvPicPr>
          <p:blipFill>
            <a:blip r:embed="rId4"/>
            <a:stretch>
              <a:fillRect/>
            </a:stretch>
          </p:blipFill>
          <p:spPr>
            <a:xfrm>
              <a:off x="0" y="0"/>
              <a:ext cx="2751237" cy="1070834"/>
            </a:xfrm>
            <a:prstGeom prst="rect">
              <a:avLst/>
            </a:prstGeom>
            <a:effectLst/>
          </p:spPr>
        </p:pic>
      </p:grpSp>
      <p:grpSp>
        <p:nvGrpSpPr>
          <p:cNvPr id="1840" name="Group">
            <a:extLst>
              <a:ext uri="{FF2B5EF4-FFF2-40B4-BE49-F238E27FC236}">
                <a16:creationId xmlns:a16="http://schemas.microsoft.com/office/drawing/2014/main" id="{2A0FC754-B64B-20E4-5472-06EBC23AB850}"/>
              </a:ext>
            </a:extLst>
          </p:cNvPr>
          <p:cNvGrpSpPr/>
          <p:nvPr/>
        </p:nvGrpSpPr>
        <p:grpSpPr>
          <a:xfrm>
            <a:off x="12871278" y="8401372"/>
            <a:ext cx="11028820" cy="3875744"/>
            <a:chOff x="-25400" y="0"/>
            <a:chExt cx="11028819" cy="3875742"/>
          </a:xfrm>
        </p:grpSpPr>
        <p:grpSp>
          <p:nvGrpSpPr>
            <p:cNvPr id="1838" name="This traversal is inefficient! Instead, let’s have each node also keep a link to the previous node.">
              <a:extLst>
                <a:ext uri="{FF2B5EF4-FFF2-40B4-BE49-F238E27FC236}">
                  <a16:creationId xmlns:a16="http://schemas.microsoft.com/office/drawing/2014/main" id="{9B33283A-C23E-F6D3-3EC5-89026BA1D848}"/>
                </a:ext>
              </a:extLst>
            </p:cNvPr>
            <p:cNvGrpSpPr/>
            <p:nvPr/>
          </p:nvGrpSpPr>
          <p:grpSpPr>
            <a:xfrm>
              <a:off x="-25400" y="590572"/>
              <a:ext cx="11028820" cy="3285171"/>
              <a:chOff x="0" y="0"/>
              <a:chExt cx="11028819" cy="3285170"/>
            </a:xfrm>
          </p:grpSpPr>
          <p:sp>
            <p:nvSpPr>
              <p:cNvPr id="1837" name="This traversal is inefficient! Instead, let’s have each node also keep a link to the previous node.">
                <a:extLst>
                  <a:ext uri="{FF2B5EF4-FFF2-40B4-BE49-F238E27FC236}">
                    <a16:creationId xmlns:a16="http://schemas.microsoft.com/office/drawing/2014/main" id="{8F69145A-B1B9-2C04-7790-269192831C38}"/>
                  </a:ext>
                </a:extLst>
              </p:cNvPr>
              <p:cNvSpPr txBox="1"/>
              <p:nvPr/>
            </p:nvSpPr>
            <p:spPr>
              <a:xfrm>
                <a:off x="38100" y="38100"/>
                <a:ext cx="10952620" cy="3208971"/>
              </a:xfrm>
              <a:prstGeom prst="rect">
                <a:avLst/>
              </a:prstGeom>
              <a:solidFill>
                <a:schemeClr val="accent1"/>
              </a:solidFill>
              <a:ln>
                <a:noFill/>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p>
                <a:pPr>
                  <a:lnSpc>
                    <a:spcPct val="150000"/>
                  </a:lnSpc>
                  <a:defRPr sz="5000">
                    <a:solidFill>
                      <a:srgbClr val="000000"/>
                    </a:solidFill>
                  </a:defRPr>
                </a:pPr>
                <a:r>
                  <a:rPr b="1"/>
                  <a:t>This traversal is inefficient!</a:t>
                </a:r>
                <a:br/>
                <a:r>
                  <a:t>Instead, let’s have each node also keep a link to the </a:t>
                </a:r>
                <a:r>
                  <a:rPr i="1"/>
                  <a:t>previous</a:t>
                </a:r>
                <a:r>
                  <a:t> node.</a:t>
                </a:r>
              </a:p>
            </p:txBody>
          </p:sp>
          <p:pic>
            <p:nvPicPr>
              <p:cNvPr id="1836" name="This traversal is inefficient! Instead, let’s have each node also keep a link to the previous node. This traversal is inefficient! Instead, let’s have each node also keep a link to the previous node." descr="This traversal is inefficient! Instead, let’s have each node also keep a link to the previous node. This traversal is inefficient! Instead, let’s have each node also keep a link to the previous node.">
                <a:extLst>
                  <a:ext uri="{FF2B5EF4-FFF2-40B4-BE49-F238E27FC236}">
                    <a16:creationId xmlns:a16="http://schemas.microsoft.com/office/drawing/2014/main" id="{BA8C84B0-B9F9-221F-C2E3-D3ACA5EF88EE}"/>
                  </a:ext>
                </a:extLst>
              </p:cNvPr>
              <p:cNvPicPr>
                <a:picLocks/>
              </p:cNvPicPr>
              <p:nvPr/>
            </p:nvPicPr>
            <p:blipFill>
              <a:blip r:embed="rId5"/>
              <a:stretch>
                <a:fillRect/>
              </a:stretch>
            </p:blipFill>
            <p:spPr>
              <a:xfrm>
                <a:off x="0" y="0"/>
                <a:ext cx="11028820" cy="3285171"/>
              </a:xfrm>
              <a:prstGeom prst="rect">
                <a:avLst/>
              </a:prstGeom>
              <a:effectLst/>
            </p:spPr>
          </p:pic>
        </p:grpSp>
        <p:sp>
          <p:nvSpPr>
            <p:cNvPr id="1839" name="Light Bulb">
              <a:extLst>
                <a:ext uri="{FF2B5EF4-FFF2-40B4-BE49-F238E27FC236}">
                  <a16:creationId xmlns:a16="http://schemas.microsoft.com/office/drawing/2014/main" id="{38E667BD-4C23-987A-2621-D8D12C75663A}"/>
                </a:ext>
              </a:extLst>
            </p:cNvPr>
            <p:cNvSpPr/>
            <p:nvPr/>
          </p:nvSpPr>
          <p:spPr>
            <a:xfrm>
              <a:off x="0" y="0"/>
              <a:ext cx="866605" cy="1502646"/>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5" y="0"/>
                    <a:pt x="0" y="2843"/>
                    <a:pt x="0" y="6352"/>
                  </a:cubicBezTo>
                  <a:cubicBezTo>
                    <a:pt x="0" y="7004"/>
                    <a:pt x="167" y="7633"/>
                    <a:pt x="477" y="8225"/>
                  </a:cubicBezTo>
                  <a:cubicBezTo>
                    <a:pt x="477" y="8225"/>
                    <a:pt x="477" y="8226"/>
                    <a:pt x="477" y="8227"/>
                  </a:cubicBezTo>
                  <a:cubicBezTo>
                    <a:pt x="491" y="8261"/>
                    <a:pt x="527" y="8322"/>
                    <a:pt x="579" y="8405"/>
                  </a:cubicBezTo>
                  <a:cubicBezTo>
                    <a:pt x="693" y="8601"/>
                    <a:pt x="822" y="8793"/>
                    <a:pt x="966" y="8979"/>
                  </a:cubicBezTo>
                  <a:cubicBezTo>
                    <a:pt x="2223" y="10787"/>
                    <a:pt x="5439" y="15160"/>
                    <a:pt x="5440" y="16141"/>
                  </a:cubicBezTo>
                  <a:lnTo>
                    <a:pt x="5656" y="16902"/>
                  </a:lnTo>
                  <a:cubicBezTo>
                    <a:pt x="5656" y="16902"/>
                    <a:pt x="5696" y="16981"/>
                    <a:pt x="5817" y="17079"/>
                  </a:cubicBezTo>
                  <a:lnTo>
                    <a:pt x="15815" y="17079"/>
                  </a:lnTo>
                  <a:cubicBezTo>
                    <a:pt x="15936" y="16981"/>
                    <a:pt x="15976" y="16902"/>
                    <a:pt x="15976" y="16902"/>
                  </a:cubicBezTo>
                  <a:lnTo>
                    <a:pt x="16193" y="16141"/>
                  </a:lnTo>
                  <a:cubicBezTo>
                    <a:pt x="16193" y="14948"/>
                    <a:pt x="20944" y="8742"/>
                    <a:pt x="21152" y="8227"/>
                  </a:cubicBezTo>
                  <a:cubicBezTo>
                    <a:pt x="21159" y="8211"/>
                    <a:pt x="21155" y="8198"/>
                    <a:pt x="21141" y="8188"/>
                  </a:cubicBezTo>
                  <a:cubicBezTo>
                    <a:pt x="21438" y="7607"/>
                    <a:pt x="21600" y="6990"/>
                    <a:pt x="21600" y="6352"/>
                  </a:cubicBezTo>
                  <a:cubicBezTo>
                    <a:pt x="21600" y="2843"/>
                    <a:pt x="16765" y="0"/>
                    <a:pt x="10800" y="0"/>
                  </a:cubicBezTo>
                  <a:close/>
                  <a:moveTo>
                    <a:pt x="5943" y="17697"/>
                  </a:moveTo>
                  <a:cubicBezTo>
                    <a:pt x="5930" y="17727"/>
                    <a:pt x="5919" y="17758"/>
                    <a:pt x="5919" y="17791"/>
                  </a:cubicBezTo>
                  <a:lnTo>
                    <a:pt x="5919" y="18399"/>
                  </a:lnTo>
                  <a:cubicBezTo>
                    <a:pt x="5919" y="18599"/>
                    <a:pt x="6178" y="18765"/>
                    <a:pt x="6510" y="18795"/>
                  </a:cubicBezTo>
                  <a:cubicBezTo>
                    <a:pt x="6431" y="18855"/>
                    <a:pt x="6382" y="18929"/>
                    <a:pt x="6382" y="19010"/>
                  </a:cubicBezTo>
                  <a:lnTo>
                    <a:pt x="6382" y="19541"/>
                  </a:lnTo>
                  <a:cubicBezTo>
                    <a:pt x="6382" y="19736"/>
                    <a:pt x="6656" y="19894"/>
                    <a:pt x="6993" y="19894"/>
                  </a:cubicBezTo>
                  <a:lnTo>
                    <a:pt x="7186" y="19894"/>
                  </a:lnTo>
                  <a:lnTo>
                    <a:pt x="7186" y="20380"/>
                  </a:lnTo>
                  <a:cubicBezTo>
                    <a:pt x="7186" y="20568"/>
                    <a:pt x="7454" y="20721"/>
                    <a:pt x="7780" y="20721"/>
                  </a:cubicBezTo>
                  <a:lnTo>
                    <a:pt x="8816" y="20721"/>
                  </a:lnTo>
                  <a:cubicBezTo>
                    <a:pt x="8925" y="21215"/>
                    <a:pt x="9771" y="21600"/>
                    <a:pt x="10800" y="21600"/>
                  </a:cubicBezTo>
                  <a:cubicBezTo>
                    <a:pt x="11829" y="21600"/>
                    <a:pt x="12675" y="21215"/>
                    <a:pt x="12784" y="20721"/>
                  </a:cubicBezTo>
                  <a:lnTo>
                    <a:pt x="13820" y="20721"/>
                  </a:lnTo>
                  <a:cubicBezTo>
                    <a:pt x="14146" y="20721"/>
                    <a:pt x="14414" y="20568"/>
                    <a:pt x="14414" y="20380"/>
                  </a:cubicBezTo>
                  <a:lnTo>
                    <a:pt x="14414" y="19894"/>
                  </a:lnTo>
                  <a:lnTo>
                    <a:pt x="14607" y="19894"/>
                  </a:lnTo>
                  <a:cubicBezTo>
                    <a:pt x="14944" y="19894"/>
                    <a:pt x="15218" y="19736"/>
                    <a:pt x="15218" y="19541"/>
                  </a:cubicBezTo>
                  <a:lnTo>
                    <a:pt x="15218" y="19010"/>
                  </a:lnTo>
                  <a:cubicBezTo>
                    <a:pt x="15218" y="18929"/>
                    <a:pt x="15169" y="18855"/>
                    <a:pt x="15090" y="18795"/>
                  </a:cubicBezTo>
                  <a:cubicBezTo>
                    <a:pt x="15422" y="18765"/>
                    <a:pt x="15681" y="18599"/>
                    <a:pt x="15681" y="18399"/>
                  </a:cubicBezTo>
                  <a:lnTo>
                    <a:pt x="15681" y="17791"/>
                  </a:lnTo>
                  <a:cubicBezTo>
                    <a:pt x="15681" y="17758"/>
                    <a:pt x="15670" y="17727"/>
                    <a:pt x="15657" y="17697"/>
                  </a:cubicBezTo>
                  <a:lnTo>
                    <a:pt x="5943" y="17697"/>
                  </a:lnTo>
                  <a:close/>
                </a:path>
              </a:pathLst>
            </a:custGeom>
            <a:solidFill>
              <a:schemeClr val="accent4">
                <a:hueOff val="348544"/>
                <a:lumOff val="7139"/>
              </a:schemeClr>
            </a:solidFill>
            <a:ln w="50800" cap="flat">
              <a:solidFill>
                <a:srgbClr val="000000"/>
              </a:solidFill>
              <a:prstDash val="solid"/>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grpSp>
      <p:grpSp>
        <p:nvGrpSpPr>
          <p:cNvPr id="1843" name="Running Times?">
            <a:extLst>
              <a:ext uri="{FF2B5EF4-FFF2-40B4-BE49-F238E27FC236}">
                <a16:creationId xmlns:a16="http://schemas.microsoft.com/office/drawing/2014/main" id="{5ABAA9B2-4DB9-427E-54F2-47F61123C78D}"/>
              </a:ext>
            </a:extLst>
          </p:cNvPr>
          <p:cNvGrpSpPr/>
          <p:nvPr/>
        </p:nvGrpSpPr>
        <p:grpSpPr>
          <a:xfrm>
            <a:off x="10170265" y="372580"/>
            <a:ext cx="6121148" cy="1171698"/>
            <a:chOff x="0" y="0"/>
            <a:chExt cx="6121146" cy="1171696"/>
          </a:xfrm>
        </p:grpSpPr>
        <p:sp>
          <p:nvSpPr>
            <p:cNvPr id="1842" name="Running Times?">
              <a:extLst>
                <a:ext uri="{FF2B5EF4-FFF2-40B4-BE49-F238E27FC236}">
                  <a16:creationId xmlns:a16="http://schemas.microsoft.com/office/drawing/2014/main" id="{67373C5A-FEF9-87C8-143A-82F0276F8643}"/>
                </a:ext>
              </a:extLst>
            </p:cNvPr>
            <p:cNvSpPr txBox="1"/>
            <p:nvPr/>
          </p:nvSpPr>
          <p:spPr>
            <a:xfrm>
              <a:off x="38099" y="38100"/>
              <a:ext cx="6044948" cy="1095497"/>
            </a:xfrm>
            <a:prstGeom prst="rect">
              <a:avLst/>
            </a:prstGeom>
            <a:solidFill>
              <a:schemeClr val="accent4">
                <a:hueOff val="-476017"/>
                <a:lumOff val="-10042"/>
              </a:schemeClr>
            </a:solidFill>
            <a:ln>
              <a:noFill/>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sz="6000" b="1">
                  <a:solidFill>
                    <a:srgbClr val="000000"/>
                  </a:solidFill>
                </a:defRPr>
              </a:lvl1pPr>
            </a:lstStyle>
            <a:p>
              <a:r>
                <a:t>Running Times?</a:t>
              </a:r>
            </a:p>
          </p:txBody>
        </p:sp>
        <p:pic>
          <p:nvPicPr>
            <p:cNvPr id="1841" name="Running Times? Running Times?" descr="Running Times? Running Times?">
              <a:extLst>
                <a:ext uri="{FF2B5EF4-FFF2-40B4-BE49-F238E27FC236}">
                  <a16:creationId xmlns:a16="http://schemas.microsoft.com/office/drawing/2014/main" id="{6946531B-FB63-549E-42E4-D9F150AB2D6F}"/>
                </a:ext>
              </a:extLst>
            </p:cNvPr>
            <p:cNvPicPr>
              <a:picLocks/>
            </p:cNvPicPr>
            <p:nvPr/>
          </p:nvPicPr>
          <p:blipFill>
            <a:blip r:embed="rId6"/>
            <a:stretch>
              <a:fillRect/>
            </a:stretch>
          </p:blipFill>
          <p:spPr>
            <a:xfrm>
              <a:off x="0" y="0"/>
              <a:ext cx="6121147" cy="1171697"/>
            </a:xfrm>
            <a:prstGeom prst="rect">
              <a:avLst/>
            </a:prstGeom>
            <a:effectLst/>
          </p:spPr>
        </p:pic>
      </p:grpSp>
    </p:spTree>
    <p:extLst>
      <p:ext uri="{BB962C8B-B14F-4D97-AF65-F5344CB8AC3E}">
        <p14:creationId xmlns:p14="http://schemas.microsoft.com/office/powerpoint/2010/main" val="2396172756"/>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8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183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p:tmAbs val="0"/>
                                  </p:iterate>
                                  <p:childTnLst>
                                    <p:set>
                                      <p:cBhvr>
                                        <p:cTn id="14" fill="hold"/>
                                        <p:tgtEl>
                                          <p:spTgt spid="18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32" grpId="0" animBg="1" advAuto="0"/>
      <p:bldP spid="1835" grpId="0" animBg="1" advAuto="0"/>
      <p:bldP spid="1840" grpId="0" animBg="1" advAuto="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14E2930-7FDF-6471-38B1-8E071790A548}"/>
              </a:ext>
            </a:extLst>
          </p:cNvPr>
          <p:cNvSpPr txBox="1"/>
          <p:nvPr/>
        </p:nvSpPr>
        <p:spPr>
          <a:xfrm>
            <a:off x="2484924" y="3583950"/>
            <a:ext cx="1208664"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Helvetica Neue"/>
              </a:rPr>
              <a:t>push()</a:t>
            </a:r>
          </a:p>
        </p:txBody>
      </p:sp>
      <p:sp>
        <p:nvSpPr>
          <p:cNvPr id="6" name="TextBox 5">
            <a:extLst>
              <a:ext uri="{FF2B5EF4-FFF2-40B4-BE49-F238E27FC236}">
                <a16:creationId xmlns:a16="http://schemas.microsoft.com/office/drawing/2014/main" id="{D4723CAF-B48A-3CBB-7308-0C3E9EBC749E}"/>
              </a:ext>
            </a:extLst>
          </p:cNvPr>
          <p:cNvSpPr txBox="1"/>
          <p:nvPr/>
        </p:nvSpPr>
        <p:spPr>
          <a:xfrm>
            <a:off x="2484924" y="4242497"/>
            <a:ext cx="1024319"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Helvetica Neue"/>
              </a:rPr>
              <a:t>pop()</a:t>
            </a:r>
          </a:p>
        </p:txBody>
      </p:sp>
      <p:sp>
        <p:nvSpPr>
          <p:cNvPr id="7" name="TextBox 6">
            <a:extLst>
              <a:ext uri="{FF2B5EF4-FFF2-40B4-BE49-F238E27FC236}">
                <a16:creationId xmlns:a16="http://schemas.microsoft.com/office/drawing/2014/main" id="{D8DD8D36-A386-9BA4-6734-9B5FA1964573}"/>
              </a:ext>
            </a:extLst>
          </p:cNvPr>
          <p:cNvSpPr txBox="1"/>
          <p:nvPr/>
        </p:nvSpPr>
        <p:spPr>
          <a:xfrm>
            <a:off x="2484924" y="6010557"/>
            <a:ext cx="1761701"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dirty="0">
                <a:solidFill>
                  <a:srgbClr val="000000"/>
                </a:solidFill>
                <a:latin typeface="Courier New" panose="02070309020205020404" pitchFamily="49" charset="0"/>
                <a:cs typeface="Courier New" panose="02070309020205020404" pitchFamily="49" charset="0"/>
              </a:rPr>
              <a:t>enqueue</a:t>
            </a:r>
            <a:r>
              <a:rPr kumimoji="0" lang="en-US" sz="24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Helvetica Neue"/>
              </a:rPr>
              <a:t>()</a:t>
            </a:r>
          </a:p>
        </p:txBody>
      </p:sp>
      <p:sp>
        <p:nvSpPr>
          <p:cNvPr id="8" name="TextBox 7">
            <a:extLst>
              <a:ext uri="{FF2B5EF4-FFF2-40B4-BE49-F238E27FC236}">
                <a16:creationId xmlns:a16="http://schemas.microsoft.com/office/drawing/2014/main" id="{87A40286-FE76-AFAE-BBA8-10CE3F6D1565}"/>
              </a:ext>
            </a:extLst>
          </p:cNvPr>
          <p:cNvSpPr txBox="1"/>
          <p:nvPr/>
        </p:nvSpPr>
        <p:spPr>
          <a:xfrm>
            <a:off x="2484924" y="6634710"/>
            <a:ext cx="1761701"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Helvetica Neue"/>
              </a:rPr>
              <a:t>dequeue()</a:t>
            </a:r>
          </a:p>
        </p:txBody>
      </p:sp>
      <p:sp>
        <p:nvSpPr>
          <p:cNvPr id="9" name="TextBox 8">
            <a:extLst>
              <a:ext uri="{FF2B5EF4-FFF2-40B4-BE49-F238E27FC236}">
                <a16:creationId xmlns:a16="http://schemas.microsoft.com/office/drawing/2014/main" id="{5E8103C5-E5D8-FA66-D758-A2FE2C23E777}"/>
              </a:ext>
            </a:extLst>
          </p:cNvPr>
          <p:cNvSpPr txBox="1"/>
          <p:nvPr/>
        </p:nvSpPr>
        <p:spPr>
          <a:xfrm>
            <a:off x="2484924" y="8380574"/>
            <a:ext cx="2130391"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dirty="0" err="1">
                <a:solidFill>
                  <a:srgbClr val="000000"/>
                </a:solidFill>
                <a:latin typeface="Courier New" panose="02070309020205020404" pitchFamily="49" charset="0"/>
                <a:cs typeface="Courier New" panose="02070309020205020404" pitchFamily="49" charset="0"/>
              </a:rPr>
              <a:t>add_first</a:t>
            </a:r>
            <a:r>
              <a:rPr kumimoji="0" lang="en-US" sz="24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Helvetica Neue"/>
              </a:rPr>
              <a:t>()</a:t>
            </a:r>
          </a:p>
        </p:txBody>
      </p:sp>
      <p:sp>
        <p:nvSpPr>
          <p:cNvPr id="10" name="TextBox 9">
            <a:extLst>
              <a:ext uri="{FF2B5EF4-FFF2-40B4-BE49-F238E27FC236}">
                <a16:creationId xmlns:a16="http://schemas.microsoft.com/office/drawing/2014/main" id="{64251110-C91C-6B87-87F4-2DA337574B2D}"/>
              </a:ext>
            </a:extLst>
          </p:cNvPr>
          <p:cNvSpPr txBox="1"/>
          <p:nvPr/>
        </p:nvSpPr>
        <p:spPr>
          <a:xfrm>
            <a:off x="2484924" y="9796098"/>
            <a:ext cx="1946046"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err="1">
                <a:ln>
                  <a:noFill/>
                </a:ln>
                <a:solidFill>
                  <a:srgbClr val="000000"/>
                </a:solidFill>
                <a:effectLst/>
                <a:uFillTx/>
                <a:latin typeface="Courier New" panose="02070309020205020404" pitchFamily="49" charset="0"/>
                <a:cs typeface="Courier New" panose="02070309020205020404" pitchFamily="49" charset="0"/>
                <a:sym typeface="Helvetica Neue"/>
              </a:rPr>
              <a:t>add_last</a:t>
            </a:r>
            <a:r>
              <a:rPr kumimoji="0" lang="en-US" sz="24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Helvetica Neue"/>
              </a:rPr>
              <a:t>()</a:t>
            </a:r>
          </a:p>
        </p:txBody>
      </p:sp>
      <p:sp>
        <p:nvSpPr>
          <p:cNvPr id="11" name="TextBox 10">
            <a:extLst>
              <a:ext uri="{FF2B5EF4-FFF2-40B4-BE49-F238E27FC236}">
                <a16:creationId xmlns:a16="http://schemas.microsoft.com/office/drawing/2014/main" id="{916B1576-A23C-1CDD-26A1-3E34850E9E19}"/>
              </a:ext>
            </a:extLst>
          </p:cNvPr>
          <p:cNvSpPr txBox="1"/>
          <p:nvPr/>
        </p:nvSpPr>
        <p:spPr>
          <a:xfrm>
            <a:off x="2484924" y="9088336"/>
            <a:ext cx="2683427"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err="1">
                <a:ln>
                  <a:noFill/>
                </a:ln>
                <a:solidFill>
                  <a:srgbClr val="000000"/>
                </a:solidFill>
                <a:effectLst/>
                <a:uFillTx/>
                <a:latin typeface="Courier New" panose="02070309020205020404" pitchFamily="49" charset="0"/>
                <a:cs typeface="Courier New" panose="02070309020205020404" pitchFamily="49" charset="0"/>
                <a:sym typeface="Helvetica Neue"/>
              </a:rPr>
              <a:t>remove_first</a:t>
            </a:r>
            <a:r>
              <a:rPr kumimoji="0" lang="en-US" sz="24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Helvetica Neue"/>
              </a:rPr>
              <a:t>()</a:t>
            </a:r>
          </a:p>
        </p:txBody>
      </p:sp>
      <p:sp>
        <p:nvSpPr>
          <p:cNvPr id="12" name="TextBox 11">
            <a:extLst>
              <a:ext uri="{FF2B5EF4-FFF2-40B4-BE49-F238E27FC236}">
                <a16:creationId xmlns:a16="http://schemas.microsoft.com/office/drawing/2014/main" id="{726BB6BE-3B10-5BF3-E8F1-C47340E239BF}"/>
              </a:ext>
            </a:extLst>
          </p:cNvPr>
          <p:cNvSpPr txBox="1"/>
          <p:nvPr/>
        </p:nvSpPr>
        <p:spPr>
          <a:xfrm>
            <a:off x="2484924" y="10503860"/>
            <a:ext cx="2499082"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err="1">
                <a:ln>
                  <a:noFill/>
                </a:ln>
                <a:solidFill>
                  <a:srgbClr val="000000"/>
                </a:solidFill>
                <a:effectLst/>
                <a:uFillTx/>
                <a:latin typeface="Courier New" panose="02070309020205020404" pitchFamily="49" charset="0"/>
                <a:cs typeface="Courier New" panose="02070309020205020404" pitchFamily="49" charset="0"/>
                <a:sym typeface="Helvetica Neue"/>
              </a:rPr>
              <a:t>remove_last</a:t>
            </a:r>
            <a:r>
              <a:rPr kumimoji="0" lang="en-US" sz="24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Helvetica Neue"/>
              </a:rPr>
              <a:t>()</a:t>
            </a:r>
          </a:p>
        </p:txBody>
      </p:sp>
      <p:sp>
        <p:nvSpPr>
          <p:cNvPr id="13" name="TextBox 12">
            <a:extLst>
              <a:ext uri="{FF2B5EF4-FFF2-40B4-BE49-F238E27FC236}">
                <a16:creationId xmlns:a16="http://schemas.microsoft.com/office/drawing/2014/main" id="{747CFB61-54D7-9E95-3049-4AC25211F9EC}"/>
              </a:ext>
            </a:extLst>
          </p:cNvPr>
          <p:cNvSpPr txBox="1"/>
          <p:nvPr/>
        </p:nvSpPr>
        <p:spPr>
          <a:xfrm>
            <a:off x="6085388" y="2886482"/>
            <a:ext cx="839974"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b="1" dirty="0">
                <a:solidFill>
                  <a:srgbClr val="000000"/>
                </a:solidFill>
                <a:latin typeface="Courier New" panose="02070309020205020404" pitchFamily="49" charset="0"/>
                <a:cs typeface="Courier New" panose="02070309020205020404" pitchFamily="49" charset="0"/>
              </a:rPr>
              <a:t>List</a:t>
            </a:r>
            <a:endParaRPr kumimoji="0" lang="en-US" sz="2400" b="1"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Helvetica Neue"/>
            </a:endParaRPr>
          </a:p>
        </p:txBody>
      </p:sp>
      <p:sp>
        <p:nvSpPr>
          <p:cNvPr id="14" name="TextBox 13">
            <a:extLst>
              <a:ext uri="{FF2B5EF4-FFF2-40B4-BE49-F238E27FC236}">
                <a16:creationId xmlns:a16="http://schemas.microsoft.com/office/drawing/2014/main" id="{D3004CCD-2A82-30D5-E1D7-F470DFA7CF52}"/>
              </a:ext>
            </a:extLst>
          </p:cNvPr>
          <p:cNvSpPr txBox="1"/>
          <p:nvPr/>
        </p:nvSpPr>
        <p:spPr>
          <a:xfrm>
            <a:off x="8516075" y="2517150"/>
            <a:ext cx="2418625"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b="1" dirty="0">
                <a:solidFill>
                  <a:srgbClr val="000000"/>
                </a:solidFill>
                <a:latin typeface="Courier New" panose="02070309020205020404" pitchFamily="49" charset="0"/>
                <a:cs typeface="Courier New" panose="02070309020205020404" pitchFamily="49" charset="0"/>
              </a:rPr>
              <a:t>List (lazy update)</a:t>
            </a:r>
            <a:endParaRPr kumimoji="0" lang="en-US" sz="2400" b="1"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Helvetica Neue"/>
            </a:endParaRPr>
          </a:p>
        </p:txBody>
      </p:sp>
      <p:sp>
        <p:nvSpPr>
          <p:cNvPr id="15" name="TextBox 14">
            <a:extLst>
              <a:ext uri="{FF2B5EF4-FFF2-40B4-BE49-F238E27FC236}">
                <a16:creationId xmlns:a16="http://schemas.microsoft.com/office/drawing/2014/main" id="{985870AE-CC39-3AE6-46DE-6B884991E1B6}"/>
              </a:ext>
            </a:extLst>
          </p:cNvPr>
          <p:cNvSpPr txBox="1"/>
          <p:nvPr/>
        </p:nvSpPr>
        <p:spPr>
          <a:xfrm>
            <a:off x="12046675" y="2517150"/>
            <a:ext cx="1897925"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b="1" dirty="0">
                <a:solidFill>
                  <a:srgbClr val="000000"/>
                </a:solidFill>
                <a:latin typeface="Courier New" panose="02070309020205020404" pitchFamily="49" charset="0"/>
                <a:cs typeface="Courier New" panose="02070309020205020404" pitchFamily="49" charset="0"/>
              </a:rPr>
              <a:t>Linked List</a:t>
            </a:r>
            <a:endParaRPr kumimoji="0" lang="en-US" sz="2400" b="1"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Helvetica Neue"/>
            </a:endParaRPr>
          </a:p>
        </p:txBody>
      </p:sp>
      <p:sp>
        <p:nvSpPr>
          <p:cNvPr id="16" name="TextBox 15">
            <a:extLst>
              <a:ext uri="{FF2B5EF4-FFF2-40B4-BE49-F238E27FC236}">
                <a16:creationId xmlns:a16="http://schemas.microsoft.com/office/drawing/2014/main" id="{8559B52F-2FD7-2C99-94BA-6FFC5020F177}"/>
              </a:ext>
            </a:extLst>
          </p:cNvPr>
          <p:cNvSpPr txBox="1"/>
          <p:nvPr/>
        </p:nvSpPr>
        <p:spPr>
          <a:xfrm>
            <a:off x="14662875" y="2517150"/>
            <a:ext cx="3015525"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b="1" dirty="0">
                <a:solidFill>
                  <a:srgbClr val="000000"/>
                </a:solidFill>
                <a:latin typeface="Courier New" panose="02070309020205020404" pitchFamily="49" charset="0"/>
                <a:cs typeface="Courier New" panose="02070309020205020404" pitchFamily="49" charset="0"/>
              </a:rPr>
              <a:t>Linked List (tail pointer)</a:t>
            </a:r>
            <a:endParaRPr kumimoji="0" lang="en-US" sz="2400" b="1"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Helvetica Neue"/>
            </a:endParaRPr>
          </a:p>
        </p:txBody>
      </p:sp>
      <p:grpSp>
        <p:nvGrpSpPr>
          <p:cNvPr id="76" name="Group 75">
            <a:extLst>
              <a:ext uri="{FF2B5EF4-FFF2-40B4-BE49-F238E27FC236}">
                <a16:creationId xmlns:a16="http://schemas.microsoft.com/office/drawing/2014/main" id="{A1A64D95-C715-C31B-E1D2-18320481BD48}"/>
              </a:ext>
            </a:extLst>
          </p:cNvPr>
          <p:cNvGrpSpPr/>
          <p:nvPr/>
        </p:nvGrpSpPr>
        <p:grpSpPr>
          <a:xfrm>
            <a:off x="5993216" y="3583950"/>
            <a:ext cx="1024319" cy="1128695"/>
            <a:chOff x="5993216" y="3583950"/>
            <a:chExt cx="1024319" cy="1128695"/>
          </a:xfrm>
        </p:grpSpPr>
        <p:sp>
          <p:nvSpPr>
            <p:cNvPr id="19" name="TextBox 18">
              <a:extLst>
                <a:ext uri="{FF2B5EF4-FFF2-40B4-BE49-F238E27FC236}">
                  <a16:creationId xmlns:a16="http://schemas.microsoft.com/office/drawing/2014/main" id="{1FD167BC-4A6A-4F08-7AD2-0593945ACC19}"/>
                </a:ext>
              </a:extLst>
            </p:cNvPr>
            <p:cNvSpPr txBox="1"/>
            <p:nvPr/>
          </p:nvSpPr>
          <p:spPr>
            <a:xfrm>
              <a:off x="5993216" y="3583950"/>
              <a:ext cx="1024319"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dirty="0">
                  <a:solidFill>
                    <a:srgbClr val="000000"/>
                  </a:solidFill>
                  <a:latin typeface="Courier New" panose="02070309020205020404" pitchFamily="49" charset="0"/>
                  <a:cs typeface="Courier New" panose="02070309020205020404" pitchFamily="49" charset="0"/>
                </a:rPr>
                <a:t>O(1)*</a:t>
              </a:r>
              <a:endParaRPr kumimoji="0" lang="en-US" sz="24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Helvetica Neue"/>
              </a:endParaRPr>
            </a:p>
          </p:txBody>
        </p:sp>
        <p:sp>
          <p:nvSpPr>
            <p:cNvPr id="20" name="TextBox 19">
              <a:extLst>
                <a:ext uri="{FF2B5EF4-FFF2-40B4-BE49-F238E27FC236}">
                  <a16:creationId xmlns:a16="http://schemas.microsoft.com/office/drawing/2014/main" id="{71D48083-D264-88C8-208E-3D5356924163}"/>
                </a:ext>
              </a:extLst>
            </p:cNvPr>
            <p:cNvSpPr txBox="1"/>
            <p:nvPr/>
          </p:nvSpPr>
          <p:spPr>
            <a:xfrm>
              <a:off x="5993216" y="4240721"/>
              <a:ext cx="1024319"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dirty="0">
                  <a:solidFill>
                    <a:srgbClr val="000000"/>
                  </a:solidFill>
                  <a:latin typeface="Courier New" panose="02070309020205020404" pitchFamily="49" charset="0"/>
                  <a:cs typeface="Courier New" panose="02070309020205020404" pitchFamily="49" charset="0"/>
                </a:rPr>
                <a:t>O(1)*</a:t>
              </a:r>
              <a:endParaRPr kumimoji="0" lang="en-US" sz="24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Helvetica Neue"/>
              </a:endParaRPr>
            </a:p>
          </p:txBody>
        </p:sp>
      </p:grpSp>
      <p:sp>
        <p:nvSpPr>
          <p:cNvPr id="21" name="TextBox 20">
            <a:extLst>
              <a:ext uri="{FF2B5EF4-FFF2-40B4-BE49-F238E27FC236}">
                <a16:creationId xmlns:a16="http://schemas.microsoft.com/office/drawing/2014/main" id="{6660AA36-6B1E-941D-2F1E-166D236A19FC}"/>
              </a:ext>
            </a:extLst>
          </p:cNvPr>
          <p:cNvSpPr txBox="1"/>
          <p:nvPr/>
        </p:nvSpPr>
        <p:spPr>
          <a:xfrm>
            <a:off x="9321632" y="3583950"/>
            <a:ext cx="1024319"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dirty="0">
                <a:solidFill>
                  <a:srgbClr val="000000"/>
                </a:solidFill>
                <a:latin typeface="Courier New" panose="02070309020205020404" pitchFamily="49" charset="0"/>
                <a:cs typeface="Courier New" panose="02070309020205020404" pitchFamily="49" charset="0"/>
              </a:rPr>
              <a:t>O(1)*</a:t>
            </a:r>
            <a:endParaRPr kumimoji="0" lang="en-US" sz="24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Helvetica Neue"/>
            </a:endParaRPr>
          </a:p>
        </p:txBody>
      </p:sp>
      <p:sp>
        <p:nvSpPr>
          <p:cNvPr id="22" name="TextBox 21">
            <a:extLst>
              <a:ext uri="{FF2B5EF4-FFF2-40B4-BE49-F238E27FC236}">
                <a16:creationId xmlns:a16="http://schemas.microsoft.com/office/drawing/2014/main" id="{2E3A304B-AF19-F42E-72C7-2F338F04BF1A}"/>
              </a:ext>
            </a:extLst>
          </p:cNvPr>
          <p:cNvSpPr txBox="1"/>
          <p:nvPr/>
        </p:nvSpPr>
        <p:spPr>
          <a:xfrm>
            <a:off x="9321632" y="4240721"/>
            <a:ext cx="1024319"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dirty="0">
                <a:solidFill>
                  <a:srgbClr val="000000"/>
                </a:solidFill>
                <a:latin typeface="Courier New" panose="02070309020205020404" pitchFamily="49" charset="0"/>
                <a:cs typeface="Courier New" panose="02070309020205020404" pitchFamily="49" charset="0"/>
              </a:rPr>
              <a:t>O(1)*</a:t>
            </a:r>
            <a:endParaRPr kumimoji="0" lang="en-US" sz="24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Helvetica Neue"/>
            </a:endParaRPr>
          </a:p>
        </p:txBody>
      </p:sp>
      <p:grpSp>
        <p:nvGrpSpPr>
          <p:cNvPr id="2" name="Group 1">
            <a:extLst>
              <a:ext uri="{FF2B5EF4-FFF2-40B4-BE49-F238E27FC236}">
                <a16:creationId xmlns:a16="http://schemas.microsoft.com/office/drawing/2014/main" id="{18B7F3DE-DEB3-F911-5921-8764889BCA2C}"/>
              </a:ext>
            </a:extLst>
          </p:cNvPr>
          <p:cNvGrpSpPr/>
          <p:nvPr/>
        </p:nvGrpSpPr>
        <p:grpSpPr>
          <a:xfrm>
            <a:off x="12504476" y="3583950"/>
            <a:ext cx="839974" cy="1128695"/>
            <a:chOff x="12504476" y="3583950"/>
            <a:chExt cx="839974" cy="1128695"/>
          </a:xfrm>
        </p:grpSpPr>
        <p:sp>
          <p:nvSpPr>
            <p:cNvPr id="23" name="TextBox 22">
              <a:extLst>
                <a:ext uri="{FF2B5EF4-FFF2-40B4-BE49-F238E27FC236}">
                  <a16:creationId xmlns:a16="http://schemas.microsoft.com/office/drawing/2014/main" id="{55244B11-5ECC-C352-3E27-0D449759A49B}"/>
                </a:ext>
              </a:extLst>
            </p:cNvPr>
            <p:cNvSpPr txBox="1"/>
            <p:nvPr/>
          </p:nvSpPr>
          <p:spPr>
            <a:xfrm>
              <a:off x="12504476" y="3583950"/>
              <a:ext cx="839974"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dirty="0">
                  <a:solidFill>
                    <a:srgbClr val="000000"/>
                  </a:solidFill>
                  <a:latin typeface="Courier New" panose="02070309020205020404" pitchFamily="49" charset="0"/>
                  <a:cs typeface="Courier New" panose="02070309020205020404" pitchFamily="49" charset="0"/>
                </a:rPr>
                <a:t>O(1)</a:t>
              </a:r>
              <a:endParaRPr kumimoji="0" lang="en-US" sz="24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Helvetica Neue"/>
              </a:endParaRPr>
            </a:p>
          </p:txBody>
        </p:sp>
        <p:sp>
          <p:nvSpPr>
            <p:cNvPr id="24" name="TextBox 23">
              <a:extLst>
                <a:ext uri="{FF2B5EF4-FFF2-40B4-BE49-F238E27FC236}">
                  <a16:creationId xmlns:a16="http://schemas.microsoft.com/office/drawing/2014/main" id="{261AD037-B164-E07C-6EA4-9FB01B76A234}"/>
                </a:ext>
              </a:extLst>
            </p:cNvPr>
            <p:cNvSpPr txBox="1"/>
            <p:nvPr/>
          </p:nvSpPr>
          <p:spPr>
            <a:xfrm>
              <a:off x="12504476" y="4240721"/>
              <a:ext cx="839974"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dirty="0">
                  <a:solidFill>
                    <a:srgbClr val="000000"/>
                  </a:solidFill>
                  <a:latin typeface="Courier New" panose="02070309020205020404" pitchFamily="49" charset="0"/>
                  <a:cs typeface="Courier New" panose="02070309020205020404" pitchFamily="49" charset="0"/>
                </a:rPr>
                <a:t>O(1)</a:t>
              </a:r>
              <a:endParaRPr kumimoji="0" lang="en-US" sz="24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Helvetica Neue"/>
              </a:endParaRPr>
            </a:p>
          </p:txBody>
        </p:sp>
      </p:grpSp>
      <p:grpSp>
        <p:nvGrpSpPr>
          <p:cNvPr id="18" name="Group 17">
            <a:extLst>
              <a:ext uri="{FF2B5EF4-FFF2-40B4-BE49-F238E27FC236}">
                <a16:creationId xmlns:a16="http://schemas.microsoft.com/office/drawing/2014/main" id="{516ADDB5-3B8B-FAB5-7192-A2C625D13898}"/>
              </a:ext>
            </a:extLst>
          </p:cNvPr>
          <p:cNvGrpSpPr/>
          <p:nvPr/>
        </p:nvGrpSpPr>
        <p:grpSpPr>
          <a:xfrm>
            <a:off x="15796316" y="3583950"/>
            <a:ext cx="839974" cy="1128695"/>
            <a:chOff x="15796316" y="3583950"/>
            <a:chExt cx="839974" cy="1128695"/>
          </a:xfrm>
        </p:grpSpPr>
        <p:sp>
          <p:nvSpPr>
            <p:cNvPr id="25" name="TextBox 24">
              <a:extLst>
                <a:ext uri="{FF2B5EF4-FFF2-40B4-BE49-F238E27FC236}">
                  <a16:creationId xmlns:a16="http://schemas.microsoft.com/office/drawing/2014/main" id="{35CC1AD3-7A8F-7392-FA3F-537772BD516D}"/>
                </a:ext>
              </a:extLst>
            </p:cNvPr>
            <p:cNvSpPr txBox="1"/>
            <p:nvPr/>
          </p:nvSpPr>
          <p:spPr>
            <a:xfrm>
              <a:off x="15796316" y="3583950"/>
              <a:ext cx="839974"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dirty="0">
                  <a:solidFill>
                    <a:srgbClr val="000000"/>
                  </a:solidFill>
                  <a:latin typeface="Courier New" panose="02070309020205020404" pitchFamily="49" charset="0"/>
                  <a:cs typeface="Courier New" panose="02070309020205020404" pitchFamily="49" charset="0"/>
                </a:rPr>
                <a:t>O(1)</a:t>
              </a:r>
              <a:endParaRPr kumimoji="0" lang="en-US" sz="24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Helvetica Neue"/>
              </a:endParaRPr>
            </a:p>
          </p:txBody>
        </p:sp>
        <p:sp>
          <p:nvSpPr>
            <p:cNvPr id="26" name="TextBox 25">
              <a:extLst>
                <a:ext uri="{FF2B5EF4-FFF2-40B4-BE49-F238E27FC236}">
                  <a16:creationId xmlns:a16="http://schemas.microsoft.com/office/drawing/2014/main" id="{0F96A56B-71A7-9DB5-39A9-FF0B6E82D83C}"/>
                </a:ext>
              </a:extLst>
            </p:cNvPr>
            <p:cNvSpPr txBox="1"/>
            <p:nvPr/>
          </p:nvSpPr>
          <p:spPr>
            <a:xfrm>
              <a:off x="15796316" y="4240721"/>
              <a:ext cx="839974"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dirty="0">
                  <a:solidFill>
                    <a:srgbClr val="000000"/>
                  </a:solidFill>
                  <a:latin typeface="Courier New" panose="02070309020205020404" pitchFamily="49" charset="0"/>
                  <a:cs typeface="Courier New" panose="02070309020205020404" pitchFamily="49" charset="0"/>
                </a:rPr>
                <a:t>O(1)</a:t>
              </a:r>
              <a:endParaRPr kumimoji="0" lang="en-US" sz="24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Helvetica Neue"/>
              </a:endParaRPr>
            </a:p>
          </p:txBody>
        </p:sp>
      </p:grpSp>
      <p:grpSp>
        <p:nvGrpSpPr>
          <p:cNvPr id="77" name="Group 76">
            <a:extLst>
              <a:ext uri="{FF2B5EF4-FFF2-40B4-BE49-F238E27FC236}">
                <a16:creationId xmlns:a16="http://schemas.microsoft.com/office/drawing/2014/main" id="{9708F1E2-9C07-2053-5A8F-D92F5187986F}"/>
              </a:ext>
            </a:extLst>
          </p:cNvPr>
          <p:cNvGrpSpPr/>
          <p:nvPr/>
        </p:nvGrpSpPr>
        <p:grpSpPr>
          <a:xfrm>
            <a:off x="5475290" y="5937242"/>
            <a:ext cx="2511045" cy="1154000"/>
            <a:chOff x="5475290" y="5937242"/>
            <a:chExt cx="2511045" cy="1154000"/>
          </a:xfrm>
        </p:grpSpPr>
        <p:sp>
          <p:nvSpPr>
            <p:cNvPr id="29" name="TextBox 28">
              <a:extLst>
                <a:ext uri="{FF2B5EF4-FFF2-40B4-BE49-F238E27FC236}">
                  <a16:creationId xmlns:a16="http://schemas.microsoft.com/office/drawing/2014/main" id="{ADF297BF-FE7B-CF2A-487F-DC3416ED0984}"/>
                </a:ext>
              </a:extLst>
            </p:cNvPr>
            <p:cNvSpPr txBox="1"/>
            <p:nvPr/>
          </p:nvSpPr>
          <p:spPr>
            <a:xfrm>
              <a:off x="5475290" y="5937242"/>
              <a:ext cx="2499082"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dirty="0">
                  <a:solidFill>
                    <a:srgbClr val="000000"/>
                  </a:solidFill>
                  <a:latin typeface="Courier New" panose="02070309020205020404" pitchFamily="49" charset="0"/>
                  <a:cs typeface="Courier New" panose="02070309020205020404" pitchFamily="49" charset="0"/>
                </a:rPr>
                <a:t>O(1)* or </a:t>
              </a:r>
              <a:r>
                <a:rPr lang="en-US" dirty="0">
                  <a:solidFill>
                    <a:srgbClr val="C00000"/>
                  </a:solidFill>
                  <a:latin typeface="Courier New" panose="02070309020205020404" pitchFamily="49" charset="0"/>
                  <a:cs typeface="Courier New" panose="02070309020205020404" pitchFamily="49" charset="0"/>
                </a:rPr>
                <a:t>O(n)</a:t>
              </a:r>
              <a:endParaRPr kumimoji="0" lang="en-US" sz="2400" b="0" i="0" u="none" strike="noStrike" cap="none" spc="0" normalizeH="0" baseline="0" dirty="0">
                <a:ln>
                  <a:noFill/>
                </a:ln>
                <a:solidFill>
                  <a:srgbClr val="C00000"/>
                </a:solidFill>
                <a:effectLst/>
                <a:uFillTx/>
                <a:latin typeface="Courier New" panose="02070309020205020404" pitchFamily="49" charset="0"/>
                <a:cs typeface="Courier New" panose="02070309020205020404" pitchFamily="49" charset="0"/>
                <a:sym typeface="Helvetica Neue"/>
              </a:endParaRPr>
            </a:p>
          </p:txBody>
        </p:sp>
        <p:sp>
          <p:nvSpPr>
            <p:cNvPr id="30" name="TextBox 29">
              <a:extLst>
                <a:ext uri="{FF2B5EF4-FFF2-40B4-BE49-F238E27FC236}">
                  <a16:creationId xmlns:a16="http://schemas.microsoft.com/office/drawing/2014/main" id="{FD5DF76A-F8A7-07F4-0171-A2B47BBF58AF}"/>
                </a:ext>
              </a:extLst>
            </p:cNvPr>
            <p:cNvSpPr txBox="1"/>
            <p:nvPr/>
          </p:nvSpPr>
          <p:spPr>
            <a:xfrm>
              <a:off x="5487253" y="6619318"/>
              <a:ext cx="2499082"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dirty="0">
                  <a:solidFill>
                    <a:srgbClr val="C00000"/>
                  </a:solidFill>
                  <a:latin typeface="Courier New" panose="02070309020205020404" pitchFamily="49" charset="0"/>
                  <a:cs typeface="Courier New" panose="02070309020205020404" pitchFamily="49" charset="0"/>
                </a:rPr>
                <a:t>O(n)</a:t>
              </a:r>
              <a:r>
                <a:rPr lang="en-US" dirty="0">
                  <a:solidFill>
                    <a:srgbClr val="000000"/>
                  </a:solidFill>
                  <a:latin typeface="Courier New" panose="02070309020205020404" pitchFamily="49" charset="0"/>
                  <a:cs typeface="Courier New" panose="02070309020205020404" pitchFamily="49" charset="0"/>
                </a:rPr>
                <a:t> or O(1)*</a:t>
              </a:r>
              <a:endParaRPr kumimoji="0" lang="en-US" sz="24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Helvetica Neue"/>
              </a:endParaRPr>
            </a:p>
          </p:txBody>
        </p:sp>
      </p:grpSp>
      <p:sp>
        <p:nvSpPr>
          <p:cNvPr id="31" name="TextBox 30">
            <a:extLst>
              <a:ext uri="{FF2B5EF4-FFF2-40B4-BE49-F238E27FC236}">
                <a16:creationId xmlns:a16="http://schemas.microsoft.com/office/drawing/2014/main" id="{59FDC1B0-1591-5553-5448-113BD185E922}"/>
              </a:ext>
            </a:extLst>
          </p:cNvPr>
          <p:cNvSpPr txBox="1"/>
          <p:nvPr/>
        </p:nvSpPr>
        <p:spPr>
          <a:xfrm>
            <a:off x="9297554" y="5931746"/>
            <a:ext cx="1024319"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dirty="0">
                <a:solidFill>
                  <a:srgbClr val="000000"/>
                </a:solidFill>
                <a:latin typeface="Courier New" panose="02070309020205020404" pitchFamily="49" charset="0"/>
                <a:cs typeface="Courier New" panose="02070309020205020404" pitchFamily="49" charset="0"/>
              </a:rPr>
              <a:t>O(1)*</a:t>
            </a:r>
            <a:endParaRPr kumimoji="0" lang="en-US" sz="24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Helvetica Neue"/>
            </a:endParaRPr>
          </a:p>
        </p:txBody>
      </p:sp>
      <p:sp>
        <p:nvSpPr>
          <p:cNvPr id="32" name="TextBox 31">
            <a:extLst>
              <a:ext uri="{FF2B5EF4-FFF2-40B4-BE49-F238E27FC236}">
                <a16:creationId xmlns:a16="http://schemas.microsoft.com/office/drawing/2014/main" id="{DF9FC08F-F6AA-D3F9-0633-85C61C281A0A}"/>
              </a:ext>
            </a:extLst>
          </p:cNvPr>
          <p:cNvSpPr txBox="1"/>
          <p:nvPr/>
        </p:nvSpPr>
        <p:spPr>
          <a:xfrm>
            <a:off x="9297554" y="6588517"/>
            <a:ext cx="1024319"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dirty="0">
                <a:solidFill>
                  <a:srgbClr val="000000"/>
                </a:solidFill>
                <a:latin typeface="Courier New" panose="02070309020205020404" pitchFamily="49" charset="0"/>
                <a:cs typeface="Courier New" panose="02070309020205020404" pitchFamily="49" charset="0"/>
              </a:rPr>
              <a:t>O(1)*</a:t>
            </a:r>
            <a:endParaRPr kumimoji="0" lang="en-US" sz="24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Helvetica Neue"/>
            </a:endParaRPr>
          </a:p>
        </p:txBody>
      </p:sp>
      <p:grpSp>
        <p:nvGrpSpPr>
          <p:cNvPr id="3" name="Group 2">
            <a:extLst>
              <a:ext uri="{FF2B5EF4-FFF2-40B4-BE49-F238E27FC236}">
                <a16:creationId xmlns:a16="http://schemas.microsoft.com/office/drawing/2014/main" id="{8CF66093-A77C-CD3B-2C55-D44A687E5B61}"/>
              </a:ext>
            </a:extLst>
          </p:cNvPr>
          <p:cNvGrpSpPr/>
          <p:nvPr/>
        </p:nvGrpSpPr>
        <p:grpSpPr>
          <a:xfrm>
            <a:off x="12504476" y="6003159"/>
            <a:ext cx="839974" cy="1128695"/>
            <a:chOff x="12504476" y="6003159"/>
            <a:chExt cx="839974" cy="1128695"/>
          </a:xfrm>
        </p:grpSpPr>
        <p:sp>
          <p:nvSpPr>
            <p:cNvPr id="33" name="TextBox 32">
              <a:extLst>
                <a:ext uri="{FF2B5EF4-FFF2-40B4-BE49-F238E27FC236}">
                  <a16:creationId xmlns:a16="http://schemas.microsoft.com/office/drawing/2014/main" id="{CAAB7EB8-3C82-7D4B-7583-69F429A7B85E}"/>
                </a:ext>
              </a:extLst>
            </p:cNvPr>
            <p:cNvSpPr txBox="1"/>
            <p:nvPr/>
          </p:nvSpPr>
          <p:spPr>
            <a:xfrm>
              <a:off x="12504476" y="6003159"/>
              <a:ext cx="839974"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dirty="0">
                  <a:solidFill>
                    <a:srgbClr val="000000"/>
                  </a:solidFill>
                  <a:latin typeface="Courier New" panose="02070309020205020404" pitchFamily="49" charset="0"/>
                  <a:cs typeface="Courier New" panose="02070309020205020404" pitchFamily="49" charset="0"/>
                </a:rPr>
                <a:t>O(1)</a:t>
              </a:r>
              <a:endParaRPr kumimoji="0" lang="en-US" sz="24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Helvetica Neue"/>
              </a:endParaRPr>
            </a:p>
          </p:txBody>
        </p:sp>
        <p:sp>
          <p:nvSpPr>
            <p:cNvPr id="34" name="TextBox 33">
              <a:extLst>
                <a:ext uri="{FF2B5EF4-FFF2-40B4-BE49-F238E27FC236}">
                  <a16:creationId xmlns:a16="http://schemas.microsoft.com/office/drawing/2014/main" id="{FCDF2B73-A8FD-06C2-54DD-A53D8EB2D635}"/>
                </a:ext>
              </a:extLst>
            </p:cNvPr>
            <p:cNvSpPr txBox="1"/>
            <p:nvPr/>
          </p:nvSpPr>
          <p:spPr>
            <a:xfrm>
              <a:off x="12504476" y="6659930"/>
              <a:ext cx="839974"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dirty="0">
                  <a:solidFill>
                    <a:srgbClr val="000000"/>
                  </a:solidFill>
                  <a:latin typeface="Courier New" panose="02070309020205020404" pitchFamily="49" charset="0"/>
                  <a:cs typeface="Courier New" panose="02070309020205020404" pitchFamily="49" charset="0"/>
                </a:rPr>
                <a:t>O(1)</a:t>
              </a:r>
              <a:endParaRPr kumimoji="0" lang="en-US" sz="24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Helvetica Neue"/>
              </a:endParaRPr>
            </a:p>
          </p:txBody>
        </p:sp>
      </p:grpSp>
      <p:grpSp>
        <p:nvGrpSpPr>
          <p:cNvPr id="60" name="Group 59">
            <a:extLst>
              <a:ext uri="{FF2B5EF4-FFF2-40B4-BE49-F238E27FC236}">
                <a16:creationId xmlns:a16="http://schemas.microsoft.com/office/drawing/2014/main" id="{F0D513EE-9D78-9BFB-2CA9-6C4F4DCBFAEF}"/>
              </a:ext>
            </a:extLst>
          </p:cNvPr>
          <p:cNvGrpSpPr/>
          <p:nvPr/>
        </p:nvGrpSpPr>
        <p:grpSpPr>
          <a:xfrm>
            <a:off x="15796316" y="6003159"/>
            <a:ext cx="839974" cy="1128695"/>
            <a:chOff x="15796316" y="6003159"/>
            <a:chExt cx="839974" cy="1128695"/>
          </a:xfrm>
        </p:grpSpPr>
        <p:sp>
          <p:nvSpPr>
            <p:cNvPr id="35" name="TextBox 34">
              <a:extLst>
                <a:ext uri="{FF2B5EF4-FFF2-40B4-BE49-F238E27FC236}">
                  <a16:creationId xmlns:a16="http://schemas.microsoft.com/office/drawing/2014/main" id="{3045E952-E85D-B73E-202B-00DEEB8DABFB}"/>
                </a:ext>
              </a:extLst>
            </p:cNvPr>
            <p:cNvSpPr txBox="1"/>
            <p:nvPr/>
          </p:nvSpPr>
          <p:spPr>
            <a:xfrm>
              <a:off x="15796316" y="6003159"/>
              <a:ext cx="839974"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dirty="0">
                  <a:solidFill>
                    <a:srgbClr val="000000"/>
                  </a:solidFill>
                  <a:latin typeface="Courier New" panose="02070309020205020404" pitchFamily="49" charset="0"/>
                  <a:cs typeface="Courier New" panose="02070309020205020404" pitchFamily="49" charset="0"/>
                </a:rPr>
                <a:t>O(1)</a:t>
              </a:r>
              <a:endParaRPr kumimoji="0" lang="en-US" sz="24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Helvetica Neue"/>
              </a:endParaRPr>
            </a:p>
          </p:txBody>
        </p:sp>
        <p:sp>
          <p:nvSpPr>
            <p:cNvPr id="36" name="TextBox 35">
              <a:extLst>
                <a:ext uri="{FF2B5EF4-FFF2-40B4-BE49-F238E27FC236}">
                  <a16:creationId xmlns:a16="http://schemas.microsoft.com/office/drawing/2014/main" id="{E91A51CB-31B0-4EDA-1C72-948238C4EB9E}"/>
                </a:ext>
              </a:extLst>
            </p:cNvPr>
            <p:cNvSpPr txBox="1"/>
            <p:nvPr/>
          </p:nvSpPr>
          <p:spPr>
            <a:xfrm>
              <a:off x="15796316" y="6659930"/>
              <a:ext cx="839974"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dirty="0">
                  <a:solidFill>
                    <a:srgbClr val="000000"/>
                  </a:solidFill>
                  <a:latin typeface="Courier New" panose="02070309020205020404" pitchFamily="49" charset="0"/>
                  <a:cs typeface="Courier New" panose="02070309020205020404" pitchFamily="49" charset="0"/>
                </a:rPr>
                <a:t>O(1)</a:t>
              </a:r>
              <a:endParaRPr kumimoji="0" lang="en-US" sz="24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Helvetica Neue"/>
              </a:endParaRPr>
            </a:p>
          </p:txBody>
        </p:sp>
      </p:grpSp>
      <p:grpSp>
        <p:nvGrpSpPr>
          <p:cNvPr id="78" name="Group 77">
            <a:extLst>
              <a:ext uri="{FF2B5EF4-FFF2-40B4-BE49-F238E27FC236}">
                <a16:creationId xmlns:a16="http://schemas.microsoft.com/office/drawing/2014/main" id="{A9E1D188-29FA-B31C-6618-C4F16FEC91D3}"/>
              </a:ext>
            </a:extLst>
          </p:cNvPr>
          <p:cNvGrpSpPr/>
          <p:nvPr/>
        </p:nvGrpSpPr>
        <p:grpSpPr>
          <a:xfrm>
            <a:off x="5475290" y="8406260"/>
            <a:ext cx="2523008" cy="2569524"/>
            <a:chOff x="5475290" y="8406260"/>
            <a:chExt cx="2523008" cy="2569524"/>
          </a:xfrm>
        </p:grpSpPr>
        <p:sp>
          <p:nvSpPr>
            <p:cNvPr id="39" name="TextBox 38">
              <a:extLst>
                <a:ext uri="{FF2B5EF4-FFF2-40B4-BE49-F238E27FC236}">
                  <a16:creationId xmlns:a16="http://schemas.microsoft.com/office/drawing/2014/main" id="{077CA35D-784B-C940-E766-E8E3917E5BA8}"/>
                </a:ext>
              </a:extLst>
            </p:cNvPr>
            <p:cNvSpPr txBox="1"/>
            <p:nvPr/>
          </p:nvSpPr>
          <p:spPr>
            <a:xfrm>
              <a:off x="5475290" y="8406260"/>
              <a:ext cx="2499082"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dirty="0">
                  <a:solidFill>
                    <a:srgbClr val="C00000"/>
                  </a:solidFill>
                  <a:latin typeface="Courier New" panose="02070309020205020404" pitchFamily="49" charset="0"/>
                  <a:cs typeface="Courier New" panose="02070309020205020404" pitchFamily="49" charset="0"/>
                </a:rPr>
                <a:t>O(n)</a:t>
              </a:r>
              <a:r>
                <a:rPr lang="en-US" dirty="0">
                  <a:solidFill>
                    <a:srgbClr val="000000"/>
                  </a:solidFill>
                  <a:latin typeface="Courier New" panose="02070309020205020404" pitchFamily="49" charset="0"/>
                  <a:cs typeface="Courier New" panose="02070309020205020404" pitchFamily="49" charset="0"/>
                </a:rPr>
                <a:t> or O(1)*</a:t>
              </a:r>
              <a:endParaRPr kumimoji="0" lang="en-US" sz="24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Helvetica Neue"/>
              </a:endParaRPr>
            </a:p>
          </p:txBody>
        </p:sp>
        <p:sp>
          <p:nvSpPr>
            <p:cNvPr id="40" name="TextBox 39">
              <a:extLst>
                <a:ext uri="{FF2B5EF4-FFF2-40B4-BE49-F238E27FC236}">
                  <a16:creationId xmlns:a16="http://schemas.microsoft.com/office/drawing/2014/main" id="{6E8A5AF0-D953-94CE-742E-044CE1EE3922}"/>
                </a:ext>
              </a:extLst>
            </p:cNvPr>
            <p:cNvSpPr txBox="1"/>
            <p:nvPr/>
          </p:nvSpPr>
          <p:spPr>
            <a:xfrm>
              <a:off x="5487253" y="9088336"/>
              <a:ext cx="2499082"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dirty="0">
                  <a:solidFill>
                    <a:srgbClr val="C00000"/>
                  </a:solidFill>
                  <a:latin typeface="Courier New" panose="02070309020205020404" pitchFamily="49" charset="0"/>
                  <a:cs typeface="Courier New" panose="02070309020205020404" pitchFamily="49" charset="0"/>
                </a:rPr>
                <a:t>O(n)</a:t>
              </a:r>
              <a:r>
                <a:rPr lang="en-US" dirty="0">
                  <a:solidFill>
                    <a:srgbClr val="000000"/>
                  </a:solidFill>
                  <a:latin typeface="Courier New" panose="02070309020205020404" pitchFamily="49" charset="0"/>
                  <a:cs typeface="Courier New" panose="02070309020205020404" pitchFamily="49" charset="0"/>
                </a:rPr>
                <a:t> or O(1)*</a:t>
              </a:r>
              <a:endParaRPr kumimoji="0" lang="en-US" sz="24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Helvetica Neue"/>
              </a:endParaRPr>
            </a:p>
          </p:txBody>
        </p:sp>
        <p:sp>
          <p:nvSpPr>
            <p:cNvPr id="41" name="TextBox 40">
              <a:extLst>
                <a:ext uri="{FF2B5EF4-FFF2-40B4-BE49-F238E27FC236}">
                  <a16:creationId xmlns:a16="http://schemas.microsoft.com/office/drawing/2014/main" id="{8E768EB7-02A8-AE32-BF25-35C8116F2723}"/>
                </a:ext>
              </a:extLst>
            </p:cNvPr>
            <p:cNvSpPr txBox="1"/>
            <p:nvPr/>
          </p:nvSpPr>
          <p:spPr>
            <a:xfrm>
              <a:off x="5487253" y="9821784"/>
              <a:ext cx="2499082"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dirty="0">
                  <a:solidFill>
                    <a:srgbClr val="000000"/>
                  </a:solidFill>
                  <a:latin typeface="Courier New" panose="02070309020205020404" pitchFamily="49" charset="0"/>
                  <a:cs typeface="Courier New" panose="02070309020205020404" pitchFamily="49" charset="0"/>
                </a:rPr>
                <a:t>O(1)* or </a:t>
              </a:r>
              <a:r>
                <a:rPr lang="en-US" dirty="0">
                  <a:solidFill>
                    <a:srgbClr val="C00000"/>
                  </a:solidFill>
                  <a:latin typeface="Courier New" panose="02070309020205020404" pitchFamily="49" charset="0"/>
                  <a:cs typeface="Courier New" panose="02070309020205020404" pitchFamily="49" charset="0"/>
                </a:rPr>
                <a:t>O(n)</a:t>
              </a:r>
              <a:endParaRPr kumimoji="0" lang="en-US" sz="24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Helvetica Neue"/>
              </a:endParaRPr>
            </a:p>
          </p:txBody>
        </p:sp>
        <p:sp>
          <p:nvSpPr>
            <p:cNvPr id="42" name="TextBox 41">
              <a:extLst>
                <a:ext uri="{FF2B5EF4-FFF2-40B4-BE49-F238E27FC236}">
                  <a16:creationId xmlns:a16="http://schemas.microsoft.com/office/drawing/2014/main" id="{F57A0425-4821-410B-96AC-6D182866801B}"/>
                </a:ext>
              </a:extLst>
            </p:cNvPr>
            <p:cNvSpPr txBox="1"/>
            <p:nvPr/>
          </p:nvSpPr>
          <p:spPr>
            <a:xfrm>
              <a:off x="5499216" y="10503860"/>
              <a:ext cx="2499082"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dirty="0">
                  <a:solidFill>
                    <a:srgbClr val="000000"/>
                  </a:solidFill>
                  <a:latin typeface="Courier New" panose="02070309020205020404" pitchFamily="49" charset="0"/>
                  <a:cs typeface="Courier New" panose="02070309020205020404" pitchFamily="49" charset="0"/>
                </a:rPr>
                <a:t>O(1)* or </a:t>
              </a:r>
              <a:r>
                <a:rPr lang="en-US" dirty="0">
                  <a:solidFill>
                    <a:srgbClr val="C00000"/>
                  </a:solidFill>
                  <a:latin typeface="Courier New" panose="02070309020205020404" pitchFamily="49" charset="0"/>
                  <a:cs typeface="Courier New" panose="02070309020205020404" pitchFamily="49" charset="0"/>
                </a:rPr>
                <a:t>O(n)</a:t>
              </a:r>
              <a:endParaRPr kumimoji="0" lang="en-US" sz="24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Helvetica Neue"/>
              </a:endParaRPr>
            </a:p>
          </p:txBody>
        </p:sp>
      </p:grpSp>
      <p:sp>
        <p:nvSpPr>
          <p:cNvPr id="43" name="TextBox 42">
            <a:extLst>
              <a:ext uri="{FF2B5EF4-FFF2-40B4-BE49-F238E27FC236}">
                <a16:creationId xmlns:a16="http://schemas.microsoft.com/office/drawing/2014/main" id="{6E9A9B7F-23FC-9E18-56AD-0930D6DEFC98}"/>
              </a:ext>
            </a:extLst>
          </p:cNvPr>
          <p:cNvSpPr txBox="1"/>
          <p:nvPr/>
        </p:nvSpPr>
        <p:spPr>
          <a:xfrm>
            <a:off x="9297554" y="8280815"/>
            <a:ext cx="1024319"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dirty="0">
                <a:solidFill>
                  <a:srgbClr val="000000"/>
                </a:solidFill>
                <a:latin typeface="Courier New" panose="02070309020205020404" pitchFamily="49" charset="0"/>
                <a:cs typeface="Courier New" panose="02070309020205020404" pitchFamily="49" charset="0"/>
              </a:rPr>
              <a:t>O(1)*</a:t>
            </a:r>
            <a:endParaRPr kumimoji="0" lang="en-US" sz="24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Helvetica Neue"/>
            </a:endParaRPr>
          </a:p>
        </p:txBody>
      </p:sp>
      <p:sp>
        <p:nvSpPr>
          <p:cNvPr id="44" name="TextBox 43">
            <a:extLst>
              <a:ext uri="{FF2B5EF4-FFF2-40B4-BE49-F238E27FC236}">
                <a16:creationId xmlns:a16="http://schemas.microsoft.com/office/drawing/2014/main" id="{CE2C0BF2-1B9E-E3F2-8780-07B6F5E0B145}"/>
              </a:ext>
            </a:extLst>
          </p:cNvPr>
          <p:cNvSpPr txBox="1"/>
          <p:nvPr/>
        </p:nvSpPr>
        <p:spPr>
          <a:xfrm>
            <a:off x="9297554" y="8937586"/>
            <a:ext cx="1024319"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dirty="0">
                <a:solidFill>
                  <a:srgbClr val="000000"/>
                </a:solidFill>
                <a:latin typeface="Courier New" panose="02070309020205020404" pitchFamily="49" charset="0"/>
                <a:cs typeface="Courier New" panose="02070309020205020404" pitchFamily="49" charset="0"/>
              </a:rPr>
              <a:t>O(1)*</a:t>
            </a:r>
            <a:endParaRPr kumimoji="0" lang="en-US" sz="24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Helvetica Neue"/>
            </a:endParaRPr>
          </a:p>
        </p:txBody>
      </p:sp>
      <p:sp>
        <p:nvSpPr>
          <p:cNvPr id="45" name="TextBox 44">
            <a:extLst>
              <a:ext uri="{FF2B5EF4-FFF2-40B4-BE49-F238E27FC236}">
                <a16:creationId xmlns:a16="http://schemas.microsoft.com/office/drawing/2014/main" id="{BA244D8B-F3C7-0282-BAE0-BF5766E403E0}"/>
              </a:ext>
            </a:extLst>
          </p:cNvPr>
          <p:cNvSpPr txBox="1"/>
          <p:nvPr/>
        </p:nvSpPr>
        <p:spPr>
          <a:xfrm>
            <a:off x="9321632" y="9842152"/>
            <a:ext cx="1024319"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dirty="0">
                <a:solidFill>
                  <a:srgbClr val="000000"/>
                </a:solidFill>
                <a:latin typeface="Courier New" panose="02070309020205020404" pitchFamily="49" charset="0"/>
                <a:cs typeface="Courier New" panose="02070309020205020404" pitchFamily="49" charset="0"/>
              </a:rPr>
              <a:t>O(1)*</a:t>
            </a:r>
            <a:endParaRPr kumimoji="0" lang="en-US" sz="24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Helvetica Neue"/>
            </a:endParaRPr>
          </a:p>
        </p:txBody>
      </p:sp>
      <p:sp>
        <p:nvSpPr>
          <p:cNvPr id="46" name="TextBox 45">
            <a:extLst>
              <a:ext uri="{FF2B5EF4-FFF2-40B4-BE49-F238E27FC236}">
                <a16:creationId xmlns:a16="http://schemas.microsoft.com/office/drawing/2014/main" id="{47CD85F0-8B69-5852-8B40-23DEA68E8FE5}"/>
              </a:ext>
            </a:extLst>
          </p:cNvPr>
          <p:cNvSpPr txBox="1"/>
          <p:nvPr/>
        </p:nvSpPr>
        <p:spPr>
          <a:xfrm>
            <a:off x="9321632" y="10498923"/>
            <a:ext cx="1024319"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dirty="0">
                <a:solidFill>
                  <a:srgbClr val="000000"/>
                </a:solidFill>
                <a:latin typeface="Courier New" panose="02070309020205020404" pitchFamily="49" charset="0"/>
                <a:cs typeface="Courier New" panose="02070309020205020404" pitchFamily="49" charset="0"/>
              </a:rPr>
              <a:t>O(1)*</a:t>
            </a:r>
            <a:endParaRPr kumimoji="0" lang="en-US" sz="24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Helvetica Neue"/>
            </a:endParaRPr>
          </a:p>
        </p:txBody>
      </p:sp>
      <p:grpSp>
        <p:nvGrpSpPr>
          <p:cNvPr id="4" name="Group 3">
            <a:extLst>
              <a:ext uri="{FF2B5EF4-FFF2-40B4-BE49-F238E27FC236}">
                <a16:creationId xmlns:a16="http://schemas.microsoft.com/office/drawing/2014/main" id="{9453AFC5-5BAE-FF18-B926-FFB154519091}"/>
              </a:ext>
            </a:extLst>
          </p:cNvPr>
          <p:cNvGrpSpPr/>
          <p:nvPr/>
        </p:nvGrpSpPr>
        <p:grpSpPr>
          <a:xfrm>
            <a:off x="11767097" y="8280815"/>
            <a:ext cx="2314737" cy="2505185"/>
            <a:chOff x="11767097" y="8280815"/>
            <a:chExt cx="2314737" cy="2505185"/>
          </a:xfrm>
        </p:grpSpPr>
        <p:sp>
          <p:nvSpPr>
            <p:cNvPr id="47" name="TextBox 46">
              <a:extLst>
                <a:ext uri="{FF2B5EF4-FFF2-40B4-BE49-F238E27FC236}">
                  <a16:creationId xmlns:a16="http://schemas.microsoft.com/office/drawing/2014/main" id="{296670E1-7720-ED6A-A309-8F070508A9B2}"/>
                </a:ext>
              </a:extLst>
            </p:cNvPr>
            <p:cNvSpPr txBox="1"/>
            <p:nvPr/>
          </p:nvSpPr>
          <p:spPr>
            <a:xfrm>
              <a:off x="11767097" y="8280815"/>
              <a:ext cx="2314737"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dirty="0">
                  <a:solidFill>
                    <a:srgbClr val="000000"/>
                  </a:solidFill>
                  <a:latin typeface="Courier New" panose="02070309020205020404" pitchFamily="49" charset="0"/>
                  <a:cs typeface="Courier New" panose="02070309020205020404" pitchFamily="49" charset="0"/>
                </a:rPr>
                <a:t>O(1) or </a:t>
              </a:r>
              <a:r>
                <a:rPr lang="en-US" dirty="0">
                  <a:solidFill>
                    <a:srgbClr val="C00000"/>
                  </a:solidFill>
                  <a:latin typeface="Courier New" panose="02070309020205020404" pitchFamily="49" charset="0"/>
                  <a:cs typeface="Courier New" panose="02070309020205020404" pitchFamily="49" charset="0"/>
                </a:rPr>
                <a:t>O(n)</a:t>
              </a:r>
              <a:endParaRPr kumimoji="0" lang="en-US" sz="2400" b="0" i="0" u="none" strike="noStrike" cap="none" spc="0" normalizeH="0" baseline="0" dirty="0">
                <a:ln>
                  <a:noFill/>
                </a:ln>
                <a:solidFill>
                  <a:srgbClr val="C00000"/>
                </a:solidFill>
                <a:effectLst/>
                <a:uFillTx/>
                <a:latin typeface="Courier New" panose="02070309020205020404" pitchFamily="49" charset="0"/>
                <a:cs typeface="Courier New" panose="02070309020205020404" pitchFamily="49" charset="0"/>
                <a:sym typeface="Helvetica Neue"/>
              </a:endParaRPr>
            </a:p>
          </p:txBody>
        </p:sp>
        <p:sp>
          <p:nvSpPr>
            <p:cNvPr id="48" name="TextBox 47">
              <a:extLst>
                <a:ext uri="{FF2B5EF4-FFF2-40B4-BE49-F238E27FC236}">
                  <a16:creationId xmlns:a16="http://schemas.microsoft.com/office/drawing/2014/main" id="{D9D4ED59-DDC1-D65B-2F2E-09E13CC7EEBD}"/>
                </a:ext>
              </a:extLst>
            </p:cNvPr>
            <p:cNvSpPr txBox="1"/>
            <p:nvPr/>
          </p:nvSpPr>
          <p:spPr>
            <a:xfrm>
              <a:off x="11767097" y="8937586"/>
              <a:ext cx="2314737"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dirty="0">
                  <a:solidFill>
                    <a:srgbClr val="000000"/>
                  </a:solidFill>
                  <a:latin typeface="Courier New" panose="02070309020205020404" pitchFamily="49" charset="0"/>
                  <a:cs typeface="Courier New" panose="02070309020205020404" pitchFamily="49" charset="0"/>
                </a:rPr>
                <a:t>O(1) or </a:t>
              </a:r>
              <a:r>
                <a:rPr lang="en-US" dirty="0">
                  <a:solidFill>
                    <a:srgbClr val="C00000"/>
                  </a:solidFill>
                  <a:latin typeface="Courier New" panose="02070309020205020404" pitchFamily="49" charset="0"/>
                  <a:cs typeface="Courier New" panose="02070309020205020404" pitchFamily="49" charset="0"/>
                </a:rPr>
                <a:t>O(n)</a:t>
              </a:r>
              <a:endParaRPr kumimoji="0" lang="en-US" sz="2400" b="0" i="0" u="none" strike="noStrike" cap="none" spc="0" normalizeH="0" baseline="0" dirty="0">
                <a:ln>
                  <a:noFill/>
                </a:ln>
                <a:solidFill>
                  <a:srgbClr val="C00000"/>
                </a:solidFill>
                <a:effectLst/>
                <a:uFillTx/>
                <a:latin typeface="Courier New" panose="02070309020205020404" pitchFamily="49" charset="0"/>
                <a:cs typeface="Courier New" panose="02070309020205020404" pitchFamily="49" charset="0"/>
                <a:sym typeface="Helvetica Neue"/>
              </a:endParaRPr>
            </a:p>
          </p:txBody>
        </p:sp>
        <p:sp>
          <p:nvSpPr>
            <p:cNvPr id="49" name="TextBox 48">
              <a:extLst>
                <a:ext uri="{FF2B5EF4-FFF2-40B4-BE49-F238E27FC236}">
                  <a16:creationId xmlns:a16="http://schemas.microsoft.com/office/drawing/2014/main" id="{8BF33D5C-76F4-9931-9A7B-9542B26595A2}"/>
                </a:ext>
              </a:extLst>
            </p:cNvPr>
            <p:cNvSpPr txBox="1"/>
            <p:nvPr/>
          </p:nvSpPr>
          <p:spPr>
            <a:xfrm>
              <a:off x="11767097" y="9657305"/>
              <a:ext cx="2314737"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dirty="0">
                  <a:solidFill>
                    <a:srgbClr val="C00000"/>
                  </a:solidFill>
                  <a:latin typeface="Courier New" panose="02070309020205020404" pitchFamily="49" charset="0"/>
                  <a:cs typeface="Courier New" panose="02070309020205020404" pitchFamily="49" charset="0"/>
                </a:rPr>
                <a:t>O(n)</a:t>
              </a:r>
              <a:r>
                <a:rPr lang="en-US" dirty="0">
                  <a:solidFill>
                    <a:srgbClr val="000000"/>
                  </a:solidFill>
                  <a:latin typeface="Courier New" panose="02070309020205020404" pitchFamily="49" charset="0"/>
                  <a:cs typeface="Courier New" panose="02070309020205020404" pitchFamily="49" charset="0"/>
                </a:rPr>
                <a:t> or O(1)</a:t>
              </a:r>
              <a:endParaRPr kumimoji="0" lang="en-US" sz="24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Helvetica Neue"/>
              </a:endParaRPr>
            </a:p>
          </p:txBody>
        </p:sp>
        <p:sp>
          <p:nvSpPr>
            <p:cNvPr id="50" name="TextBox 49">
              <a:extLst>
                <a:ext uri="{FF2B5EF4-FFF2-40B4-BE49-F238E27FC236}">
                  <a16:creationId xmlns:a16="http://schemas.microsoft.com/office/drawing/2014/main" id="{E5DF32B7-9C0D-951A-FD4E-B61E4467CF8A}"/>
                </a:ext>
              </a:extLst>
            </p:cNvPr>
            <p:cNvSpPr txBox="1"/>
            <p:nvPr/>
          </p:nvSpPr>
          <p:spPr>
            <a:xfrm>
              <a:off x="11767097" y="10314076"/>
              <a:ext cx="2314737"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dirty="0">
                  <a:solidFill>
                    <a:srgbClr val="C00000"/>
                  </a:solidFill>
                  <a:latin typeface="Courier New" panose="02070309020205020404" pitchFamily="49" charset="0"/>
                  <a:cs typeface="Courier New" panose="02070309020205020404" pitchFamily="49" charset="0"/>
                </a:rPr>
                <a:t>O(n)</a:t>
              </a:r>
              <a:r>
                <a:rPr lang="en-US" dirty="0">
                  <a:solidFill>
                    <a:srgbClr val="000000"/>
                  </a:solidFill>
                  <a:latin typeface="Courier New" panose="02070309020205020404" pitchFamily="49" charset="0"/>
                  <a:cs typeface="Courier New" panose="02070309020205020404" pitchFamily="49" charset="0"/>
                </a:rPr>
                <a:t> or O(1)</a:t>
              </a:r>
              <a:endParaRPr kumimoji="0" lang="en-US" sz="24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Helvetica Neue"/>
              </a:endParaRPr>
            </a:p>
          </p:txBody>
        </p:sp>
      </p:grpSp>
      <p:sp>
        <p:nvSpPr>
          <p:cNvPr id="51" name="TextBox 50">
            <a:extLst>
              <a:ext uri="{FF2B5EF4-FFF2-40B4-BE49-F238E27FC236}">
                <a16:creationId xmlns:a16="http://schemas.microsoft.com/office/drawing/2014/main" id="{7B46235F-A9BF-64FE-911B-06A1BF899A86}"/>
              </a:ext>
            </a:extLst>
          </p:cNvPr>
          <p:cNvSpPr txBox="1"/>
          <p:nvPr/>
        </p:nvSpPr>
        <p:spPr>
          <a:xfrm>
            <a:off x="15827142" y="8280815"/>
            <a:ext cx="839974"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dirty="0">
                <a:solidFill>
                  <a:srgbClr val="000000"/>
                </a:solidFill>
                <a:latin typeface="Courier New" panose="02070309020205020404" pitchFamily="49" charset="0"/>
                <a:cs typeface="Courier New" panose="02070309020205020404" pitchFamily="49" charset="0"/>
              </a:rPr>
              <a:t>O(1)</a:t>
            </a:r>
            <a:endParaRPr kumimoji="0" lang="en-US" sz="24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Helvetica Neue"/>
            </a:endParaRPr>
          </a:p>
        </p:txBody>
      </p:sp>
      <p:sp>
        <p:nvSpPr>
          <p:cNvPr id="52" name="TextBox 51">
            <a:extLst>
              <a:ext uri="{FF2B5EF4-FFF2-40B4-BE49-F238E27FC236}">
                <a16:creationId xmlns:a16="http://schemas.microsoft.com/office/drawing/2014/main" id="{6DAE1358-3F2F-5179-C5A1-3697D653BB2B}"/>
              </a:ext>
            </a:extLst>
          </p:cNvPr>
          <p:cNvSpPr txBox="1"/>
          <p:nvPr/>
        </p:nvSpPr>
        <p:spPr>
          <a:xfrm>
            <a:off x="15089762" y="8937586"/>
            <a:ext cx="2314737"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dirty="0">
                <a:solidFill>
                  <a:srgbClr val="000000"/>
                </a:solidFill>
                <a:latin typeface="Courier New" panose="02070309020205020404" pitchFamily="49" charset="0"/>
                <a:cs typeface="Courier New" panose="02070309020205020404" pitchFamily="49" charset="0"/>
              </a:rPr>
              <a:t>O(1) or </a:t>
            </a:r>
            <a:r>
              <a:rPr lang="en-US" dirty="0">
                <a:solidFill>
                  <a:srgbClr val="C00000"/>
                </a:solidFill>
                <a:latin typeface="Courier New" panose="02070309020205020404" pitchFamily="49" charset="0"/>
                <a:cs typeface="Courier New" panose="02070309020205020404" pitchFamily="49" charset="0"/>
              </a:rPr>
              <a:t>O(n)</a:t>
            </a:r>
            <a:endParaRPr kumimoji="0" lang="en-US" sz="2400" b="0" i="0" u="none" strike="noStrike" cap="none" spc="0" normalizeH="0" baseline="0" dirty="0">
              <a:ln>
                <a:noFill/>
              </a:ln>
              <a:solidFill>
                <a:srgbClr val="C00000"/>
              </a:solidFill>
              <a:effectLst/>
              <a:uFillTx/>
              <a:latin typeface="Courier New" panose="02070309020205020404" pitchFamily="49" charset="0"/>
              <a:cs typeface="Courier New" panose="02070309020205020404" pitchFamily="49" charset="0"/>
              <a:sym typeface="Helvetica Neue"/>
            </a:endParaRPr>
          </a:p>
        </p:txBody>
      </p:sp>
      <p:sp>
        <p:nvSpPr>
          <p:cNvPr id="53" name="TextBox 52">
            <a:extLst>
              <a:ext uri="{FF2B5EF4-FFF2-40B4-BE49-F238E27FC236}">
                <a16:creationId xmlns:a16="http://schemas.microsoft.com/office/drawing/2014/main" id="{D721D2F2-2531-E983-CD58-CD4DE63D16A3}"/>
              </a:ext>
            </a:extLst>
          </p:cNvPr>
          <p:cNvSpPr txBox="1"/>
          <p:nvPr/>
        </p:nvSpPr>
        <p:spPr>
          <a:xfrm>
            <a:off x="15827142" y="9657305"/>
            <a:ext cx="839974"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dirty="0">
                <a:solidFill>
                  <a:srgbClr val="000000"/>
                </a:solidFill>
                <a:latin typeface="Courier New" panose="02070309020205020404" pitchFamily="49" charset="0"/>
                <a:cs typeface="Courier New" panose="02070309020205020404" pitchFamily="49" charset="0"/>
              </a:rPr>
              <a:t>O(1)</a:t>
            </a:r>
            <a:endParaRPr kumimoji="0" lang="en-US" sz="24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Helvetica Neue"/>
            </a:endParaRPr>
          </a:p>
        </p:txBody>
      </p:sp>
      <p:sp>
        <p:nvSpPr>
          <p:cNvPr id="54" name="TextBox 53">
            <a:extLst>
              <a:ext uri="{FF2B5EF4-FFF2-40B4-BE49-F238E27FC236}">
                <a16:creationId xmlns:a16="http://schemas.microsoft.com/office/drawing/2014/main" id="{E7A6865D-F3EF-CD23-2954-23103B162D11}"/>
              </a:ext>
            </a:extLst>
          </p:cNvPr>
          <p:cNvSpPr txBox="1"/>
          <p:nvPr/>
        </p:nvSpPr>
        <p:spPr>
          <a:xfrm>
            <a:off x="15089762" y="10314076"/>
            <a:ext cx="2314737"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dirty="0">
                <a:solidFill>
                  <a:srgbClr val="C00000"/>
                </a:solidFill>
                <a:latin typeface="Courier New" panose="02070309020205020404" pitchFamily="49" charset="0"/>
                <a:cs typeface="Courier New" panose="02070309020205020404" pitchFamily="49" charset="0"/>
              </a:rPr>
              <a:t>O(n)</a:t>
            </a:r>
            <a:r>
              <a:rPr lang="en-US" dirty="0">
                <a:solidFill>
                  <a:srgbClr val="000000"/>
                </a:solidFill>
                <a:latin typeface="Courier New" panose="02070309020205020404" pitchFamily="49" charset="0"/>
                <a:cs typeface="Courier New" panose="02070309020205020404" pitchFamily="49" charset="0"/>
              </a:rPr>
              <a:t> or O(1)</a:t>
            </a:r>
            <a:endParaRPr kumimoji="0" lang="en-US" sz="24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Helvetica Neue"/>
            </a:endParaRPr>
          </a:p>
        </p:txBody>
      </p:sp>
      <p:sp>
        <p:nvSpPr>
          <p:cNvPr id="59" name="Rectangle: Rounded Corners 58">
            <a:extLst>
              <a:ext uri="{FF2B5EF4-FFF2-40B4-BE49-F238E27FC236}">
                <a16:creationId xmlns:a16="http://schemas.microsoft.com/office/drawing/2014/main" id="{17681D79-397E-29C7-7E4A-5FADD2F67CCE}"/>
              </a:ext>
            </a:extLst>
          </p:cNvPr>
          <p:cNvSpPr/>
          <p:nvPr/>
        </p:nvSpPr>
        <p:spPr>
          <a:xfrm>
            <a:off x="7589520" y="12108577"/>
            <a:ext cx="4914956" cy="1203166"/>
          </a:xfrm>
          <a:prstGeom prst="roundRect">
            <a:avLst/>
          </a:prstGeom>
          <a:solidFill>
            <a:srgbClr val="FDF6E3"/>
          </a:solidFill>
          <a:ln w="12700" cap="flat">
            <a:solidFill>
              <a:srgbClr val="002B36"/>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3200" b="0" i="0" u="none" strike="noStrike" cap="none" spc="0" normalizeH="0" baseline="0" dirty="0">
                <a:ln>
                  <a:noFill/>
                </a:ln>
                <a:solidFill>
                  <a:srgbClr val="000000"/>
                </a:solidFill>
                <a:effectLst/>
                <a:uFillTx/>
                <a:latin typeface="Helvetica Neue Medium"/>
                <a:ea typeface="Helvetica Neue Medium"/>
                <a:cs typeface="Helvetica Neue Medium"/>
                <a:sym typeface="Helvetica Neue Medium"/>
              </a:rPr>
              <a:t>* denotes amortized running time</a:t>
            </a:r>
          </a:p>
        </p:txBody>
      </p:sp>
      <p:cxnSp>
        <p:nvCxnSpPr>
          <p:cNvPr id="61" name="Straight Connector 60">
            <a:extLst>
              <a:ext uri="{FF2B5EF4-FFF2-40B4-BE49-F238E27FC236}">
                <a16:creationId xmlns:a16="http://schemas.microsoft.com/office/drawing/2014/main" id="{268CB700-50FE-29CD-08E8-AAD1B2998DDD}"/>
              </a:ext>
            </a:extLst>
          </p:cNvPr>
          <p:cNvCxnSpPr>
            <a:cxnSpLocks/>
          </p:cNvCxnSpPr>
          <p:nvPr/>
        </p:nvCxnSpPr>
        <p:spPr>
          <a:xfrm>
            <a:off x="5294902" y="2517150"/>
            <a:ext cx="0" cy="8967714"/>
          </a:xfrm>
          <a:prstGeom prst="line">
            <a:avLst/>
          </a:prstGeom>
          <a:noFill/>
          <a:ln w="381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62" name="Straight Connector 61">
            <a:extLst>
              <a:ext uri="{FF2B5EF4-FFF2-40B4-BE49-F238E27FC236}">
                <a16:creationId xmlns:a16="http://schemas.microsoft.com/office/drawing/2014/main" id="{5B760654-C611-D91D-99F4-63AEF36A9E7F}"/>
              </a:ext>
            </a:extLst>
          </p:cNvPr>
          <p:cNvCxnSpPr>
            <a:cxnSpLocks/>
          </p:cNvCxnSpPr>
          <p:nvPr/>
        </p:nvCxnSpPr>
        <p:spPr>
          <a:xfrm>
            <a:off x="8318518" y="2517150"/>
            <a:ext cx="0" cy="8967714"/>
          </a:xfrm>
          <a:prstGeom prst="line">
            <a:avLst/>
          </a:prstGeom>
          <a:noFill/>
          <a:ln w="381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63" name="Straight Connector 62">
            <a:extLst>
              <a:ext uri="{FF2B5EF4-FFF2-40B4-BE49-F238E27FC236}">
                <a16:creationId xmlns:a16="http://schemas.microsoft.com/office/drawing/2014/main" id="{C8AD3F5A-9C52-CC59-C046-9B8A8D7668C9}"/>
              </a:ext>
            </a:extLst>
          </p:cNvPr>
          <p:cNvCxnSpPr>
            <a:cxnSpLocks/>
          </p:cNvCxnSpPr>
          <p:nvPr/>
        </p:nvCxnSpPr>
        <p:spPr>
          <a:xfrm>
            <a:off x="11500630" y="2517150"/>
            <a:ext cx="0" cy="8967714"/>
          </a:xfrm>
          <a:prstGeom prst="line">
            <a:avLst/>
          </a:prstGeom>
          <a:noFill/>
          <a:ln w="381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64" name="Straight Connector 63">
            <a:extLst>
              <a:ext uri="{FF2B5EF4-FFF2-40B4-BE49-F238E27FC236}">
                <a16:creationId xmlns:a16="http://schemas.microsoft.com/office/drawing/2014/main" id="{13340690-32F7-54B6-134F-AF416DBED44B}"/>
              </a:ext>
            </a:extLst>
          </p:cNvPr>
          <p:cNvCxnSpPr>
            <a:cxnSpLocks/>
          </p:cNvCxnSpPr>
          <p:nvPr/>
        </p:nvCxnSpPr>
        <p:spPr>
          <a:xfrm>
            <a:off x="14642065" y="2517150"/>
            <a:ext cx="0" cy="8967714"/>
          </a:xfrm>
          <a:prstGeom prst="line">
            <a:avLst/>
          </a:prstGeom>
          <a:noFill/>
          <a:ln w="381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65" name="Straight Connector 64">
            <a:extLst>
              <a:ext uri="{FF2B5EF4-FFF2-40B4-BE49-F238E27FC236}">
                <a16:creationId xmlns:a16="http://schemas.microsoft.com/office/drawing/2014/main" id="{7F47D01D-F439-9647-3D60-19176FE96382}"/>
              </a:ext>
            </a:extLst>
          </p:cNvPr>
          <p:cNvCxnSpPr>
            <a:cxnSpLocks/>
          </p:cNvCxnSpPr>
          <p:nvPr/>
        </p:nvCxnSpPr>
        <p:spPr>
          <a:xfrm>
            <a:off x="18391105" y="2517150"/>
            <a:ext cx="0" cy="8967714"/>
          </a:xfrm>
          <a:prstGeom prst="line">
            <a:avLst/>
          </a:prstGeom>
          <a:noFill/>
          <a:ln w="381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sp>
        <p:nvSpPr>
          <p:cNvPr id="66" name="TextBox 65">
            <a:extLst>
              <a:ext uri="{FF2B5EF4-FFF2-40B4-BE49-F238E27FC236}">
                <a16:creationId xmlns:a16="http://schemas.microsoft.com/office/drawing/2014/main" id="{4F207541-98B8-3C72-4215-8CF2A55C9305}"/>
              </a:ext>
            </a:extLst>
          </p:cNvPr>
          <p:cNvSpPr txBox="1"/>
          <p:nvPr/>
        </p:nvSpPr>
        <p:spPr>
          <a:xfrm>
            <a:off x="2063932" y="2910085"/>
            <a:ext cx="1024318"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b="1" dirty="0">
                <a:solidFill>
                  <a:srgbClr val="000000"/>
                </a:solidFill>
                <a:latin typeface="Courier New" panose="02070309020205020404" pitchFamily="49" charset="0"/>
                <a:cs typeface="Courier New" panose="02070309020205020404" pitchFamily="49" charset="0"/>
              </a:rPr>
              <a:t>Stack</a:t>
            </a:r>
            <a:endParaRPr kumimoji="0" lang="en-US" sz="2400" b="1"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Helvetica Neue"/>
            </a:endParaRPr>
          </a:p>
        </p:txBody>
      </p:sp>
      <p:sp>
        <p:nvSpPr>
          <p:cNvPr id="67" name="TextBox 66">
            <a:extLst>
              <a:ext uri="{FF2B5EF4-FFF2-40B4-BE49-F238E27FC236}">
                <a16:creationId xmlns:a16="http://schemas.microsoft.com/office/drawing/2014/main" id="{51CFFC50-423A-2426-1E63-569049682BE2}"/>
              </a:ext>
            </a:extLst>
          </p:cNvPr>
          <p:cNvSpPr txBox="1"/>
          <p:nvPr/>
        </p:nvSpPr>
        <p:spPr>
          <a:xfrm>
            <a:off x="2012869" y="5420714"/>
            <a:ext cx="1024319"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b="1" dirty="0">
                <a:solidFill>
                  <a:srgbClr val="000000"/>
                </a:solidFill>
                <a:latin typeface="Courier New" panose="02070309020205020404" pitchFamily="49" charset="0"/>
                <a:cs typeface="Courier New" panose="02070309020205020404" pitchFamily="49" charset="0"/>
              </a:rPr>
              <a:t>Queue</a:t>
            </a:r>
            <a:endParaRPr kumimoji="0" lang="en-US" sz="2400" b="1"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Helvetica Neue"/>
            </a:endParaRPr>
          </a:p>
        </p:txBody>
      </p:sp>
      <p:sp>
        <p:nvSpPr>
          <p:cNvPr id="68" name="TextBox 67">
            <a:extLst>
              <a:ext uri="{FF2B5EF4-FFF2-40B4-BE49-F238E27FC236}">
                <a16:creationId xmlns:a16="http://schemas.microsoft.com/office/drawing/2014/main" id="{2A3BB758-B93F-9476-7F21-F54E2AABA45F}"/>
              </a:ext>
            </a:extLst>
          </p:cNvPr>
          <p:cNvSpPr txBox="1"/>
          <p:nvPr/>
        </p:nvSpPr>
        <p:spPr>
          <a:xfrm>
            <a:off x="2063932" y="7814272"/>
            <a:ext cx="1024318"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b="1" dirty="0">
                <a:solidFill>
                  <a:srgbClr val="000000"/>
                </a:solidFill>
                <a:latin typeface="Courier New" panose="02070309020205020404" pitchFamily="49" charset="0"/>
                <a:cs typeface="Courier New" panose="02070309020205020404" pitchFamily="49" charset="0"/>
              </a:rPr>
              <a:t>Deque</a:t>
            </a:r>
            <a:endParaRPr kumimoji="0" lang="en-US" sz="2400" b="1"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Helvetica Neue"/>
            </a:endParaRPr>
          </a:p>
        </p:txBody>
      </p:sp>
      <p:sp>
        <p:nvSpPr>
          <p:cNvPr id="69" name="TextBox 68">
            <a:extLst>
              <a:ext uri="{FF2B5EF4-FFF2-40B4-BE49-F238E27FC236}">
                <a16:creationId xmlns:a16="http://schemas.microsoft.com/office/drawing/2014/main" id="{5340AF8B-1A6C-B8B0-C4D2-8696A3EBE233}"/>
              </a:ext>
            </a:extLst>
          </p:cNvPr>
          <p:cNvSpPr txBox="1"/>
          <p:nvPr/>
        </p:nvSpPr>
        <p:spPr>
          <a:xfrm>
            <a:off x="188021" y="1675894"/>
            <a:ext cx="1710351" cy="12105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b="1" dirty="0">
                <a:solidFill>
                  <a:srgbClr val="000000"/>
                </a:solidFill>
                <a:latin typeface="Courier New" panose="02070309020205020404" pitchFamily="49" charset="0"/>
                <a:cs typeface="Courier New" panose="02070309020205020404" pitchFamily="49" charset="0"/>
              </a:rPr>
              <a:t>Abstract Data Type</a:t>
            </a:r>
            <a:endParaRPr kumimoji="0" lang="en-US" sz="2400" b="1"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Helvetica Neue"/>
            </a:endParaRPr>
          </a:p>
        </p:txBody>
      </p:sp>
      <p:cxnSp>
        <p:nvCxnSpPr>
          <p:cNvPr id="71" name="Straight Arrow Connector 70">
            <a:extLst>
              <a:ext uri="{FF2B5EF4-FFF2-40B4-BE49-F238E27FC236}">
                <a16:creationId xmlns:a16="http://schemas.microsoft.com/office/drawing/2014/main" id="{CE32CE2E-2214-F4CF-4C48-8F615BFA549D}"/>
              </a:ext>
            </a:extLst>
          </p:cNvPr>
          <p:cNvCxnSpPr/>
          <p:nvPr/>
        </p:nvCxnSpPr>
        <p:spPr>
          <a:xfrm>
            <a:off x="1043197" y="3122444"/>
            <a:ext cx="0" cy="697468"/>
          </a:xfrm>
          <a:prstGeom prst="straightConnector1">
            <a:avLst/>
          </a:prstGeom>
          <a:noFill/>
          <a:ln w="76200" cap="flat">
            <a:solidFill>
              <a:srgbClr val="002B36"/>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72" name="TextBox 71">
            <a:extLst>
              <a:ext uri="{FF2B5EF4-FFF2-40B4-BE49-F238E27FC236}">
                <a16:creationId xmlns:a16="http://schemas.microsoft.com/office/drawing/2014/main" id="{5670D89D-A059-22CF-3499-79171B713A28}"/>
              </a:ext>
            </a:extLst>
          </p:cNvPr>
          <p:cNvSpPr txBox="1"/>
          <p:nvPr/>
        </p:nvSpPr>
        <p:spPr>
          <a:xfrm>
            <a:off x="2103122" y="628849"/>
            <a:ext cx="2893993"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b="1" dirty="0">
                <a:solidFill>
                  <a:srgbClr val="000000"/>
                </a:solidFill>
                <a:latin typeface="Courier New" panose="02070309020205020404" pitchFamily="49" charset="0"/>
                <a:cs typeface="Courier New" panose="02070309020205020404" pitchFamily="49" charset="0"/>
              </a:rPr>
              <a:t>Concrete Data Structure</a:t>
            </a:r>
            <a:endParaRPr kumimoji="0" lang="en-US" sz="2400" b="1"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Helvetica Neue"/>
            </a:endParaRPr>
          </a:p>
        </p:txBody>
      </p:sp>
      <p:cxnSp>
        <p:nvCxnSpPr>
          <p:cNvPr id="73" name="Straight Arrow Connector 72">
            <a:extLst>
              <a:ext uri="{FF2B5EF4-FFF2-40B4-BE49-F238E27FC236}">
                <a16:creationId xmlns:a16="http://schemas.microsoft.com/office/drawing/2014/main" id="{8CED4C92-F976-9F96-3888-4743049FB885}"/>
              </a:ext>
            </a:extLst>
          </p:cNvPr>
          <p:cNvCxnSpPr>
            <a:cxnSpLocks/>
          </p:cNvCxnSpPr>
          <p:nvPr/>
        </p:nvCxnSpPr>
        <p:spPr>
          <a:xfrm>
            <a:off x="4984006" y="1283375"/>
            <a:ext cx="1380218" cy="9178"/>
          </a:xfrm>
          <a:prstGeom prst="straightConnector1">
            <a:avLst/>
          </a:prstGeom>
          <a:noFill/>
          <a:ln w="76200" cap="flat">
            <a:solidFill>
              <a:srgbClr val="002B36"/>
            </a:solidFill>
            <a:prstDash val="solid"/>
            <a:miter lim="400000"/>
            <a:tailEnd type="triangle"/>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197262912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par>
                                <p:cTn id="16" presetID="10" presetClass="entr" presetSubtype="0" fill="hold" nodeType="withEffect">
                                  <p:stCondLst>
                                    <p:cond delay="0"/>
                                  </p:stCondLst>
                                  <p:childTnLst>
                                    <p:set>
                                      <p:cBhvr>
                                        <p:cTn id="17" dur="1" fill="hold">
                                          <p:stCondLst>
                                            <p:cond delay="0"/>
                                          </p:stCondLst>
                                        </p:cTn>
                                        <p:tgtEl>
                                          <p:spTgt spid="60"/>
                                        </p:tgtEl>
                                        <p:attrNameLst>
                                          <p:attrName>style.visibility</p:attrName>
                                        </p:attrNameLst>
                                      </p:cBhvr>
                                      <p:to>
                                        <p:strVal val="visible"/>
                                      </p:to>
                                    </p:set>
                                    <p:animEffect transition="in" filter="fade">
                                      <p:cBhvr>
                                        <p:cTn id="18" dur="500"/>
                                        <p:tgtEl>
                                          <p:spTgt spid="6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we="http://schemas.microsoft.com/office/webextensions/webextension/2010/11" xmlns:pca="http://schemas.microsoft.com/office/powerpoint/2013/contentapp">
        <mc:Choice Requires="we pca">
          <p:graphicFrame>
            <p:nvGraphicFramePr>
              <p:cNvPr id="5" name="Add-in 4">
                <a:extLst>
                  <a:ext uri="{FF2B5EF4-FFF2-40B4-BE49-F238E27FC236}">
                    <a16:creationId xmlns:a16="http://schemas.microsoft.com/office/drawing/2014/main" id="{3EB69024-6891-E584-EE98-AD1296E3B0CE}"/>
                  </a:ext>
                </a:extLst>
              </p:cNvPr>
              <p:cNvGraphicFramePr>
                <a:graphicFrameLocks noGrp="1"/>
              </p:cNvGraphicFramePr>
              <p:nvPr/>
            </p:nvGraphicFramePr>
            <p:xfrm>
              <a:off x="2667000" y="0"/>
              <a:ext cx="19050000" cy="13716000"/>
            </p:xfrm>
            <a:graphic>
              <a:graphicData uri="http://schemas.microsoft.com/office/webextensions/webextension/2010/11">
                <we:webextensionref xmlns:we="http://schemas.microsoft.com/office/webextensions/webextension/2010/11" xmlns:r="http://schemas.openxmlformats.org/officeDocument/2006/relationships" r:id="rId2"/>
              </a:graphicData>
            </a:graphic>
          </p:graphicFrame>
        </mc:Choice>
        <mc:Fallback xmlns="">
          <p:pic>
            <p:nvPicPr>
              <p:cNvPr id="5" name="Add-in 4">
                <a:extLst>
                  <a:ext uri="{FF2B5EF4-FFF2-40B4-BE49-F238E27FC236}">
                    <a16:creationId xmlns:a16="http://schemas.microsoft.com/office/drawing/2014/main" id="{3EB69024-6891-E584-EE98-AD1296E3B0CE}"/>
                  </a:ext>
                </a:extLst>
              </p:cNvPr>
              <p:cNvPicPr>
                <a:picLocks noGrp="1" noRot="1" noChangeAspect="1" noMove="1" noResize="1" noEditPoints="1" noAdjustHandles="1" noChangeArrowheads="1" noChangeShapeType="1"/>
              </p:cNvPicPr>
              <p:nvPr/>
            </p:nvPicPr>
            <p:blipFill>
              <a:blip r:embed="rId3"/>
              <a:stretch>
                <a:fillRect/>
              </a:stretch>
            </p:blipFill>
            <p:spPr>
              <a:xfrm>
                <a:off x="2667000" y="0"/>
                <a:ext cx="19050000" cy="13716000"/>
              </a:xfrm>
              <a:prstGeom prst="rect">
                <a:avLst/>
              </a:prstGeom>
            </p:spPr>
          </p:pic>
        </mc:Fallback>
      </mc:AlternateContent>
    </p:spTree>
    <p:extLst>
      <p:ext uri="{BB962C8B-B14F-4D97-AF65-F5344CB8AC3E}">
        <p14:creationId xmlns:p14="http://schemas.microsoft.com/office/powerpoint/2010/main" val="3109180109"/>
      </p:ext>
    </p:extLst>
  </p:cSld>
  <p:clrMapOvr>
    <a:masterClrMapping/>
  </p:clrMapOvr>
  <p:transition spd="med"/>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Rounded Corners 29">
            <a:extLst>
              <a:ext uri="{FF2B5EF4-FFF2-40B4-BE49-F238E27FC236}">
                <a16:creationId xmlns:a16="http://schemas.microsoft.com/office/drawing/2014/main" id="{925A37A3-96BA-F747-B81E-273E2BA4FF3E}"/>
              </a:ext>
            </a:extLst>
          </p:cNvPr>
          <p:cNvSpPr/>
          <p:nvPr/>
        </p:nvSpPr>
        <p:spPr>
          <a:xfrm>
            <a:off x="7091186" y="3756290"/>
            <a:ext cx="9582650" cy="2929810"/>
          </a:xfrm>
          <a:prstGeom prst="roundRect">
            <a:avLst>
              <a:gd name="adj" fmla="val 5708"/>
            </a:avLst>
          </a:prstGeom>
          <a:solidFill>
            <a:srgbClr val="FDF6E3"/>
          </a:solidFill>
          <a:ln w="12700" cap="flat">
            <a:solidFill>
              <a:srgbClr val="002B36"/>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6600" b="0" i="0" u="none" strike="noStrike" cap="none" spc="0" normalizeH="0" baseline="0" dirty="0">
                <a:ln>
                  <a:noFill/>
                </a:ln>
                <a:solidFill>
                  <a:srgbClr val="002B36"/>
                </a:solidFill>
                <a:effectLst/>
                <a:uFillTx/>
                <a:latin typeface="Aptos" panose="020B0004020202020204" pitchFamily="34" charset="0"/>
                <a:ea typeface="Helvetica Neue Medium"/>
                <a:cs typeface="Courier New" panose="02070309020205020404" pitchFamily="49" charset="0"/>
                <a:sym typeface="Helvetica Neue Medium"/>
              </a:rPr>
              <a:t>Start Recording</a:t>
            </a:r>
          </a:p>
        </p:txBody>
      </p:sp>
    </p:spTree>
    <p:extLst>
      <p:ext uri="{BB962C8B-B14F-4D97-AF65-F5344CB8AC3E}">
        <p14:creationId xmlns:p14="http://schemas.microsoft.com/office/powerpoint/2010/main" val="1350247941"/>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 name="The Stack ADT"/>
          <p:cNvSpPr txBox="1">
            <a:spLocks noGrp="1"/>
          </p:cNvSpPr>
          <p:nvPr>
            <p:ph type="title"/>
          </p:nvPr>
        </p:nvSpPr>
        <p:spPr>
          <a:prstGeom prst="rect">
            <a:avLst/>
          </a:prstGeom>
        </p:spPr>
        <p:txBody>
          <a:bodyPr/>
          <a:lstStyle/>
          <a:p>
            <a:r>
              <a:t>The Stack ADT</a:t>
            </a:r>
          </a:p>
        </p:txBody>
      </p:sp>
      <p:sp>
        <p:nvSpPr>
          <p:cNvPr id="208" name="Example"/>
          <p:cNvSpPr txBox="1">
            <a:spLocks noGrp="1"/>
          </p:cNvSpPr>
          <p:nvPr>
            <p:ph type="body" idx="21"/>
          </p:nvPr>
        </p:nvSpPr>
        <p:spPr>
          <a:prstGeom prst="rect">
            <a:avLst/>
          </a:prstGeom>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a:lstStyle/>
          <a:p>
            <a:r>
              <a:t>Example</a:t>
            </a:r>
          </a:p>
        </p:txBody>
      </p:sp>
      <p:sp>
        <p:nvSpPr>
          <p:cNvPr id="209" name="Slide Number"/>
          <p:cNvSpPr txBox="1">
            <a:spLocks noGrp="1"/>
          </p:cNvSpPr>
          <p:nvPr>
            <p:ph type="sldNum" sz="quarter" idx="2"/>
          </p:nvPr>
        </p:nvSpPr>
        <p:spPr>
          <a:xfrm>
            <a:off x="12065050" y="13080999"/>
            <a:ext cx="241403" cy="374600"/>
          </a:xfrm>
          <a:prstGeom prst="rect">
            <a:avLst/>
          </a:prstGeom>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a:lstStyle/>
          <a:p>
            <a:fld id="{86CB4B4D-7CA3-9044-876B-883B54F8677D}" type="slidenum">
              <a:t>9</a:t>
            </a:fld>
            <a:endParaRPr/>
          </a:p>
        </p:txBody>
      </p:sp>
      <p:sp>
        <p:nvSpPr>
          <p:cNvPr id="210" name="Rounded Rectangle"/>
          <p:cNvSpPr/>
          <p:nvPr/>
        </p:nvSpPr>
        <p:spPr>
          <a:xfrm>
            <a:off x="14016434" y="2532489"/>
            <a:ext cx="8605452" cy="8651022"/>
          </a:xfrm>
          <a:prstGeom prst="roundRect">
            <a:avLst>
              <a:gd name="adj" fmla="val 12579"/>
            </a:avLst>
          </a:prstGeom>
          <a:solidFill>
            <a:srgbClr val="00A1FF"/>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endParaRPr/>
          </a:p>
        </p:txBody>
      </p:sp>
      <p:sp>
        <p:nvSpPr>
          <p:cNvPr id="211" name="push(1)"/>
          <p:cNvSpPr txBox="1"/>
          <p:nvPr/>
        </p:nvSpPr>
        <p:spPr>
          <a:xfrm>
            <a:off x="1905000" y="3269302"/>
            <a:ext cx="2675037" cy="787401"/>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50800" tIns="50800" rIns="50800" bIns="50800" anchor="ctr">
            <a:spAutoFit/>
          </a:bodyPr>
          <a:lstStyle>
            <a:lvl1pPr>
              <a:defRPr sz="4800" b="1">
                <a:solidFill>
                  <a:srgbClr val="000000"/>
                </a:solidFill>
                <a:latin typeface="Courier New"/>
                <a:ea typeface="Courier New"/>
                <a:cs typeface="Courier New"/>
                <a:sym typeface="Courier New"/>
              </a:defRPr>
            </a:lvl1pPr>
          </a:lstStyle>
          <a:p>
            <a:r>
              <a:t>push(1)</a:t>
            </a:r>
          </a:p>
        </p:txBody>
      </p:sp>
      <p:sp>
        <p:nvSpPr>
          <p:cNvPr id="212" name="push(3)"/>
          <p:cNvSpPr txBox="1"/>
          <p:nvPr/>
        </p:nvSpPr>
        <p:spPr>
          <a:xfrm>
            <a:off x="1905000" y="4327569"/>
            <a:ext cx="2675037" cy="787401"/>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50800" tIns="50800" rIns="50800" bIns="50800" anchor="ctr">
            <a:spAutoFit/>
          </a:bodyPr>
          <a:lstStyle>
            <a:lvl1pPr>
              <a:defRPr sz="4800" b="1">
                <a:solidFill>
                  <a:srgbClr val="000000"/>
                </a:solidFill>
                <a:latin typeface="Courier New"/>
                <a:ea typeface="Courier New"/>
                <a:cs typeface="Courier New"/>
                <a:sym typeface="Courier New"/>
              </a:defRPr>
            </a:lvl1pPr>
          </a:lstStyle>
          <a:p>
            <a:r>
              <a:t>push(3)</a:t>
            </a:r>
          </a:p>
        </p:txBody>
      </p:sp>
      <p:sp>
        <p:nvSpPr>
          <p:cNvPr id="213" name="push(8)"/>
          <p:cNvSpPr txBox="1"/>
          <p:nvPr/>
        </p:nvSpPr>
        <p:spPr>
          <a:xfrm>
            <a:off x="1905000" y="5385836"/>
            <a:ext cx="2675037" cy="787401"/>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50800" tIns="50800" rIns="50800" bIns="50800" anchor="ctr">
            <a:spAutoFit/>
          </a:bodyPr>
          <a:lstStyle>
            <a:lvl1pPr>
              <a:defRPr sz="4800" b="1">
                <a:solidFill>
                  <a:srgbClr val="000000"/>
                </a:solidFill>
                <a:latin typeface="Courier New"/>
                <a:ea typeface="Courier New"/>
                <a:cs typeface="Courier New"/>
                <a:sym typeface="Courier New"/>
              </a:defRPr>
            </a:lvl1pPr>
          </a:lstStyle>
          <a:p>
            <a:r>
              <a:t>push(8)</a:t>
            </a:r>
          </a:p>
        </p:txBody>
      </p:sp>
      <p:sp>
        <p:nvSpPr>
          <p:cNvPr id="214" name="pop()"/>
          <p:cNvSpPr txBox="1"/>
          <p:nvPr/>
        </p:nvSpPr>
        <p:spPr>
          <a:xfrm>
            <a:off x="1905000" y="6444104"/>
            <a:ext cx="1943398" cy="787401"/>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50800" tIns="50800" rIns="50800" bIns="50800" anchor="ctr">
            <a:spAutoFit/>
          </a:bodyPr>
          <a:lstStyle>
            <a:lvl1pPr>
              <a:defRPr sz="4800" b="1">
                <a:solidFill>
                  <a:srgbClr val="000000"/>
                </a:solidFill>
                <a:latin typeface="Courier New"/>
                <a:ea typeface="Courier New"/>
                <a:cs typeface="Courier New"/>
                <a:sym typeface="Courier New"/>
              </a:defRPr>
            </a:lvl1pPr>
          </a:lstStyle>
          <a:p>
            <a:r>
              <a:t>pop()</a:t>
            </a:r>
          </a:p>
        </p:txBody>
      </p:sp>
      <p:sp>
        <p:nvSpPr>
          <p:cNvPr id="215" name="peek()"/>
          <p:cNvSpPr txBox="1"/>
          <p:nvPr/>
        </p:nvSpPr>
        <p:spPr>
          <a:xfrm>
            <a:off x="1904999" y="8560638"/>
            <a:ext cx="2309219" cy="787401"/>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50800" tIns="50800" rIns="50800" bIns="50800" anchor="ctr">
            <a:spAutoFit/>
          </a:bodyPr>
          <a:lstStyle>
            <a:lvl1pPr>
              <a:defRPr sz="4800" b="1">
                <a:solidFill>
                  <a:srgbClr val="000000"/>
                </a:solidFill>
                <a:latin typeface="Courier New"/>
                <a:ea typeface="Courier New"/>
                <a:cs typeface="Courier New"/>
                <a:sym typeface="Courier New"/>
              </a:defRPr>
            </a:lvl1pPr>
          </a:lstStyle>
          <a:p>
            <a:r>
              <a:t>peek()</a:t>
            </a:r>
          </a:p>
        </p:txBody>
      </p:sp>
      <p:sp>
        <p:nvSpPr>
          <p:cNvPr id="216" name="—&gt; 8"/>
          <p:cNvSpPr txBox="1"/>
          <p:nvPr/>
        </p:nvSpPr>
        <p:spPr>
          <a:xfrm>
            <a:off x="2540000" y="7502371"/>
            <a:ext cx="1577579" cy="787401"/>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50800" tIns="50800" rIns="50800" bIns="50800" anchor="ctr">
            <a:spAutoFit/>
          </a:bodyPr>
          <a:lstStyle>
            <a:lvl1pPr>
              <a:defRPr sz="4800" b="1">
                <a:solidFill>
                  <a:srgbClr val="000000"/>
                </a:solidFill>
                <a:latin typeface="Courier New"/>
                <a:ea typeface="Courier New"/>
                <a:cs typeface="Courier New"/>
                <a:sym typeface="Courier New"/>
              </a:defRPr>
            </a:lvl1pPr>
          </a:lstStyle>
          <a:p>
            <a:r>
              <a:t>—&gt; 8</a:t>
            </a:r>
          </a:p>
        </p:txBody>
      </p:sp>
      <p:sp>
        <p:nvSpPr>
          <p:cNvPr id="217" name="—&gt; 3"/>
          <p:cNvSpPr txBox="1"/>
          <p:nvPr/>
        </p:nvSpPr>
        <p:spPr>
          <a:xfrm>
            <a:off x="2540000" y="9618905"/>
            <a:ext cx="1577579" cy="787401"/>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50800" tIns="50800" rIns="50800" bIns="50800" anchor="ctr">
            <a:spAutoFit/>
          </a:bodyPr>
          <a:lstStyle>
            <a:lvl1pPr>
              <a:defRPr sz="4800" b="1">
                <a:solidFill>
                  <a:srgbClr val="000000"/>
                </a:solidFill>
                <a:latin typeface="Courier New"/>
                <a:ea typeface="Courier New"/>
                <a:cs typeface="Courier New"/>
                <a:sym typeface="Courier New"/>
              </a:defRPr>
            </a:lvl1pPr>
          </a:lstStyle>
          <a:p>
            <a:r>
              <a:t>—&gt; 3</a:t>
            </a:r>
          </a:p>
        </p:txBody>
      </p:sp>
      <p:sp>
        <p:nvSpPr>
          <p:cNvPr id="218" name="isEmpty()"/>
          <p:cNvSpPr txBox="1"/>
          <p:nvPr/>
        </p:nvSpPr>
        <p:spPr>
          <a:xfrm>
            <a:off x="1904999" y="10677173"/>
            <a:ext cx="3406677" cy="787401"/>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50800" tIns="50800" rIns="50800" bIns="50800" anchor="ctr">
            <a:spAutoFit/>
          </a:bodyPr>
          <a:lstStyle>
            <a:lvl1pPr>
              <a:defRPr sz="4800" b="1">
                <a:solidFill>
                  <a:srgbClr val="000000"/>
                </a:solidFill>
                <a:latin typeface="Courier New"/>
                <a:ea typeface="Courier New"/>
                <a:cs typeface="Courier New"/>
                <a:sym typeface="Courier New"/>
              </a:defRPr>
            </a:lvl1pPr>
          </a:lstStyle>
          <a:p>
            <a:r>
              <a:t>isEmpty()</a:t>
            </a:r>
          </a:p>
        </p:txBody>
      </p:sp>
      <p:sp>
        <p:nvSpPr>
          <p:cNvPr id="219" name="—&gt; False"/>
          <p:cNvSpPr txBox="1"/>
          <p:nvPr/>
        </p:nvSpPr>
        <p:spPr>
          <a:xfrm>
            <a:off x="2539999" y="11735440"/>
            <a:ext cx="3040858" cy="787401"/>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50800" tIns="50800" rIns="50800" bIns="50800" anchor="ctr">
            <a:spAutoFit/>
          </a:bodyPr>
          <a:lstStyle>
            <a:lvl1pPr>
              <a:defRPr sz="4800" b="1">
                <a:solidFill>
                  <a:srgbClr val="000000"/>
                </a:solidFill>
                <a:latin typeface="Courier New"/>
                <a:ea typeface="Courier New"/>
                <a:cs typeface="Courier New"/>
                <a:sym typeface="Courier New"/>
              </a:defRPr>
            </a:lvl1pPr>
          </a:lstStyle>
          <a:p>
            <a:r>
              <a:t>—&gt; False</a:t>
            </a:r>
          </a:p>
        </p:txBody>
      </p:sp>
      <p:sp>
        <p:nvSpPr>
          <p:cNvPr id="220" name="Stack"/>
          <p:cNvSpPr txBox="1"/>
          <p:nvPr/>
        </p:nvSpPr>
        <p:spPr>
          <a:xfrm>
            <a:off x="17259129" y="2711635"/>
            <a:ext cx="2120063" cy="994635"/>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50800" tIns="50800" rIns="50800" bIns="50800" anchor="ctr">
            <a:spAutoFit/>
          </a:bodyPr>
          <a:lstStyle>
            <a:lvl1pPr>
              <a:defRPr sz="5800" b="1">
                <a:solidFill>
                  <a:srgbClr val="000000"/>
                </a:solidFill>
              </a:defRPr>
            </a:lvl1pPr>
          </a:lstStyle>
          <a:p>
            <a:r>
              <a:t>Stack</a:t>
            </a:r>
          </a:p>
        </p:txBody>
      </p:sp>
      <p:grpSp>
        <p:nvGrpSpPr>
          <p:cNvPr id="223" name="1"/>
          <p:cNvGrpSpPr/>
          <p:nvPr/>
        </p:nvGrpSpPr>
        <p:grpSpPr>
          <a:xfrm>
            <a:off x="17087498" y="9477188"/>
            <a:ext cx="2751237" cy="1070835"/>
            <a:chOff x="0" y="0"/>
            <a:chExt cx="2751236" cy="1070833"/>
          </a:xfrm>
        </p:grpSpPr>
        <p:sp>
          <p:nvSpPr>
            <p:cNvPr id="222" name="1"/>
            <p:cNvSpPr/>
            <p:nvPr/>
          </p:nvSpPr>
          <p:spPr>
            <a:xfrm>
              <a:off x="38100" y="38100"/>
              <a:ext cx="2675037" cy="994634"/>
            </a:xfrm>
            <a:prstGeom prst="rect">
              <a:avLst/>
            </a:prstGeom>
            <a:solidFill>
              <a:schemeClr val="accent4">
                <a:hueOff val="-476017"/>
                <a:lumOff val="-10042"/>
              </a:schemeClr>
            </a:solidFill>
            <a:ln>
              <a:noFill/>
            </a:ln>
            <a:effectLst/>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50800" tIns="50800" rIns="50800" bIns="50800" numCol="1" anchor="ctr">
              <a:noAutofit/>
            </a:bodyPr>
            <a:lstStyle>
              <a:lvl1pPr defTabSz="825500">
                <a:defRPr sz="4800">
                  <a:solidFill>
                    <a:srgbClr val="000000"/>
                  </a:solidFill>
                  <a:latin typeface="Helvetica Neue Medium"/>
                  <a:ea typeface="Helvetica Neue Medium"/>
                  <a:cs typeface="Helvetica Neue Medium"/>
                  <a:sym typeface="Helvetica Neue Medium"/>
                </a:defRPr>
              </a:lvl1pPr>
            </a:lstStyle>
            <a:p>
              <a:r>
                <a:t>1</a:t>
              </a:r>
            </a:p>
          </p:txBody>
        </p:sp>
        <p:pic>
          <p:nvPicPr>
            <p:cNvPr id="221" name="1 1" descr="1 1"/>
            <p:cNvPicPr>
              <a:picLocks/>
            </p:cNvPicPr>
            <p:nvPr/>
          </p:nvPicPr>
          <p:blipFill>
            <a:blip r:embed="rId2"/>
            <a:stretch>
              <a:fillRect/>
            </a:stretch>
          </p:blipFill>
          <p:spPr>
            <a:xfrm>
              <a:off x="0" y="0"/>
              <a:ext cx="2751237" cy="1070834"/>
            </a:xfrm>
            <a:prstGeom prst="rect">
              <a:avLst/>
            </a:prstGeom>
            <a:effectLst/>
          </p:spPr>
        </p:pic>
      </p:grpSp>
      <p:grpSp>
        <p:nvGrpSpPr>
          <p:cNvPr id="226" name="3"/>
          <p:cNvGrpSpPr/>
          <p:nvPr/>
        </p:nvGrpSpPr>
        <p:grpSpPr>
          <a:xfrm>
            <a:off x="17087498" y="8418921"/>
            <a:ext cx="2751237" cy="1070835"/>
            <a:chOff x="0" y="0"/>
            <a:chExt cx="2751236" cy="1070833"/>
          </a:xfrm>
        </p:grpSpPr>
        <p:sp>
          <p:nvSpPr>
            <p:cNvPr id="225" name="3"/>
            <p:cNvSpPr/>
            <p:nvPr/>
          </p:nvSpPr>
          <p:spPr>
            <a:xfrm>
              <a:off x="38100" y="38100"/>
              <a:ext cx="2675037" cy="994634"/>
            </a:xfrm>
            <a:prstGeom prst="rect">
              <a:avLst/>
            </a:prstGeom>
            <a:solidFill>
              <a:schemeClr val="accent4">
                <a:hueOff val="-476017"/>
                <a:lumOff val="-10042"/>
              </a:schemeClr>
            </a:solidFill>
            <a:ln>
              <a:noFill/>
            </a:ln>
            <a:effectLst/>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50800" tIns="50800" rIns="50800" bIns="50800" numCol="1" anchor="ctr">
              <a:noAutofit/>
            </a:bodyPr>
            <a:lstStyle>
              <a:lvl1pPr defTabSz="825500">
                <a:defRPr sz="4800">
                  <a:solidFill>
                    <a:srgbClr val="000000"/>
                  </a:solidFill>
                  <a:latin typeface="Helvetica Neue Medium"/>
                  <a:ea typeface="Helvetica Neue Medium"/>
                  <a:cs typeface="Helvetica Neue Medium"/>
                  <a:sym typeface="Helvetica Neue Medium"/>
                </a:defRPr>
              </a:lvl1pPr>
            </a:lstStyle>
            <a:p>
              <a:r>
                <a:t>3</a:t>
              </a:r>
            </a:p>
          </p:txBody>
        </p:sp>
        <p:pic>
          <p:nvPicPr>
            <p:cNvPr id="224" name="3 3" descr="3 3"/>
            <p:cNvPicPr>
              <a:picLocks/>
            </p:cNvPicPr>
            <p:nvPr/>
          </p:nvPicPr>
          <p:blipFill>
            <a:blip r:embed="rId2"/>
            <a:stretch>
              <a:fillRect/>
            </a:stretch>
          </p:blipFill>
          <p:spPr>
            <a:xfrm>
              <a:off x="0" y="0"/>
              <a:ext cx="2751237" cy="1070834"/>
            </a:xfrm>
            <a:prstGeom prst="rect">
              <a:avLst/>
            </a:prstGeom>
            <a:effectLst/>
          </p:spPr>
        </p:pic>
      </p:grpSp>
      <p:grpSp>
        <p:nvGrpSpPr>
          <p:cNvPr id="229" name="8"/>
          <p:cNvGrpSpPr/>
          <p:nvPr/>
        </p:nvGrpSpPr>
        <p:grpSpPr>
          <a:xfrm>
            <a:off x="17087498" y="7360654"/>
            <a:ext cx="2751237" cy="1070835"/>
            <a:chOff x="0" y="0"/>
            <a:chExt cx="2751236" cy="1070833"/>
          </a:xfrm>
        </p:grpSpPr>
        <p:sp>
          <p:nvSpPr>
            <p:cNvPr id="228" name="8"/>
            <p:cNvSpPr/>
            <p:nvPr/>
          </p:nvSpPr>
          <p:spPr>
            <a:xfrm>
              <a:off x="38100" y="38100"/>
              <a:ext cx="2675037" cy="994634"/>
            </a:xfrm>
            <a:prstGeom prst="rect">
              <a:avLst/>
            </a:prstGeom>
            <a:solidFill>
              <a:schemeClr val="accent4">
                <a:hueOff val="-476017"/>
                <a:lumOff val="-10042"/>
              </a:schemeClr>
            </a:solidFill>
            <a:ln>
              <a:noFill/>
            </a:ln>
            <a:effectLst/>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50800" tIns="50800" rIns="50800" bIns="50800" numCol="1" anchor="ctr">
              <a:noAutofit/>
            </a:bodyPr>
            <a:lstStyle>
              <a:lvl1pPr defTabSz="825500">
                <a:defRPr sz="4800">
                  <a:solidFill>
                    <a:srgbClr val="000000"/>
                  </a:solidFill>
                  <a:latin typeface="Helvetica Neue Medium"/>
                  <a:ea typeface="Helvetica Neue Medium"/>
                  <a:cs typeface="Helvetica Neue Medium"/>
                  <a:sym typeface="Helvetica Neue Medium"/>
                </a:defRPr>
              </a:lvl1pPr>
            </a:lstStyle>
            <a:p>
              <a:r>
                <a:t>8</a:t>
              </a:r>
            </a:p>
          </p:txBody>
        </p:sp>
        <p:pic>
          <p:nvPicPr>
            <p:cNvPr id="227" name="8 8" descr="8 8"/>
            <p:cNvPicPr>
              <a:picLocks/>
            </p:cNvPicPr>
            <p:nvPr/>
          </p:nvPicPr>
          <p:blipFill>
            <a:blip r:embed="rId2"/>
            <a:stretch>
              <a:fillRect/>
            </a:stretch>
          </p:blipFill>
          <p:spPr>
            <a:xfrm>
              <a:off x="0" y="0"/>
              <a:ext cx="2751237" cy="1070834"/>
            </a:xfrm>
            <a:prstGeom prst="rect">
              <a:avLst/>
            </a:prstGeom>
            <a:effectLst/>
          </p:spPr>
        </p:pic>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2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2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p:tmAbs val="0"/>
                                  </p:iterate>
                                  <p:childTnLst>
                                    <p:set>
                                      <p:cBhvr>
                                        <p:cTn id="14" fill="hold"/>
                                        <p:tgtEl>
                                          <p:spTgt spid="2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iterate>
                                    <p:tmAbs val="0"/>
                                  </p:iterate>
                                  <p:childTnLst>
                                    <p:set>
                                      <p:cBhvr>
                                        <p:cTn id="18" fill="hold"/>
                                        <p:tgtEl>
                                          <p:spTgt spid="22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iterate>
                                    <p:tmAbs val="0"/>
                                  </p:iterate>
                                  <p:childTnLst>
                                    <p:set>
                                      <p:cBhvr>
                                        <p:cTn id="22" fill="hold"/>
                                        <p:tgtEl>
                                          <p:spTgt spid="2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iterate>
                                    <p:tmAbs val="0"/>
                                  </p:iterate>
                                  <p:childTnLst>
                                    <p:set>
                                      <p:cBhvr>
                                        <p:cTn id="26" fill="hold"/>
                                        <p:tgtEl>
                                          <p:spTgt spid="22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iterate>
                                    <p:tmAbs val="0"/>
                                  </p:iterate>
                                  <p:childTnLst>
                                    <p:set>
                                      <p:cBhvr>
                                        <p:cTn id="30" fill="hold"/>
                                        <p:tgtEl>
                                          <p:spTgt spid="21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iterate>
                                    <p:tmAbs val="0"/>
                                  </p:iterate>
                                  <p:childTnLst>
                                    <p:set>
                                      <p:cBhvr>
                                        <p:cTn id="34" fill="hold"/>
                                        <p:tgtEl>
                                          <p:spTgt spid="216"/>
                                        </p:tgtEl>
                                        <p:attrNameLst>
                                          <p:attrName>style.visibility</p:attrName>
                                        </p:attrNameLst>
                                      </p:cBhvr>
                                      <p:to>
                                        <p:strVal val="visible"/>
                                      </p:to>
                                    </p:set>
                                  </p:childTnLst>
                                </p:cTn>
                              </p:par>
                            </p:childTnLst>
                          </p:cTn>
                        </p:par>
                        <p:par>
                          <p:cTn id="35" fill="hold">
                            <p:stCondLst>
                              <p:cond delay="0"/>
                            </p:stCondLst>
                            <p:childTnLst>
                              <p:par>
                                <p:cTn id="36" presetID="-1" presetClass="path" presetSubtype="0" accel="50000" decel="50000" fill="hold" nodeType="afterEffect">
                                  <p:stCondLst>
                                    <p:cond delay="0"/>
                                  </p:stCondLst>
                                  <p:childTnLst>
                                    <p:animMotion origin="layout" path="M 0.000000 0.000000 L -0.463262 -0.000000" pathEditMode="relative">
                                      <p:cBhvr>
                                        <p:cTn id="37" dur="1000" fill="hold"/>
                                        <p:tgtEl>
                                          <p:spTgt spid="229"/>
                                        </p:tgtEl>
                                        <p:attrNameLst>
                                          <p:attrName>ppt_x</p:attrName>
                                          <p:attrName>ppt_y</p:attrName>
                                        </p:attrNameLst>
                                      </p:cBhvr>
                                    </p:animMotion>
                                  </p:childTnLst>
                                </p:cTn>
                              </p:par>
                            </p:childTnLst>
                          </p:cTn>
                        </p:par>
                        <p:par>
                          <p:cTn id="38" fill="hold">
                            <p:stCondLst>
                              <p:cond delay="1000"/>
                            </p:stCondLst>
                            <p:childTnLst>
                              <p:par>
                                <p:cTn id="39" presetID="10" presetClass="exit" fill="hold" grpId="1" nodeType="afterEffect">
                                  <p:stCondLst>
                                    <p:cond delay="0"/>
                                  </p:stCondLst>
                                  <p:iterate>
                                    <p:tmAbs val="0"/>
                                  </p:iterate>
                                  <p:childTnLst>
                                    <p:animEffect transition="out" filter="fade">
                                      <p:cBhvr>
                                        <p:cTn id="40" dur="1000" fill="hold"/>
                                        <p:tgtEl>
                                          <p:spTgt spid="229"/>
                                        </p:tgtEl>
                                      </p:cBhvr>
                                    </p:animEffect>
                                    <p:set>
                                      <p:cBhvr>
                                        <p:cTn id="41" fill="hold">
                                          <p:stCondLst>
                                            <p:cond delay="999"/>
                                          </p:stCondLst>
                                        </p:cTn>
                                        <p:tgtEl>
                                          <p:spTgt spid="229"/>
                                        </p:tgtEl>
                                        <p:attrNameLst>
                                          <p:attrName>style.visibility</p:attrName>
                                        </p:attrNameLst>
                                      </p:cBhvr>
                                      <p:to>
                                        <p:strVal val="hidden"/>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iterate>
                                    <p:tmAbs val="0"/>
                                  </p:iterate>
                                  <p:childTnLst>
                                    <p:set>
                                      <p:cBhvr>
                                        <p:cTn id="45" fill="hold"/>
                                        <p:tgtEl>
                                          <p:spTgt spid="215"/>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grpId="0" nodeType="clickEffect">
                                  <p:stCondLst>
                                    <p:cond delay="0"/>
                                  </p:stCondLst>
                                  <p:iterate>
                                    <p:tmAbs val="0"/>
                                  </p:iterate>
                                  <p:childTnLst>
                                    <p:set>
                                      <p:cBhvr>
                                        <p:cTn id="49" fill="hold"/>
                                        <p:tgtEl>
                                          <p:spTgt spid="217"/>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grpId="0" nodeType="clickEffect">
                                  <p:stCondLst>
                                    <p:cond delay="0"/>
                                  </p:stCondLst>
                                  <p:iterate>
                                    <p:tmAbs val="0"/>
                                  </p:iterate>
                                  <p:childTnLst>
                                    <p:set>
                                      <p:cBhvr>
                                        <p:cTn id="53" fill="hold"/>
                                        <p:tgtEl>
                                          <p:spTgt spid="218"/>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grpId="0" nodeType="clickEffect">
                                  <p:stCondLst>
                                    <p:cond delay="0"/>
                                  </p:stCondLst>
                                  <p:iterate>
                                    <p:tmAbs val="0"/>
                                  </p:iterate>
                                  <p:childTnLst>
                                    <p:set>
                                      <p:cBhvr>
                                        <p:cTn id="57" fill="hold"/>
                                        <p:tgtEl>
                                          <p:spTgt spid="2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1" grpId="0" animBg="1" advAuto="0"/>
      <p:bldP spid="212" grpId="0" animBg="1" advAuto="0"/>
      <p:bldP spid="213" grpId="0" animBg="1" advAuto="0"/>
      <p:bldP spid="214" grpId="0" animBg="1" advAuto="0"/>
      <p:bldP spid="215" grpId="0" animBg="1" advAuto="0"/>
      <p:bldP spid="216" grpId="0" animBg="1" advAuto="0"/>
      <p:bldP spid="217" grpId="0" animBg="1" advAuto="0"/>
      <p:bldP spid="218" grpId="0" animBg="1" advAuto="0"/>
      <p:bldP spid="219" grpId="0" animBg="1" advAuto="0"/>
      <p:bldP spid="223" grpId="0" animBg="1" advAuto="0"/>
      <p:bldP spid="226" grpId="0" animBg="1" advAuto="0"/>
      <p:bldP spid="229" grpId="0" animBg="1" advAuto="0"/>
      <p:bldP spid="229" grpId="1" animBg="1" advAuto="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Group 49">
            <a:extLst>
              <a:ext uri="{FF2B5EF4-FFF2-40B4-BE49-F238E27FC236}">
                <a16:creationId xmlns:a16="http://schemas.microsoft.com/office/drawing/2014/main" id="{BC48B26B-1407-8623-73E3-F898CC381E5C}"/>
              </a:ext>
            </a:extLst>
          </p:cNvPr>
          <p:cNvGrpSpPr/>
          <p:nvPr/>
        </p:nvGrpSpPr>
        <p:grpSpPr>
          <a:xfrm>
            <a:off x="5598120" y="11503221"/>
            <a:ext cx="11619980" cy="1664277"/>
            <a:chOff x="5598120" y="11503221"/>
            <a:chExt cx="11619980" cy="1664277"/>
          </a:xfrm>
        </p:grpSpPr>
        <p:sp>
          <p:nvSpPr>
            <p:cNvPr id="44" name="Line">
              <a:extLst>
                <a:ext uri="{FF2B5EF4-FFF2-40B4-BE49-F238E27FC236}">
                  <a16:creationId xmlns:a16="http://schemas.microsoft.com/office/drawing/2014/main" id="{11F3F9C0-2835-697A-5B54-ACF6A91185D2}"/>
                </a:ext>
              </a:extLst>
            </p:cNvPr>
            <p:cNvSpPr/>
            <p:nvPr/>
          </p:nvSpPr>
          <p:spPr>
            <a:xfrm flipV="1">
              <a:off x="5598120" y="12447572"/>
              <a:ext cx="9349825" cy="219540"/>
            </a:xfrm>
            <a:prstGeom prst="line">
              <a:avLst/>
            </a:prstGeom>
            <a:noFill/>
            <a:ln w="76200" cap="flat">
              <a:solidFill>
                <a:srgbClr val="000000"/>
              </a:solidFill>
              <a:prstDash val="solid"/>
              <a:miter lim="400000"/>
              <a:headEnd type="none" w="med" len="med"/>
              <a:tailEnd type="triangle" w="med" len="med"/>
            </a:ln>
            <a:effectLst/>
          </p:spPr>
          <p:txBody>
            <a:bodyPr wrap="square" lIns="50800" tIns="50800" rIns="50800" bIns="50800" numCol="1" anchor="ctr">
              <a:noAutofit/>
            </a:bodyPr>
            <a:lstStyle/>
            <a:p>
              <a:endParaRPr/>
            </a:p>
          </p:txBody>
        </p:sp>
        <p:grpSp>
          <p:nvGrpSpPr>
            <p:cNvPr id="45" name="Group 44">
              <a:extLst>
                <a:ext uri="{FF2B5EF4-FFF2-40B4-BE49-F238E27FC236}">
                  <a16:creationId xmlns:a16="http://schemas.microsoft.com/office/drawing/2014/main" id="{DB6D1BF9-E57D-5EDA-BAB5-98C5FB98227B}"/>
                </a:ext>
              </a:extLst>
            </p:cNvPr>
            <p:cNvGrpSpPr/>
            <p:nvPr/>
          </p:nvGrpSpPr>
          <p:grpSpPr>
            <a:xfrm>
              <a:off x="15531983" y="11503221"/>
              <a:ext cx="1686117" cy="1664277"/>
              <a:chOff x="5354941" y="7432293"/>
              <a:chExt cx="1686117" cy="1664277"/>
            </a:xfrm>
          </p:grpSpPr>
          <p:sp>
            <p:nvSpPr>
              <p:cNvPr id="46" name="Rectangle 45">
                <a:extLst>
                  <a:ext uri="{FF2B5EF4-FFF2-40B4-BE49-F238E27FC236}">
                    <a16:creationId xmlns:a16="http://schemas.microsoft.com/office/drawing/2014/main" id="{E81016BE-44F7-B08D-A3BF-A8539C0E5563}"/>
                  </a:ext>
                </a:extLst>
              </p:cNvPr>
              <p:cNvSpPr/>
              <p:nvPr/>
            </p:nvSpPr>
            <p:spPr>
              <a:xfrm>
                <a:off x="5354941" y="7450528"/>
                <a:ext cx="1686117" cy="1646042"/>
              </a:xfrm>
              <a:prstGeom prst="rect">
                <a:avLst/>
              </a:prstGeom>
              <a:solidFill>
                <a:srgbClr val="FFFFFF"/>
              </a:solidFill>
              <a:ln w="57150" cap="flat">
                <a:solidFill>
                  <a:srgbClr val="0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47" name="head">
                <a:extLst>
                  <a:ext uri="{FF2B5EF4-FFF2-40B4-BE49-F238E27FC236}">
                    <a16:creationId xmlns:a16="http://schemas.microsoft.com/office/drawing/2014/main" id="{782DF1CD-C88D-D1C6-77E2-D1C6C425985C}"/>
                  </a:ext>
                </a:extLst>
              </p:cNvPr>
              <p:cNvSpPr txBox="1"/>
              <p:nvPr/>
            </p:nvSpPr>
            <p:spPr>
              <a:xfrm>
                <a:off x="5653471" y="8142805"/>
                <a:ext cx="1208664" cy="84125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defRPr sz="4800" b="1">
                    <a:solidFill>
                      <a:srgbClr val="000000"/>
                    </a:solidFill>
                  </a:defRPr>
                </a:lvl1pPr>
              </a:lstStyle>
              <a:p>
                <a:r>
                  <a:rPr lang="en-US" dirty="0">
                    <a:latin typeface="Courier New" panose="02070309020205020404" pitchFamily="49" charset="0"/>
                    <a:cs typeface="Courier New" panose="02070309020205020404" pitchFamily="49" charset="0"/>
                  </a:rPr>
                  <a:t>???</a:t>
                </a:r>
                <a:endParaRPr dirty="0">
                  <a:latin typeface="Courier New" panose="02070309020205020404" pitchFamily="49" charset="0"/>
                  <a:cs typeface="Courier New" panose="02070309020205020404" pitchFamily="49" charset="0"/>
                </a:endParaRPr>
              </a:p>
            </p:txBody>
          </p:sp>
          <p:sp>
            <p:nvSpPr>
              <p:cNvPr id="48" name="LinkedList">
                <a:extLst>
                  <a:ext uri="{FF2B5EF4-FFF2-40B4-BE49-F238E27FC236}">
                    <a16:creationId xmlns:a16="http://schemas.microsoft.com/office/drawing/2014/main" id="{7D4A6A13-F1C7-A322-9256-186CB8F319DE}"/>
                  </a:ext>
                </a:extLst>
              </p:cNvPr>
              <p:cNvSpPr txBox="1"/>
              <p:nvPr/>
            </p:nvSpPr>
            <p:spPr>
              <a:xfrm>
                <a:off x="5457904" y="7432293"/>
                <a:ext cx="1404231" cy="84125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defRPr sz="4800" b="1">
                    <a:solidFill>
                      <a:srgbClr val="000000"/>
                    </a:solidFill>
                  </a:defRPr>
                </a:lvl1pPr>
              </a:lstStyle>
              <a:p>
                <a:r>
                  <a:rPr lang="en-US" dirty="0" err="1"/>
                  <a:t>func</a:t>
                </a:r>
                <a:endParaRPr dirty="0"/>
              </a:p>
            </p:txBody>
          </p:sp>
        </p:grpSp>
      </p:grpSp>
      <p:sp>
        <p:nvSpPr>
          <p:cNvPr id="1169"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90</a:t>
            </a:fld>
            <a:endParaRPr/>
          </a:p>
        </p:txBody>
      </p:sp>
      <p:sp>
        <p:nvSpPr>
          <p:cNvPr id="1171" name="None"/>
          <p:cNvSpPr/>
          <p:nvPr/>
        </p:nvSpPr>
        <p:spPr>
          <a:xfrm>
            <a:off x="22332806" y="3489450"/>
            <a:ext cx="1418184" cy="570362"/>
          </a:xfrm>
          <a:prstGeom prst="rect">
            <a:avLst/>
          </a:prstGeom>
          <a:solidFill>
            <a:srgbClr val="000000"/>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825500">
              <a:defRPr sz="3200">
                <a:solidFill>
                  <a:srgbClr val="FFFFFF"/>
                </a:solidFill>
                <a:latin typeface="Helvetica Neue Medium"/>
                <a:ea typeface="Helvetica Neue Medium"/>
                <a:cs typeface="Helvetica Neue Medium"/>
                <a:sym typeface="Helvetica Neue Medium"/>
              </a:defRPr>
            </a:lvl1pPr>
          </a:lstStyle>
          <a:p>
            <a:r>
              <a:t>None</a:t>
            </a:r>
          </a:p>
        </p:txBody>
      </p:sp>
      <p:sp>
        <p:nvSpPr>
          <p:cNvPr id="1198" name="Connection Line"/>
          <p:cNvSpPr/>
          <p:nvPr/>
        </p:nvSpPr>
        <p:spPr>
          <a:xfrm>
            <a:off x="5709734" y="4090049"/>
            <a:ext cx="1686116" cy="511147"/>
          </a:xfrm>
          <a:custGeom>
            <a:avLst/>
            <a:gdLst/>
            <a:ahLst/>
            <a:cxnLst>
              <a:cxn ang="0">
                <a:pos x="wd2" y="hd2"/>
              </a:cxn>
              <a:cxn ang="5400000">
                <a:pos x="wd2" y="hd2"/>
              </a:cxn>
              <a:cxn ang="10800000">
                <a:pos x="wd2" y="hd2"/>
              </a:cxn>
              <a:cxn ang="16200000">
                <a:pos x="wd2" y="hd2"/>
              </a:cxn>
            </a:cxnLst>
            <a:rect l="0" t="0" r="r" b="b"/>
            <a:pathLst>
              <a:path w="21600" h="16234" extrusionOk="0">
                <a:moveTo>
                  <a:pt x="0" y="0"/>
                </a:moveTo>
                <a:cubicBezTo>
                  <a:pt x="10987" y="20650"/>
                  <a:pt x="18187" y="21600"/>
                  <a:pt x="21600" y="2849"/>
                </a:cubicBezTo>
              </a:path>
            </a:pathLst>
          </a:custGeom>
          <a:noFill/>
          <a:ln w="63500" cap="flat">
            <a:solidFill>
              <a:srgbClr val="000000"/>
            </a:solidFill>
            <a:prstDash val="solid"/>
            <a:miter lim="400000"/>
            <a:tailEnd type="triangle" w="med" len="med"/>
          </a:ln>
          <a:effectLst/>
        </p:spPr>
        <p:txBody>
          <a:bodyPr/>
          <a:lstStyle/>
          <a:p>
            <a:endParaRPr/>
          </a:p>
        </p:txBody>
      </p:sp>
      <p:sp>
        <p:nvSpPr>
          <p:cNvPr id="1199" name="Connection Line"/>
          <p:cNvSpPr/>
          <p:nvPr/>
        </p:nvSpPr>
        <p:spPr>
          <a:xfrm>
            <a:off x="9485781" y="4090049"/>
            <a:ext cx="1686117" cy="511147"/>
          </a:xfrm>
          <a:custGeom>
            <a:avLst/>
            <a:gdLst/>
            <a:ahLst/>
            <a:cxnLst>
              <a:cxn ang="0">
                <a:pos x="wd2" y="hd2"/>
              </a:cxn>
              <a:cxn ang="5400000">
                <a:pos x="wd2" y="hd2"/>
              </a:cxn>
              <a:cxn ang="10800000">
                <a:pos x="wd2" y="hd2"/>
              </a:cxn>
              <a:cxn ang="16200000">
                <a:pos x="wd2" y="hd2"/>
              </a:cxn>
            </a:cxnLst>
            <a:rect l="0" t="0" r="r" b="b"/>
            <a:pathLst>
              <a:path w="21600" h="16234" extrusionOk="0">
                <a:moveTo>
                  <a:pt x="0" y="0"/>
                </a:moveTo>
                <a:cubicBezTo>
                  <a:pt x="10987" y="20650"/>
                  <a:pt x="18187" y="21600"/>
                  <a:pt x="21600" y="2849"/>
                </a:cubicBezTo>
              </a:path>
            </a:pathLst>
          </a:custGeom>
          <a:noFill/>
          <a:ln w="63500" cap="flat">
            <a:solidFill>
              <a:srgbClr val="000000"/>
            </a:solidFill>
            <a:prstDash val="solid"/>
            <a:miter lim="400000"/>
            <a:tailEnd type="triangle" w="med" len="med"/>
          </a:ln>
          <a:effectLst/>
        </p:spPr>
        <p:txBody>
          <a:bodyPr/>
          <a:lstStyle/>
          <a:p>
            <a:endParaRPr/>
          </a:p>
        </p:txBody>
      </p:sp>
      <p:sp>
        <p:nvSpPr>
          <p:cNvPr id="1200" name="Connection Line"/>
          <p:cNvSpPr/>
          <p:nvPr/>
        </p:nvSpPr>
        <p:spPr>
          <a:xfrm>
            <a:off x="13261830" y="4090049"/>
            <a:ext cx="1686116" cy="511147"/>
          </a:xfrm>
          <a:custGeom>
            <a:avLst/>
            <a:gdLst/>
            <a:ahLst/>
            <a:cxnLst>
              <a:cxn ang="0">
                <a:pos x="wd2" y="hd2"/>
              </a:cxn>
              <a:cxn ang="5400000">
                <a:pos x="wd2" y="hd2"/>
              </a:cxn>
              <a:cxn ang="10800000">
                <a:pos x="wd2" y="hd2"/>
              </a:cxn>
              <a:cxn ang="16200000">
                <a:pos x="wd2" y="hd2"/>
              </a:cxn>
            </a:cxnLst>
            <a:rect l="0" t="0" r="r" b="b"/>
            <a:pathLst>
              <a:path w="21600" h="16234" extrusionOk="0">
                <a:moveTo>
                  <a:pt x="0" y="0"/>
                </a:moveTo>
                <a:cubicBezTo>
                  <a:pt x="10987" y="20650"/>
                  <a:pt x="18187" y="21600"/>
                  <a:pt x="21600" y="2849"/>
                </a:cubicBezTo>
              </a:path>
            </a:pathLst>
          </a:custGeom>
          <a:noFill/>
          <a:ln w="63500" cap="flat">
            <a:solidFill>
              <a:srgbClr val="000000"/>
            </a:solidFill>
            <a:prstDash val="solid"/>
            <a:miter lim="400000"/>
            <a:tailEnd type="triangle" w="med" len="med"/>
          </a:ln>
          <a:effectLst/>
        </p:spPr>
        <p:txBody>
          <a:bodyPr/>
          <a:lstStyle/>
          <a:p>
            <a:endParaRPr/>
          </a:p>
        </p:txBody>
      </p:sp>
      <p:sp>
        <p:nvSpPr>
          <p:cNvPr id="1201" name="Connection Line"/>
          <p:cNvSpPr/>
          <p:nvPr/>
        </p:nvSpPr>
        <p:spPr>
          <a:xfrm>
            <a:off x="17037876" y="4090049"/>
            <a:ext cx="1686116" cy="511147"/>
          </a:xfrm>
          <a:custGeom>
            <a:avLst/>
            <a:gdLst/>
            <a:ahLst/>
            <a:cxnLst>
              <a:cxn ang="0">
                <a:pos x="wd2" y="hd2"/>
              </a:cxn>
              <a:cxn ang="5400000">
                <a:pos x="wd2" y="hd2"/>
              </a:cxn>
              <a:cxn ang="10800000">
                <a:pos x="wd2" y="hd2"/>
              </a:cxn>
              <a:cxn ang="16200000">
                <a:pos x="wd2" y="hd2"/>
              </a:cxn>
            </a:cxnLst>
            <a:rect l="0" t="0" r="r" b="b"/>
            <a:pathLst>
              <a:path w="21600" h="16234" extrusionOk="0">
                <a:moveTo>
                  <a:pt x="0" y="0"/>
                </a:moveTo>
                <a:cubicBezTo>
                  <a:pt x="10987" y="20650"/>
                  <a:pt x="18187" y="21600"/>
                  <a:pt x="21600" y="2849"/>
                </a:cubicBezTo>
              </a:path>
            </a:pathLst>
          </a:custGeom>
          <a:noFill/>
          <a:ln w="63500" cap="flat">
            <a:solidFill>
              <a:srgbClr val="000000"/>
            </a:solidFill>
            <a:prstDash val="solid"/>
            <a:miter lim="400000"/>
            <a:tailEnd type="triangle" w="med" len="med"/>
          </a:ln>
          <a:effectLst/>
        </p:spPr>
        <p:txBody>
          <a:bodyPr/>
          <a:lstStyle/>
          <a:p>
            <a:endParaRPr/>
          </a:p>
        </p:txBody>
      </p:sp>
      <p:grpSp>
        <p:nvGrpSpPr>
          <p:cNvPr id="1178" name="Group"/>
          <p:cNvGrpSpPr/>
          <p:nvPr/>
        </p:nvGrpSpPr>
        <p:grpSpPr>
          <a:xfrm>
            <a:off x="7536612" y="2948067"/>
            <a:ext cx="2556334" cy="1270001"/>
            <a:chOff x="0" y="0"/>
            <a:chExt cx="2556333" cy="1270000"/>
          </a:xfrm>
        </p:grpSpPr>
        <p:sp>
          <p:nvSpPr>
            <p:cNvPr id="1176" name="data"/>
            <p:cNvSpPr/>
            <p:nvPr/>
          </p:nvSpPr>
          <p:spPr>
            <a:xfrm>
              <a:off x="0" y="0"/>
              <a:ext cx="1270000" cy="1270000"/>
            </a:xfrm>
            <a:prstGeom prst="rect">
              <a:avLst/>
            </a:prstGeom>
            <a:solidFill>
              <a:srgbClr val="00A1FF"/>
            </a:solidFill>
            <a:ln w="254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825500">
                <a:defRPr sz="3200">
                  <a:solidFill>
                    <a:srgbClr val="000000"/>
                  </a:solidFill>
                  <a:latin typeface="Helvetica Neue Medium"/>
                  <a:ea typeface="Helvetica Neue Medium"/>
                  <a:cs typeface="Helvetica Neue Medium"/>
                  <a:sym typeface="Helvetica Neue Medium"/>
                </a:defRPr>
              </a:lvl1pPr>
            </a:lstStyle>
            <a:p>
              <a:r>
                <a:t>data</a:t>
              </a:r>
            </a:p>
          </p:txBody>
        </p:sp>
        <p:sp>
          <p:nvSpPr>
            <p:cNvPr id="1177" name="link"/>
            <p:cNvSpPr/>
            <p:nvPr/>
          </p:nvSpPr>
          <p:spPr>
            <a:xfrm>
              <a:off x="1286333" y="0"/>
              <a:ext cx="1270001" cy="1270000"/>
            </a:xfrm>
            <a:prstGeom prst="rect">
              <a:avLst/>
            </a:prstGeom>
            <a:solidFill>
              <a:schemeClr val="accent4">
                <a:hueOff val="-476017"/>
                <a:lumOff val="-10042"/>
              </a:schemeClr>
            </a:solidFill>
            <a:ln w="254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825500">
                <a:defRPr sz="3200">
                  <a:solidFill>
                    <a:srgbClr val="000000"/>
                  </a:solidFill>
                  <a:latin typeface="Helvetica Neue Medium"/>
                  <a:ea typeface="Helvetica Neue Medium"/>
                  <a:cs typeface="Helvetica Neue Medium"/>
                  <a:sym typeface="Helvetica Neue Medium"/>
                </a:defRPr>
              </a:lvl1pPr>
            </a:lstStyle>
            <a:p>
              <a:r>
                <a:t>link</a:t>
              </a:r>
            </a:p>
          </p:txBody>
        </p:sp>
      </p:grpSp>
      <p:grpSp>
        <p:nvGrpSpPr>
          <p:cNvPr id="1181" name="Group"/>
          <p:cNvGrpSpPr/>
          <p:nvPr/>
        </p:nvGrpSpPr>
        <p:grpSpPr>
          <a:xfrm>
            <a:off x="11312660" y="2948067"/>
            <a:ext cx="2556334" cy="1270001"/>
            <a:chOff x="0" y="0"/>
            <a:chExt cx="2556333" cy="1270000"/>
          </a:xfrm>
        </p:grpSpPr>
        <p:sp>
          <p:nvSpPr>
            <p:cNvPr id="1179" name="data"/>
            <p:cNvSpPr/>
            <p:nvPr/>
          </p:nvSpPr>
          <p:spPr>
            <a:xfrm>
              <a:off x="0" y="0"/>
              <a:ext cx="1270000" cy="1270000"/>
            </a:xfrm>
            <a:prstGeom prst="rect">
              <a:avLst/>
            </a:prstGeom>
            <a:solidFill>
              <a:srgbClr val="00A1FF"/>
            </a:solidFill>
            <a:ln w="254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825500">
                <a:defRPr sz="3200">
                  <a:solidFill>
                    <a:srgbClr val="000000"/>
                  </a:solidFill>
                  <a:latin typeface="Helvetica Neue Medium"/>
                  <a:ea typeface="Helvetica Neue Medium"/>
                  <a:cs typeface="Helvetica Neue Medium"/>
                  <a:sym typeface="Helvetica Neue Medium"/>
                </a:defRPr>
              </a:lvl1pPr>
            </a:lstStyle>
            <a:p>
              <a:r>
                <a:t>data</a:t>
              </a:r>
            </a:p>
          </p:txBody>
        </p:sp>
        <p:sp>
          <p:nvSpPr>
            <p:cNvPr id="1180" name="link"/>
            <p:cNvSpPr/>
            <p:nvPr/>
          </p:nvSpPr>
          <p:spPr>
            <a:xfrm>
              <a:off x="1286333" y="0"/>
              <a:ext cx="1270001" cy="1270000"/>
            </a:xfrm>
            <a:prstGeom prst="rect">
              <a:avLst/>
            </a:prstGeom>
            <a:solidFill>
              <a:schemeClr val="accent4">
                <a:hueOff val="-476017"/>
                <a:lumOff val="-10042"/>
              </a:schemeClr>
            </a:solidFill>
            <a:ln w="254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825500">
                <a:defRPr sz="3200">
                  <a:solidFill>
                    <a:srgbClr val="000000"/>
                  </a:solidFill>
                  <a:latin typeface="Helvetica Neue Medium"/>
                  <a:ea typeface="Helvetica Neue Medium"/>
                  <a:cs typeface="Helvetica Neue Medium"/>
                  <a:sym typeface="Helvetica Neue Medium"/>
                </a:defRPr>
              </a:lvl1pPr>
            </a:lstStyle>
            <a:p>
              <a:r>
                <a:t>link</a:t>
              </a:r>
            </a:p>
          </p:txBody>
        </p:sp>
      </p:grpSp>
      <p:grpSp>
        <p:nvGrpSpPr>
          <p:cNvPr id="1184" name="Group"/>
          <p:cNvGrpSpPr/>
          <p:nvPr/>
        </p:nvGrpSpPr>
        <p:grpSpPr>
          <a:xfrm>
            <a:off x="15088708" y="2948067"/>
            <a:ext cx="2556334" cy="1270001"/>
            <a:chOff x="0" y="0"/>
            <a:chExt cx="2556333" cy="1270000"/>
          </a:xfrm>
        </p:grpSpPr>
        <p:sp>
          <p:nvSpPr>
            <p:cNvPr id="1182" name="data"/>
            <p:cNvSpPr/>
            <p:nvPr/>
          </p:nvSpPr>
          <p:spPr>
            <a:xfrm>
              <a:off x="0" y="0"/>
              <a:ext cx="1270000" cy="1270000"/>
            </a:xfrm>
            <a:prstGeom prst="rect">
              <a:avLst/>
            </a:prstGeom>
            <a:solidFill>
              <a:srgbClr val="00A1FF"/>
            </a:solidFill>
            <a:ln w="254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825500">
                <a:defRPr sz="3200">
                  <a:solidFill>
                    <a:srgbClr val="000000"/>
                  </a:solidFill>
                  <a:latin typeface="Helvetica Neue Medium"/>
                  <a:ea typeface="Helvetica Neue Medium"/>
                  <a:cs typeface="Helvetica Neue Medium"/>
                  <a:sym typeface="Helvetica Neue Medium"/>
                </a:defRPr>
              </a:lvl1pPr>
            </a:lstStyle>
            <a:p>
              <a:r>
                <a:t>data</a:t>
              </a:r>
            </a:p>
          </p:txBody>
        </p:sp>
        <p:sp>
          <p:nvSpPr>
            <p:cNvPr id="1183" name="link"/>
            <p:cNvSpPr/>
            <p:nvPr/>
          </p:nvSpPr>
          <p:spPr>
            <a:xfrm>
              <a:off x="1286333" y="0"/>
              <a:ext cx="1270001" cy="1270000"/>
            </a:xfrm>
            <a:prstGeom prst="rect">
              <a:avLst/>
            </a:prstGeom>
            <a:solidFill>
              <a:schemeClr val="accent4">
                <a:hueOff val="-476017"/>
                <a:lumOff val="-10042"/>
              </a:schemeClr>
            </a:solidFill>
            <a:ln w="254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825500">
                <a:defRPr sz="3200">
                  <a:solidFill>
                    <a:srgbClr val="000000"/>
                  </a:solidFill>
                  <a:latin typeface="Helvetica Neue Medium"/>
                  <a:ea typeface="Helvetica Neue Medium"/>
                  <a:cs typeface="Helvetica Neue Medium"/>
                  <a:sym typeface="Helvetica Neue Medium"/>
                </a:defRPr>
              </a:lvl1pPr>
            </a:lstStyle>
            <a:p>
              <a:r>
                <a:t>link</a:t>
              </a:r>
            </a:p>
          </p:txBody>
        </p:sp>
      </p:grpSp>
      <p:grpSp>
        <p:nvGrpSpPr>
          <p:cNvPr id="1187" name="Group"/>
          <p:cNvGrpSpPr/>
          <p:nvPr/>
        </p:nvGrpSpPr>
        <p:grpSpPr>
          <a:xfrm>
            <a:off x="3760565" y="2948067"/>
            <a:ext cx="2556334" cy="1270001"/>
            <a:chOff x="0" y="0"/>
            <a:chExt cx="2556333" cy="1270000"/>
          </a:xfrm>
        </p:grpSpPr>
        <p:sp>
          <p:nvSpPr>
            <p:cNvPr id="1185" name="data"/>
            <p:cNvSpPr/>
            <p:nvPr/>
          </p:nvSpPr>
          <p:spPr>
            <a:xfrm>
              <a:off x="0" y="0"/>
              <a:ext cx="1270000" cy="1270000"/>
            </a:xfrm>
            <a:prstGeom prst="rect">
              <a:avLst/>
            </a:prstGeom>
            <a:solidFill>
              <a:srgbClr val="00A1FF"/>
            </a:solidFill>
            <a:ln w="254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825500">
                <a:defRPr sz="3200">
                  <a:solidFill>
                    <a:srgbClr val="000000"/>
                  </a:solidFill>
                  <a:latin typeface="Helvetica Neue Medium"/>
                  <a:ea typeface="Helvetica Neue Medium"/>
                  <a:cs typeface="Helvetica Neue Medium"/>
                  <a:sym typeface="Helvetica Neue Medium"/>
                </a:defRPr>
              </a:lvl1pPr>
            </a:lstStyle>
            <a:p>
              <a:r>
                <a:t>data</a:t>
              </a:r>
            </a:p>
          </p:txBody>
        </p:sp>
        <p:sp>
          <p:nvSpPr>
            <p:cNvPr id="1186" name="link"/>
            <p:cNvSpPr/>
            <p:nvPr/>
          </p:nvSpPr>
          <p:spPr>
            <a:xfrm>
              <a:off x="1286333" y="0"/>
              <a:ext cx="1270001" cy="1270000"/>
            </a:xfrm>
            <a:prstGeom prst="rect">
              <a:avLst/>
            </a:prstGeom>
            <a:solidFill>
              <a:schemeClr val="accent4">
                <a:hueOff val="-476017"/>
                <a:lumOff val="-10042"/>
              </a:schemeClr>
            </a:solidFill>
            <a:ln w="254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825500">
                <a:defRPr sz="3200">
                  <a:solidFill>
                    <a:srgbClr val="000000"/>
                  </a:solidFill>
                  <a:latin typeface="Helvetica Neue Medium"/>
                  <a:ea typeface="Helvetica Neue Medium"/>
                  <a:cs typeface="Helvetica Neue Medium"/>
                  <a:sym typeface="Helvetica Neue Medium"/>
                </a:defRPr>
              </a:lvl1pPr>
            </a:lstStyle>
            <a:p>
              <a:r>
                <a:t>link</a:t>
              </a:r>
            </a:p>
          </p:txBody>
        </p:sp>
      </p:grpSp>
      <p:sp>
        <p:nvSpPr>
          <p:cNvPr id="1202" name="Connection Line"/>
          <p:cNvSpPr/>
          <p:nvPr/>
        </p:nvSpPr>
        <p:spPr>
          <a:xfrm>
            <a:off x="21137016" y="4090049"/>
            <a:ext cx="1686117" cy="511147"/>
          </a:xfrm>
          <a:custGeom>
            <a:avLst/>
            <a:gdLst/>
            <a:ahLst/>
            <a:cxnLst>
              <a:cxn ang="0">
                <a:pos x="wd2" y="hd2"/>
              </a:cxn>
              <a:cxn ang="5400000">
                <a:pos x="wd2" y="hd2"/>
              </a:cxn>
              <a:cxn ang="10800000">
                <a:pos x="wd2" y="hd2"/>
              </a:cxn>
              <a:cxn ang="16200000">
                <a:pos x="wd2" y="hd2"/>
              </a:cxn>
            </a:cxnLst>
            <a:rect l="0" t="0" r="r" b="b"/>
            <a:pathLst>
              <a:path w="21600" h="16234" extrusionOk="0">
                <a:moveTo>
                  <a:pt x="0" y="0"/>
                </a:moveTo>
                <a:cubicBezTo>
                  <a:pt x="10987" y="20650"/>
                  <a:pt x="18187" y="21600"/>
                  <a:pt x="21600" y="2849"/>
                </a:cubicBezTo>
              </a:path>
            </a:pathLst>
          </a:custGeom>
          <a:noFill/>
          <a:ln w="63500" cap="flat">
            <a:solidFill>
              <a:srgbClr val="000000"/>
            </a:solidFill>
            <a:prstDash val="solid"/>
            <a:miter lim="400000"/>
            <a:tailEnd type="triangle" w="med" len="med"/>
          </a:ln>
          <a:effectLst/>
        </p:spPr>
        <p:txBody>
          <a:bodyPr/>
          <a:lstStyle/>
          <a:p>
            <a:endParaRPr/>
          </a:p>
        </p:txBody>
      </p:sp>
      <p:grpSp>
        <p:nvGrpSpPr>
          <p:cNvPr id="1191" name="Group"/>
          <p:cNvGrpSpPr/>
          <p:nvPr/>
        </p:nvGrpSpPr>
        <p:grpSpPr>
          <a:xfrm>
            <a:off x="18864757" y="2948067"/>
            <a:ext cx="2556334" cy="1270001"/>
            <a:chOff x="0" y="0"/>
            <a:chExt cx="2556333" cy="1270000"/>
          </a:xfrm>
        </p:grpSpPr>
        <p:sp>
          <p:nvSpPr>
            <p:cNvPr id="1189" name="data"/>
            <p:cNvSpPr/>
            <p:nvPr/>
          </p:nvSpPr>
          <p:spPr>
            <a:xfrm>
              <a:off x="0" y="0"/>
              <a:ext cx="1270000" cy="1270000"/>
            </a:xfrm>
            <a:prstGeom prst="rect">
              <a:avLst/>
            </a:prstGeom>
            <a:solidFill>
              <a:srgbClr val="00A1FF"/>
            </a:solidFill>
            <a:ln w="254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825500">
                <a:defRPr sz="3200">
                  <a:solidFill>
                    <a:srgbClr val="000000"/>
                  </a:solidFill>
                  <a:latin typeface="Helvetica Neue Medium"/>
                  <a:ea typeface="Helvetica Neue Medium"/>
                  <a:cs typeface="Helvetica Neue Medium"/>
                  <a:sym typeface="Helvetica Neue Medium"/>
                </a:defRPr>
              </a:lvl1pPr>
            </a:lstStyle>
            <a:p>
              <a:r>
                <a:t>data</a:t>
              </a:r>
            </a:p>
          </p:txBody>
        </p:sp>
        <p:sp>
          <p:nvSpPr>
            <p:cNvPr id="1190" name="link"/>
            <p:cNvSpPr/>
            <p:nvPr/>
          </p:nvSpPr>
          <p:spPr>
            <a:xfrm>
              <a:off x="1286333" y="0"/>
              <a:ext cx="1270001" cy="1270000"/>
            </a:xfrm>
            <a:prstGeom prst="rect">
              <a:avLst/>
            </a:prstGeom>
            <a:solidFill>
              <a:schemeClr val="accent4">
                <a:hueOff val="-476017"/>
                <a:lumOff val="-10042"/>
              </a:schemeClr>
            </a:solidFill>
            <a:ln w="254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825500">
                <a:defRPr sz="3200">
                  <a:solidFill>
                    <a:srgbClr val="000000"/>
                  </a:solidFill>
                  <a:latin typeface="Helvetica Neue Medium"/>
                  <a:ea typeface="Helvetica Neue Medium"/>
                  <a:cs typeface="Helvetica Neue Medium"/>
                  <a:sym typeface="Helvetica Neue Medium"/>
                </a:defRPr>
              </a:lvl1pPr>
            </a:lstStyle>
            <a:p>
              <a:r>
                <a:t>link</a:t>
              </a:r>
            </a:p>
          </p:txBody>
        </p:sp>
      </p:grpSp>
      <p:sp>
        <p:nvSpPr>
          <p:cNvPr id="1195" name="Line"/>
          <p:cNvSpPr/>
          <p:nvPr/>
        </p:nvSpPr>
        <p:spPr>
          <a:xfrm flipV="1">
            <a:off x="5028795" y="4345622"/>
            <a:ext cx="0" cy="3189026"/>
          </a:xfrm>
          <a:prstGeom prst="line">
            <a:avLst/>
          </a:prstGeom>
          <a:noFill/>
          <a:ln w="76200" cap="flat">
            <a:solidFill>
              <a:srgbClr val="000000"/>
            </a:solidFill>
            <a:prstDash val="solid"/>
            <a:miter lim="400000"/>
            <a:tailEnd type="triangle" w="med" len="med"/>
          </a:ln>
          <a:effectLst/>
        </p:spPr>
        <p:txBody>
          <a:bodyPr wrap="square" lIns="50800" tIns="50800" rIns="50800" bIns="50800" numCol="1" anchor="ctr">
            <a:noAutofit/>
          </a:bodyPr>
          <a:lstStyle/>
          <a:p>
            <a:endParaRPr/>
          </a:p>
        </p:txBody>
      </p:sp>
      <p:sp>
        <p:nvSpPr>
          <p:cNvPr id="2" name="Line">
            <a:extLst>
              <a:ext uri="{FF2B5EF4-FFF2-40B4-BE49-F238E27FC236}">
                <a16:creationId xmlns:a16="http://schemas.microsoft.com/office/drawing/2014/main" id="{3E4A3369-5808-DA00-5E57-C91CE147E8A5}"/>
              </a:ext>
            </a:extLst>
          </p:cNvPr>
          <p:cNvSpPr/>
          <p:nvPr/>
        </p:nvSpPr>
        <p:spPr>
          <a:xfrm flipV="1">
            <a:off x="3760565" y="7534652"/>
            <a:ext cx="1268230" cy="2"/>
          </a:xfrm>
          <a:prstGeom prst="line">
            <a:avLst/>
          </a:prstGeom>
          <a:noFill/>
          <a:ln w="76200" cap="flat">
            <a:solidFill>
              <a:srgbClr val="000000"/>
            </a:solidFill>
            <a:prstDash val="solid"/>
            <a:miter lim="400000"/>
            <a:headEnd type="none" w="med" len="med"/>
            <a:tailEnd type="none" w="med" len="med"/>
          </a:ln>
          <a:effectLst/>
        </p:spPr>
        <p:txBody>
          <a:bodyPr wrap="square" lIns="50800" tIns="50800" rIns="50800" bIns="50800" numCol="1" anchor="ctr">
            <a:noAutofit/>
          </a:bodyPr>
          <a:lstStyle/>
          <a:p>
            <a:endParaRPr/>
          </a:p>
        </p:txBody>
      </p:sp>
      <p:grpSp>
        <p:nvGrpSpPr>
          <p:cNvPr id="11" name="Group 10">
            <a:extLst>
              <a:ext uri="{FF2B5EF4-FFF2-40B4-BE49-F238E27FC236}">
                <a16:creationId xmlns:a16="http://schemas.microsoft.com/office/drawing/2014/main" id="{5233CA6D-CD6F-2B2A-4563-5916D2FEB356}"/>
              </a:ext>
            </a:extLst>
          </p:cNvPr>
          <p:cNvGrpSpPr/>
          <p:nvPr/>
        </p:nvGrpSpPr>
        <p:grpSpPr>
          <a:xfrm>
            <a:off x="311736" y="5968761"/>
            <a:ext cx="5819849" cy="7486834"/>
            <a:chOff x="311736" y="5968761"/>
            <a:chExt cx="5819849" cy="7486834"/>
          </a:xfrm>
        </p:grpSpPr>
        <p:sp>
          <p:nvSpPr>
            <p:cNvPr id="1192" name="LinkedList"/>
            <p:cNvSpPr txBox="1"/>
            <p:nvPr/>
          </p:nvSpPr>
          <p:spPr>
            <a:xfrm>
              <a:off x="674964" y="6031258"/>
              <a:ext cx="3127553" cy="82051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defRPr sz="4800" b="1">
                  <a:solidFill>
                    <a:srgbClr val="000000"/>
                  </a:solidFill>
                </a:defRPr>
              </a:lvl1pPr>
            </a:lstStyle>
            <a:p>
              <a:r>
                <a:rPr dirty="0"/>
                <a:t>LinkedList</a:t>
              </a:r>
            </a:p>
          </p:txBody>
        </p:sp>
        <p:sp>
          <p:nvSpPr>
            <p:cNvPr id="1196" name="head"/>
            <p:cNvSpPr txBox="1"/>
            <p:nvPr/>
          </p:nvSpPr>
          <p:spPr>
            <a:xfrm>
              <a:off x="1520741" y="7117887"/>
              <a:ext cx="1946047" cy="84125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defRPr sz="4800" b="1">
                  <a:solidFill>
                    <a:srgbClr val="000000"/>
                  </a:solidFill>
                </a:defRPr>
              </a:lvl1pPr>
            </a:lstStyle>
            <a:p>
              <a:r>
                <a:rPr lang="en-US" dirty="0">
                  <a:latin typeface="Courier New" panose="02070309020205020404" pitchFamily="49" charset="0"/>
                  <a:cs typeface="Courier New" panose="02070309020205020404" pitchFamily="49" charset="0"/>
                </a:rPr>
                <a:t>_</a:t>
              </a:r>
              <a:r>
                <a:rPr dirty="0">
                  <a:latin typeface="Courier New" panose="02070309020205020404" pitchFamily="49" charset="0"/>
                  <a:cs typeface="Courier New" panose="02070309020205020404" pitchFamily="49" charset="0"/>
                </a:rPr>
                <a:t>head</a:t>
              </a:r>
            </a:p>
          </p:txBody>
        </p:sp>
        <p:sp>
          <p:nvSpPr>
            <p:cNvPr id="3" name="head">
              <a:extLst>
                <a:ext uri="{FF2B5EF4-FFF2-40B4-BE49-F238E27FC236}">
                  <a16:creationId xmlns:a16="http://schemas.microsoft.com/office/drawing/2014/main" id="{6F35AAA6-4FDF-3C01-5796-F4D45FCBFA54}"/>
                </a:ext>
              </a:extLst>
            </p:cNvPr>
            <p:cNvSpPr txBox="1"/>
            <p:nvPr/>
          </p:nvSpPr>
          <p:spPr>
            <a:xfrm>
              <a:off x="1647225" y="8225253"/>
              <a:ext cx="1577356" cy="84125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defRPr sz="4800" b="1">
                  <a:solidFill>
                    <a:srgbClr val="000000"/>
                  </a:solidFill>
                </a:defRPr>
              </a:lvl1pPr>
            </a:lstStyle>
            <a:p>
              <a:r>
                <a:rPr lang="en-US" dirty="0">
                  <a:latin typeface="Courier New" panose="02070309020205020404" pitchFamily="49" charset="0"/>
                  <a:cs typeface="Courier New" panose="02070309020205020404" pitchFamily="49" charset="0"/>
                </a:rPr>
                <a:t>_</a:t>
              </a:r>
              <a:r>
                <a:rPr lang="en-US" dirty="0" err="1">
                  <a:latin typeface="Courier New" panose="02070309020205020404" pitchFamily="49" charset="0"/>
                  <a:cs typeface="Courier New" panose="02070309020205020404" pitchFamily="49" charset="0"/>
                </a:rPr>
                <a:t>len</a:t>
              </a:r>
              <a:endParaRPr dirty="0">
                <a:latin typeface="Courier New" panose="02070309020205020404" pitchFamily="49" charset="0"/>
                <a:cs typeface="Courier New" panose="02070309020205020404" pitchFamily="49" charset="0"/>
              </a:endParaRPr>
            </a:p>
          </p:txBody>
        </p:sp>
        <p:sp>
          <p:nvSpPr>
            <p:cNvPr id="7" name="Rectangle 6">
              <a:extLst>
                <a:ext uri="{FF2B5EF4-FFF2-40B4-BE49-F238E27FC236}">
                  <a16:creationId xmlns:a16="http://schemas.microsoft.com/office/drawing/2014/main" id="{B0F9D058-DDEC-2D94-564A-4F82EE8DC9E6}"/>
                </a:ext>
              </a:extLst>
            </p:cNvPr>
            <p:cNvSpPr/>
            <p:nvPr/>
          </p:nvSpPr>
          <p:spPr>
            <a:xfrm>
              <a:off x="311736" y="5968761"/>
              <a:ext cx="5819849" cy="7486834"/>
            </a:xfrm>
            <a:prstGeom prst="rect">
              <a:avLst/>
            </a:prstGeom>
            <a:noFill/>
            <a:ln w="57150" cap="flat">
              <a:solidFill>
                <a:srgbClr val="0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grpSp>
      <p:grpSp>
        <p:nvGrpSpPr>
          <p:cNvPr id="10" name="Group 9">
            <a:extLst>
              <a:ext uri="{FF2B5EF4-FFF2-40B4-BE49-F238E27FC236}">
                <a16:creationId xmlns:a16="http://schemas.microsoft.com/office/drawing/2014/main" id="{DB29E1EE-25E3-D9D9-1B01-A9CEC96C0204}"/>
              </a:ext>
            </a:extLst>
          </p:cNvPr>
          <p:cNvGrpSpPr/>
          <p:nvPr/>
        </p:nvGrpSpPr>
        <p:grpSpPr>
          <a:xfrm>
            <a:off x="3613942" y="7406122"/>
            <a:ext cx="4777249" cy="1682512"/>
            <a:chOff x="1845923" y="7432293"/>
            <a:chExt cx="4777249" cy="1682512"/>
          </a:xfrm>
        </p:grpSpPr>
        <p:sp>
          <p:nvSpPr>
            <p:cNvPr id="5" name="Line">
              <a:extLst>
                <a:ext uri="{FF2B5EF4-FFF2-40B4-BE49-F238E27FC236}">
                  <a16:creationId xmlns:a16="http://schemas.microsoft.com/office/drawing/2014/main" id="{2D581201-AE7C-E98E-E09D-751694AE154A}"/>
                </a:ext>
              </a:extLst>
            </p:cNvPr>
            <p:cNvSpPr/>
            <p:nvPr/>
          </p:nvSpPr>
          <p:spPr>
            <a:xfrm flipV="1">
              <a:off x="1845923" y="8645881"/>
              <a:ext cx="3224824" cy="81816"/>
            </a:xfrm>
            <a:prstGeom prst="line">
              <a:avLst/>
            </a:prstGeom>
            <a:noFill/>
            <a:ln w="76200" cap="flat">
              <a:solidFill>
                <a:srgbClr val="000000"/>
              </a:solidFill>
              <a:prstDash val="solid"/>
              <a:miter lim="400000"/>
              <a:headEnd type="none" w="med" len="med"/>
              <a:tailEnd type="triangle" w="med" len="med"/>
            </a:ln>
            <a:effectLst/>
          </p:spPr>
          <p:txBody>
            <a:bodyPr wrap="square" lIns="50800" tIns="50800" rIns="50800" bIns="50800" numCol="1" anchor="ctr">
              <a:noAutofit/>
            </a:bodyPr>
            <a:lstStyle/>
            <a:p>
              <a:endParaRPr/>
            </a:p>
          </p:txBody>
        </p:sp>
        <p:grpSp>
          <p:nvGrpSpPr>
            <p:cNvPr id="9" name="Group 8">
              <a:extLst>
                <a:ext uri="{FF2B5EF4-FFF2-40B4-BE49-F238E27FC236}">
                  <a16:creationId xmlns:a16="http://schemas.microsoft.com/office/drawing/2014/main" id="{00803C0B-E539-736E-FB22-546B607AD178}"/>
                </a:ext>
              </a:extLst>
            </p:cNvPr>
            <p:cNvGrpSpPr/>
            <p:nvPr/>
          </p:nvGrpSpPr>
          <p:grpSpPr>
            <a:xfrm>
              <a:off x="5354942" y="7432293"/>
              <a:ext cx="1268230" cy="1682512"/>
              <a:chOff x="5354942" y="7432293"/>
              <a:chExt cx="1268230" cy="1682512"/>
            </a:xfrm>
          </p:grpSpPr>
          <p:sp>
            <p:nvSpPr>
              <p:cNvPr id="4" name="head">
                <a:extLst>
                  <a:ext uri="{FF2B5EF4-FFF2-40B4-BE49-F238E27FC236}">
                    <a16:creationId xmlns:a16="http://schemas.microsoft.com/office/drawing/2014/main" id="{CF6FBA2A-D3C4-2E3E-20FE-CC7781FE1200}"/>
                  </a:ext>
                </a:extLst>
              </p:cNvPr>
              <p:cNvSpPr txBox="1"/>
              <p:nvPr/>
            </p:nvSpPr>
            <p:spPr>
              <a:xfrm>
                <a:off x="5744303" y="8273549"/>
                <a:ext cx="471284" cy="84125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defRPr sz="4800" b="1">
                    <a:solidFill>
                      <a:srgbClr val="000000"/>
                    </a:solidFill>
                  </a:defRPr>
                </a:lvl1pPr>
              </a:lstStyle>
              <a:p>
                <a:r>
                  <a:rPr lang="en-US" dirty="0">
                    <a:latin typeface="Courier New" panose="02070309020205020404" pitchFamily="49" charset="0"/>
                    <a:cs typeface="Courier New" panose="02070309020205020404" pitchFamily="49" charset="0"/>
                  </a:rPr>
                  <a:t>5</a:t>
                </a:r>
                <a:endParaRPr dirty="0">
                  <a:latin typeface="Courier New" panose="02070309020205020404" pitchFamily="49" charset="0"/>
                  <a:cs typeface="Courier New" panose="02070309020205020404" pitchFamily="49" charset="0"/>
                </a:endParaRPr>
              </a:p>
            </p:txBody>
          </p:sp>
          <p:sp>
            <p:nvSpPr>
              <p:cNvPr id="6" name="LinkedList">
                <a:extLst>
                  <a:ext uri="{FF2B5EF4-FFF2-40B4-BE49-F238E27FC236}">
                    <a16:creationId xmlns:a16="http://schemas.microsoft.com/office/drawing/2014/main" id="{F802ADE3-FD1A-9227-671F-E8453C0BACC5}"/>
                  </a:ext>
                </a:extLst>
              </p:cNvPr>
              <p:cNvSpPr txBox="1"/>
              <p:nvPr/>
            </p:nvSpPr>
            <p:spPr>
              <a:xfrm>
                <a:off x="5551943" y="7432293"/>
                <a:ext cx="856004" cy="84125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defRPr sz="4800" b="1">
                    <a:solidFill>
                      <a:srgbClr val="000000"/>
                    </a:solidFill>
                  </a:defRPr>
                </a:lvl1pPr>
              </a:lstStyle>
              <a:p>
                <a:r>
                  <a:rPr lang="en-US" dirty="0"/>
                  <a:t>int</a:t>
                </a:r>
                <a:endParaRPr dirty="0"/>
              </a:p>
            </p:txBody>
          </p:sp>
          <p:sp>
            <p:nvSpPr>
              <p:cNvPr id="8" name="Rectangle 7">
                <a:extLst>
                  <a:ext uri="{FF2B5EF4-FFF2-40B4-BE49-F238E27FC236}">
                    <a16:creationId xmlns:a16="http://schemas.microsoft.com/office/drawing/2014/main" id="{027CB1C4-AFE4-57B9-C338-BFC0124086F0}"/>
                  </a:ext>
                </a:extLst>
              </p:cNvPr>
              <p:cNvSpPr/>
              <p:nvPr/>
            </p:nvSpPr>
            <p:spPr>
              <a:xfrm>
                <a:off x="5354942" y="7450528"/>
                <a:ext cx="1268230" cy="1646042"/>
              </a:xfrm>
              <a:prstGeom prst="rect">
                <a:avLst/>
              </a:prstGeom>
              <a:noFill/>
              <a:ln w="57150" cap="flat">
                <a:solidFill>
                  <a:srgbClr val="0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grpSp>
      </p:grpSp>
      <p:sp>
        <p:nvSpPr>
          <p:cNvPr id="12" name="LinkedList">
            <a:extLst>
              <a:ext uri="{FF2B5EF4-FFF2-40B4-BE49-F238E27FC236}">
                <a16:creationId xmlns:a16="http://schemas.microsoft.com/office/drawing/2014/main" id="{E3B9AF4F-C99F-5590-61C1-823553DF679A}"/>
              </a:ext>
            </a:extLst>
          </p:cNvPr>
          <p:cNvSpPr txBox="1"/>
          <p:nvPr/>
        </p:nvSpPr>
        <p:spPr>
          <a:xfrm>
            <a:off x="4249207" y="1797047"/>
            <a:ext cx="1643079" cy="84125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defRPr sz="4800" b="1">
                <a:solidFill>
                  <a:srgbClr val="000000"/>
                </a:solidFill>
              </a:defRPr>
            </a:lvl1pPr>
          </a:lstStyle>
          <a:p>
            <a:r>
              <a:rPr lang="en-US" dirty="0"/>
              <a:t>Node</a:t>
            </a:r>
            <a:endParaRPr dirty="0"/>
          </a:p>
        </p:txBody>
      </p:sp>
      <p:sp>
        <p:nvSpPr>
          <p:cNvPr id="17" name="LinkedList">
            <a:extLst>
              <a:ext uri="{FF2B5EF4-FFF2-40B4-BE49-F238E27FC236}">
                <a16:creationId xmlns:a16="http://schemas.microsoft.com/office/drawing/2014/main" id="{02F293EF-0C5D-2BB2-316A-1F546DEA7B05}"/>
              </a:ext>
            </a:extLst>
          </p:cNvPr>
          <p:cNvSpPr txBox="1"/>
          <p:nvPr/>
        </p:nvSpPr>
        <p:spPr>
          <a:xfrm>
            <a:off x="8001406" y="1797047"/>
            <a:ext cx="1643079" cy="84125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defRPr sz="4800" b="1">
                <a:solidFill>
                  <a:srgbClr val="000000"/>
                </a:solidFill>
              </a:defRPr>
            </a:lvl1pPr>
          </a:lstStyle>
          <a:p>
            <a:r>
              <a:rPr lang="en-US" dirty="0"/>
              <a:t>Node</a:t>
            </a:r>
            <a:endParaRPr dirty="0"/>
          </a:p>
        </p:txBody>
      </p:sp>
      <p:sp>
        <p:nvSpPr>
          <p:cNvPr id="18" name="LinkedList">
            <a:extLst>
              <a:ext uri="{FF2B5EF4-FFF2-40B4-BE49-F238E27FC236}">
                <a16:creationId xmlns:a16="http://schemas.microsoft.com/office/drawing/2014/main" id="{D664DEEC-3735-E92F-3F7B-2705C28B5EB6}"/>
              </a:ext>
            </a:extLst>
          </p:cNvPr>
          <p:cNvSpPr txBox="1"/>
          <p:nvPr/>
        </p:nvSpPr>
        <p:spPr>
          <a:xfrm>
            <a:off x="11753605" y="1797047"/>
            <a:ext cx="1643079" cy="84125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defRPr sz="4800" b="1">
                <a:solidFill>
                  <a:srgbClr val="000000"/>
                </a:solidFill>
              </a:defRPr>
            </a:lvl1pPr>
          </a:lstStyle>
          <a:p>
            <a:r>
              <a:rPr lang="en-US" dirty="0"/>
              <a:t>Node</a:t>
            </a:r>
            <a:endParaRPr dirty="0"/>
          </a:p>
        </p:txBody>
      </p:sp>
      <p:sp>
        <p:nvSpPr>
          <p:cNvPr id="19" name="LinkedList">
            <a:extLst>
              <a:ext uri="{FF2B5EF4-FFF2-40B4-BE49-F238E27FC236}">
                <a16:creationId xmlns:a16="http://schemas.microsoft.com/office/drawing/2014/main" id="{FAF9953D-8BD2-03CC-7A46-5C9FEB818439}"/>
              </a:ext>
            </a:extLst>
          </p:cNvPr>
          <p:cNvSpPr txBox="1"/>
          <p:nvPr/>
        </p:nvSpPr>
        <p:spPr>
          <a:xfrm>
            <a:off x="15505804" y="1797047"/>
            <a:ext cx="1643079" cy="84125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defRPr sz="4800" b="1">
                <a:solidFill>
                  <a:srgbClr val="000000"/>
                </a:solidFill>
              </a:defRPr>
            </a:lvl1pPr>
          </a:lstStyle>
          <a:p>
            <a:r>
              <a:rPr lang="en-US" dirty="0"/>
              <a:t>Node</a:t>
            </a:r>
            <a:endParaRPr dirty="0"/>
          </a:p>
        </p:txBody>
      </p:sp>
      <p:sp>
        <p:nvSpPr>
          <p:cNvPr id="20" name="LinkedList">
            <a:extLst>
              <a:ext uri="{FF2B5EF4-FFF2-40B4-BE49-F238E27FC236}">
                <a16:creationId xmlns:a16="http://schemas.microsoft.com/office/drawing/2014/main" id="{0E2F8F56-27B5-948B-4416-2D63F52908A6}"/>
              </a:ext>
            </a:extLst>
          </p:cNvPr>
          <p:cNvSpPr txBox="1"/>
          <p:nvPr/>
        </p:nvSpPr>
        <p:spPr>
          <a:xfrm>
            <a:off x="19329551" y="1797047"/>
            <a:ext cx="1643079" cy="84125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defRPr sz="4800" b="1">
                <a:solidFill>
                  <a:srgbClr val="000000"/>
                </a:solidFill>
              </a:defRPr>
            </a:lvl1pPr>
          </a:lstStyle>
          <a:p>
            <a:r>
              <a:rPr lang="en-US" dirty="0"/>
              <a:t>Node</a:t>
            </a:r>
            <a:endParaRPr dirty="0"/>
          </a:p>
        </p:txBody>
      </p:sp>
      <p:grpSp>
        <p:nvGrpSpPr>
          <p:cNvPr id="51" name="Group 50">
            <a:extLst>
              <a:ext uri="{FF2B5EF4-FFF2-40B4-BE49-F238E27FC236}">
                <a16:creationId xmlns:a16="http://schemas.microsoft.com/office/drawing/2014/main" id="{B7DC218D-7F03-5687-D1BC-C8B2F9260529}"/>
              </a:ext>
            </a:extLst>
          </p:cNvPr>
          <p:cNvGrpSpPr/>
          <p:nvPr/>
        </p:nvGrpSpPr>
        <p:grpSpPr>
          <a:xfrm>
            <a:off x="674964" y="9587294"/>
            <a:ext cx="5264262" cy="3379577"/>
            <a:chOff x="674964" y="9587294"/>
            <a:chExt cx="5264262" cy="3379577"/>
          </a:xfrm>
        </p:grpSpPr>
        <p:sp>
          <p:nvSpPr>
            <p:cNvPr id="21" name="head">
              <a:extLst>
                <a:ext uri="{FF2B5EF4-FFF2-40B4-BE49-F238E27FC236}">
                  <a16:creationId xmlns:a16="http://schemas.microsoft.com/office/drawing/2014/main" id="{C5ADD70E-8919-0249-9F4D-D6AE02327CD4}"/>
                </a:ext>
              </a:extLst>
            </p:cNvPr>
            <p:cNvSpPr txBox="1"/>
            <p:nvPr/>
          </p:nvSpPr>
          <p:spPr>
            <a:xfrm>
              <a:off x="674964" y="9587294"/>
              <a:ext cx="4158191" cy="84125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defRPr sz="4800" b="1">
                  <a:solidFill>
                    <a:srgbClr val="000000"/>
                  </a:solidFill>
                </a:defRPr>
              </a:lvl1pPr>
            </a:lstStyle>
            <a:p>
              <a:r>
                <a:rPr lang="en-US" dirty="0" err="1">
                  <a:latin typeface="Courier New" panose="02070309020205020404" pitchFamily="49" charset="0"/>
                  <a:cs typeface="Courier New" panose="02070309020205020404" pitchFamily="49" charset="0"/>
                </a:rPr>
                <a:t>add_first</a:t>
              </a:r>
              <a:r>
                <a:rPr lang="en-US" dirty="0">
                  <a:latin typeface="Courier New" panose="02070309020205020404" pitchFamily="49" charset="0"/>
                  <a:cs typeface="Courier New" panose="02070309020205020404" pitchFamily="49" charset="0"/>
                </a:rPr>
                <a:t>()</a:t>
              </a:r>
              <a:endParaRPr dirty="0">
                <a:latin typeface="Courier New" panose="02070309020205020404" pitchFamily="49" charset="0"/>
                <a:cs typeface="Courier New" panose="02070309020205020404" pitchFamily="49" charset="0"/>
              </a:endParaRPr>
            </a:p>
          </p:txBody>
        </p:sp>
        <p:sp>
          <p:nvSpPr>
            <p:cNvPr id="22" name="head">
              <a:extLst>
                <a:ext uri="{FF2B5EF4-FFF2-40B4-BE49-F238E27FC236}">
                  <a16:creationId xmlns:a16="http://schemas.microsoft.com/office/drawing/2014/main" id="{C9FD1DCC-B146-C327-2005-8D1E948F4F40}"/>
                </a:ext>
              </a:extLst>
            </p:cNvPr>
            <p:cNvSpPr txBox="1"/>
            <p:nvPr/>
          </p:nvSpPr>
          <p:spPr>
            <a:xfrm>
              <a:off x="674964" y="10433401"/>
              <a:ext cx="3789500" cy="84125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defRPr sz="4800" b="1">
                  <a:solidFill>
                    <a:srgbClr val="000000"/>
                  </a:solidFill>
                </a:defRPr>
              </a:lvl1pPr>
            </a:lstStyle>
            <a:p>
              <a:r>
                <a:rPr lang="en-US" dirty="0" err="1">
                  <a:latin typeface="Courier New" panose="02070309020205020404" pitchFamily="49" charset="0"/>
                  <a:cs typeface="Courier New" panose="02070309020205020404" pitchFamily="49" charset="0"/>
                </a:rPr>
                <a:t>add_last</a:t>
              </a:r>
              <a:r>
                <a:rPr lang="en-US" dirty="0">
                  <a:latin typeface="Courier New" panose="02070309020205020404" pitchFamily="49" charset="0"/>
                  <a:cs typeface="Courier New" panose="02070309020205020404" pitchFamily="49" charset="0"/>
                </a:rPr>
                <a:t>()</a:t>
              </a:r>
              <a:endParaRPr dirty="0">
                <a:latin typeface="Courier New" panose="02070309020205020404" pitchFamily="49" charset="0"/>
                <a:cs typeface="Courier New" panose="02070309020205020404" pitchFamily="49" charset="0"/>
              </a:endParaRPr>
            </a:p>
          </p:txBody>
        </p:sp>
        <p:sp>
          <p:nvSpPr>
            <p:cNvPr id="24" name="head">
              <a:extLst>
                <a:ext uri="{FF2B5EF4-FFF2-40B4-BE49-F238E27FC236}">
                  <a16:creationId xmlns:a16="http://schemas.microsoft.com/office/drawing/2014/main" id="{08B4397E-062F-8588-08EE-78B3E3D2F2D8}"/>
                </a:ext>
              </a:extLst>
            </p:cNvPr>
            <p:cNvSpPr txBox="1"/>
            <p:nvPr/>
          </p:nvSpPr>
          <p:spPr>
            <a:xfrm>
              <a:off x="674964" y="11279508"/>
              <a:ext cx="5264262" cy="84125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defRPr sz="4800" b="1">
                  <a:solidFill>
                    <a:srgbClr val="000000"/>
                  </a:solidFill>
                </a:defRPr>
              </a:lvl1pPr>
            </a:lstStyle>
            <a:p>
              <a:r>
                <a:rPr lang="en-US" dirty="0" err="1">
                  <a:latin typeface="Courier New" panose="02070309020205020404" pitchFamily="49" charset="0"/>
                  <a:cs typeface="Courier New" panose="02070309020205020404" pitchFamily="49" charset="0"/>
                </a:rPr>
                <a:t>remove_first</a:t>
              </a:r>
              <a:r>
                <a:rPr lang="en-US" dirty="0">
                  <a:latin typeface="Courier New" panose="02070309020205020404" pitchFamily="49" charset="0"/>
                  <a:cs typeface="Courier New" panose="02070309020205020404" pitchFamily="49" charset="0"/>
                </a:rPr>
                <a:t>()</a:t>
              </a:r>
              <a:endParaRPr dirty="0">
                <a:latin typeface="Courier New" panose="02070309020205020404" pitchFamily="49" charset="0"/>
                <a:cs typeface="Courier New" panose="02070309020205020404" pitchFamily="49" charset="0"/>
              </a:endParaRPr>
            </a:p>
          </p:txBody>
        </p:sp>
        <p:sp>
          <p:nvSpPr>
            <p:cNvPr id="25" name="head">
              <a:extLst>
                <a:ext uri="{FF2B5EF4-FFF2-40B4-BE49-F238E27FC236}">
                  <a16:creationId xmlns:a16="http://schemas.microsoft.com/office/drawing/2014/main" id="{0E476527-181B-C0F1-45B1-94179E9BBA56}"/>
                </a:ext>
              </a:extLst>
            </p:cNvPr>
            <p:cNvSpPr txBox="1"/>
            <p:nvPr/>
          </p:nvSpPr>
          <p:spPr>
            <a:xfrm>
              <a:off x="674964" y="12125615"/>
              <a:ext cx="4895572" cy="84125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defRPr sz="4800" b="1">
                  <a:solidFill>
                    <a:srgbClr val="000000"/>
                  </a:solidFill>
                </a:defRPr>
              </a:lvl1pPr>
            </a:lstStyle>
            <a:p>
              <a:r>
                <a:rPr lang="en-US" dirty="0" err="1">
                  <a:latin typeface="Courier New" panose="02070309020205020404" pitchFamily="49" charset="0"/>
                  <a:cs typeface="Courier New" panose="02070309020205020404" pitchFamily="49" charset="0"/>
                </a:rPr>
                <a:t>remove_last</a:t>
              </a:r>
              <a:r>
                <a:rPr lang="en-US" dirty="0">
                  <a:latin typeface="Courier New" panose="02070309020205020404" pitchFamily="49" charset="0"/>
                  <a:cs typeface="Courier New" panose="02070309020205020404" pitchFamily="49" charset="0"/>
                </a:rPr>
                <a:t>()</a:t>
              </a:r>
              <a:endParaRPr dirty="0">
                <a:latin typeface="Courier New" panose="02070309020205020404" pitchFamily="49" charset="0"/>
                <a:cs typeface="Courier New" panose="02070309020205020404" pitchFamily="49" charset="0"/>
              </a:endParaRPr>
            </a:p>
          </p:txBody>
        </p:sp>
      </p:grpSp>
      <p:grpSp>
        <p:nvGrpSpPr>
          <p:cNvPr id="26" name="Group 25">
            <a:extLst>
              <a:ext uri="{FF2B5EF4-FFF2-40B4-BE49-F238E27FC236}">
                <a16:creationId xmlns:a16="http://schemas.microsoft.com/office/drawing/2014/main" id="{3B32D58F-221D-4E6E-DD3C-24E067773671}"/>
              </a:ext>
            </a:extLst>
          </p:cNvPr>
          <p:cNvGrpSpPr/>
          <p:nvPr/>
        </p:nvGrpSpPr>
        <p:grpSpPr>
          <a:xfrm>
            <a:off x="5210964" y="8914794"/>
            <a:ext cx="5195135" cy="1664277"/>
            <a:chOff x="1845923" y="7432293"/>
            <a:chExt cx="5195135" cy="1664277"/>
          </a:xfrm>
        </p:grpSpPr>
        <p:sp>
          <p:nvSpPr>
            <p:cNvPr id="27" name="Line">
              <a:extLst>
                <a:ext uri="{FF2B5EF4-FFF2-40B4-BE49-F238E27FC236}">
                  <a16:creationId xmlns:a16="http://schemas.microsoft.com/office/drawing/2014/main" id="{74EE437B-5EE5-346C-B9D3-FF567737D0D6}"/>
                </a:ext>
              </a:extLst>
            </p:cNvPr>
            <p:cNvSpPr/>
            <p:nvPr/>
          </p:nvSpPr>
          <p:spPr>
            <a:xfrm flipV="1">
              <a:off x="1845923" y="8645881"/>
              <a:ext cx="3224824" cy="81816"/>
            </a:xfrm>
            <a:prstGeom prst="line">
              <a:avLst/>
            </a:prstGeom>
            <a:noFill/>
            <a:ln w="76200" cap="flat">
              <a:solidFill>
                <a:srgbClr val="000000"/>
              </a:solidFill>
              <a:prstDash val="solid"/>
              <a:miter lim="400000"/>
              <a:headEnd type="none" w="med" len="med"/>
              <a:tailEnd type="triangle" w="med" len="med"/>
            </a:ln>
            <a:effectLst/>
          </p:spPr>
          <p:txBody>
            <a:bodyPr wrap="square" lIns="50800" tIns="50800" rIns="50800" bIns="50800" numCol="1" anchor="ctr">
              <a:noAutofit/>
            </a:bodyPr>
            <a:lstStyle/>
            <a:p>
              <a:endParaRPr/>
            </a:p>
          </p:txBody>
        </p:sp>
        <p:grpSp>
          <p:nvGrpSpPr>
            <p:cNvPr id="28" name="Group 27">
              <a:extLst>
                <a:ext uri="{FF2B5EF4-FFF2-40B4-BE49-F238E27FC236}">
                  <a16:creationId xmlns:a16="http://schemas.microsoft.com/office/drawing/2014/main" id="{5868F919-9934-704B-A5E9-0048F1C26F50}"/>
                </a:ext>
              </a:extLst>
            </p:cNvPr>
            <p:cNvGrpSpPr/>
            <p:nvPr/>
          </p:nvGrpSpPr>
          <p:grpSpPr>
            <a:xfrm>
              <a:off x="5354941" y="7432293"/>
              <a:ext cx="1686117" cy="1664277"/>
              <a:chOff x="5354941" y="7432293"/>
              <a:chExt cx="1686117" cy="1664277"/>
            </a:xfrm>
          </p:grpSpPr>
          <p:sp>
            <p:nvSpPr>
              <p:cNvPr id="29" name="head">
                <a:extLst>
                  <a:ext uri="{FF2B5EF4-FFF2-40B4-BE49-F238E27FC236}">
                    <a16:creationId xmlns:a16="http://schemas.microsoft.com/office/drawing/2014/main" id="{E1EF4DF4-977C-4A4E-FC2F-C4249F2CBF48}"/>
                  </a:ext>
                </a:extLst>
              </p:cNvPr>
              <p:cNvSpPr txBox="1"/>
              <p:nvPr/>
            </p:nvSpPr>
            <p:spPr>
              <a:xfrm>
                <a:off x="5653471" y="8142805"/>
                <a:ext cx="1208664" cy="84125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defRPr sz="4800" b="1">
                    <a:solidFill>
                      <a:srgbClr val="000000"/>
                    </a:solidFill>
                  </a:defRPr>
                </a:lvl1pPr>
              </a:lstStyle>
              <a:p>
                <a:r>
                  <a:rPr lang="en-US" dirty="0">
                    <a:latin typeface="Courier New" panose="02070309020205020404" pitchFamily="49" charset="0"/>
                    <a:cs typeface="Courier New" panose="02070309020205020404" pitchFamily="49" charset="0"/>
                  </a:rPr>
                  <a:t>???</a:t>
                </a:r>
                <a:endParaRPr dirty="0">
                  <a:latin typeface="Courier New" panose="02070309020205020404" pitchFamily="49" charset="0"/>
                  <a:cs typeface="Courier New" panose="02070309020205020404" pitchFamily="49" charset="0"/>
                </a:endParaRPr>
              </a:p>
            </p:txBody>
          </p:sp>
          <p:sp>
            <p:nvSpPr>
              <p:cNvPr id="30" name="LinkedList">
                <a:extLst>
                  <a:ext uri="{FF2B5EF4-FFF2-40B4-BE49-F238E27FC236}">
                    <a16:creationId xmlns:a16="http://schemas.microsoft.com/office/drawing/2014/main" id="{4439BD2F-D4D9-F04D-A393-F1ADBD993A26}"/>
                  </a:ext>
                </a:extLst>
              </p:cNvPr>
              <p:cNvSpPr txBox="1"/>
              <p:nvPr/>
            </p:nvSpPr>
            <p:spPr>
              <a:xfrm>
                <a:off x="5457904" y="7432293"/>
                <a:ext cx="1404231" cy="84125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defRPr sz="4800" b="1">
                    <a:solidFill>
                      <a:srgbClr val="000000"/>
                    </a:solidFill>
                  </a:defRPr>
                </a:lvl1pPr>
              </a:lstStyle>
              <a:p>
                <a:r>
                  <a:rPr lang="en-US" dirty="0" err="1"/>
                  <a:t>func</a:t>
                </a:r>
                <a:endParaRPr dirty="0"/>
              </a:p>
            </p:txBody>
          </p:sp>
          <p:sp>
            <p:nvSpPr>
              <p:cNvPr id="31" name="Rectangle 30">
                <a:extLst>
                  <a:ext uri="{FF2B5EF4-FFF2-40B4-BE49-F238E27FC236}">
                    <a16:creationId xmlns:a16="http://schemas.microsoft.com/office/drawing/2014/main" id="{07312A33-1B77-7939-CDE6-BE8336CB9E20}"/>
                  </a:ext>
                </a:extLst>
              </p:cNvPr>
              <p:cNvSpPr/>
              <p:nvPr/>
            </p:nvSpPr>
            <p:spPr>
              <a:xfrm>
                <a:off x="5354941" y="7450528"/>
                <a:ext cx="1686117" cy="1646042"/>
              </a:xfrm>
              <a:prstGeom prst="rect">
                <a:avLst/>
              </a:prstGeom>
              <a:noFill/>
              <a:ln w="57150" cap="flat">
                <a:solidFill>
                  <a:srgbClr val="0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grpSp>
      </p:grpSp>
      <p:grpSp>
        <p:nvGrpSpPr>
          <p:cNvPr id="32" name="Group 31">
            <a:extLst>
              <a:ext uri="{FF2B5EF4-FFF2-40B4-BE49-F238E27FC236}">
                <a16:creationId xmlns:a16="http://schemas.microsoft.com/office/drawing/2014/main" id="{7179E6AA-2A99-73DA-7A0D-7A83EA49FF75}"/>
              </a:ext>
            </a:extLst>
          </p:cNvPr>
          <p:cNvGrpSpPr/>
          <p:nvPr/>
        </p:nvGrpSpPr>
        <p:grpSpPr>
          <a:xfrm>
            <a:off x="4827692" y="9578747"/>
            <a:ext cx="8584765" cy="1664277"/>
            <a:chOff x="-1543707" y="7432293"/>
            <a:chExt cx="8584765" cy="1664277"/>
          </a:xfrm>
        </p:grpSpPr>
        <p:sp>
          <p:nvSpPr>
            <p:cNvPr id="33" name="Line">
              <a:extLst>
                <a:ext uri="{FF2B5EF4-FFF2-40B4-BE49-F238E27FC236}">
                  <a16:creationId xmlns:a16="http://schemas.microsoft.com/office/drawing/2014/main" id="{601333B0-B7E2-7A5F-A255-CE2FA74E0BD8}"/>
                </a:ext>
              </a:extLst>
            </p:cNvPr>
            <p:cNvSpPr/>
            <p:nvPr/>
          </p:nvSpPr>
          <p:spPr>
            <a:xfrm>
              <a:off x="-1543707" y="8621479"/>
              <a:ext cx="6614454" cy="24402"/>
            </a:xfrm>
            <a:prstGeom prst="line">
              <a:avLst/>
            </a:prstGeom>
            <a:noFill/>
            <a:ln w="76200" cap="flat">
              <a:solidFill>
                <a:srgbClr val="000000"/>
              </a:solidFill>
              <a:prstDash val="solid"/>
              <a:miter lim="400000"/>
              <a:headEnd type="none" w="med" len="med"/>
              <a:tailEnd type="triangle" w="med" len="med"/>
            </a:ln>
            <a:effectLst/>
          </p:spPr>
          <p:txBody>
            <a:bodyPr wrap="square" lIns="50800" tIns="50800" rIns="50800" bIns="50800" numCol="1" anchor="ctr">
              <a:noAutofit/>
            </a:bodyPr>
            <a:lstStyle/>
            <a:p>
              <a:endParaRPr/>
            </a:p>
          </p:txBody>
        </p:sp>
        <p:grpSp>
          <p:nvGrpSpPr>
            <p:cNvPr id="34" name="Group 33">
              <a:extLst>
                <a:ext uri="{FF2B5EF4-FFF2-40B4-BE49-F238E27FC236}">
                  <a16:creationId xmlns:a16="http://schemas.microsoft.com/office/drawing/2014/main" id="{50DB1CD7-B50A-3AD7-C466-9712B3A5F979}"/>
                </a:ext>
              </a:extLst>
            </p:cNvPr>
            <p:cNvGrpSpPr/>
            <p:nvPr/>
          </p:nvGrpSpPr>
          <p:grpSpPr>
            <a:xfrm>
              <a:off x="5354941" y="7432293"/>
              <a:ext cx="1686117" cy="1664277"/>
              <a:chOff x="5354941" y="7432293"/>
              <a:chExt cx="1686117" cy="1664277"/>
            </a:xfrm>
          </p:grpSpPr>
          <p:sp>
            <p:nvSpPr>
              <p:cNvPr id="35" name="head">
                <a:extLst>
                  <a:ext uri="{FF2B5EF4-FFF2-40B4-BE49-F238E27FC236}">
                    <a16:creationId xmlns:a16="http://schemas.microsoft.com/office/drawing/2014/main" id="{9D4521B9-627F-95F2-74C3-3D520CAC352B}"/>
                  </a:ext>
                </a:extLst>
              </p:cNvPr>
              <p:cNvSpPr txBox="1"/>
              <p:nvPr/>
            </p:nvSpPr>
            <p:spPr>
              <a:xfrm>
                <a:off x="5653471" y="8142805"/>
                <a:ext cx="1208664" cy="84125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defRPr sz="4800" b="1">
                    <a:solidFill>
                      <a:srgbClr val="000000"/>
                    </a:solidFill>
                  </a:defRPr>
                </a:lvl1pPr>
              </a:lstStyle>
              <a:p>
                <a:r>
                  <a:rPr lang="en-US" dirty="0">
                    <a:latin typeface="Courier New" panose="02070309020205020404" pitchFamily="49" charset="0"/>
                    <a:cs typeface="Courier New" panose="02070309020205020404" pitchFamily="49" charset="0"/>
                  </a:rPr>
                  <a:t>???</a:t>
                </a:r>
                <a:endParaRPr dirty="0">
                  <a:latin typeface="Courier New" panose="02070309020205020404" pitchFamily="49" charset="0"/>
                  <a:cs typeface="Courier New" panose="02070309020205020404" pitchFamily="49" charset="0"/>
                </a:endParaRPr>
              </a:p>
            </p:txBody>
          </p:sp>
          <p:sp>
            <p:nvSpPr>
              <p:cNvPr id="36" name="LinkedList">
                <a:extLst>
                  <a:ext uri="{FF2B5EF4-FFF2-40B4-BE49-F238E27FC236}">
                    <a16:creationId xmlns:a16="http://schemas.microsoft.com/office/drawing/2014/main" id="{2CCEEAB7-7963-9325-D62A-FC251C12F91C}"/>
                  </a:ext>
                </a:extLst>
              </p:cNvPr>
              <p:cNvSpPr txBox="1"/>
              <p:nvPr/>
            </p:nvSpPr>
            <p:spPr>
              <a:xfrm>
                <a:off x="5457904" y="7432293"/>
                <a:ext cx="1404231" cy="84125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defRPr sz="4800" b="1">
                    <a:solidFill>
                      <a:srgbClr val="000000"/>
                    </a:solidFill>
                  </a:defRPr>
                </a:lvl1pPr>
              </a:lstStyle>
              <a:p>
                <a:r>
                  <a:rPr lang="en-US" dirty="0" err="1"/>
                  <a:t>func</a:t>
                </a:r>
                <a:endParaRPr dirty="0"/>
              </a:p>
            </p:txBody>
          </p:sp>
          <p:sp>
            <p:nvSpPr>
              <p:cNvPr id="37" name="Rectangle 36">
                <a:extLst>
                  <a:ext uri="{FF2B5EF4-FFF2-40B4-BE49-F238E27FC236}">
                    <a16:creationId xmlns:a16="http://schemas.microsoft.com/office/drawing/2014/main" id="{B10AEEB0-FC5D-561B-0723-DCBDAFF0A644}"/>
                  </a:ext>
                </a:extLst>
              </p:cNvPr>
              <p:cNvSpPr/>
              <p:nvPr/>
            </p:nvSpPr>
            <p:spPr>
              <a:xfrm>
                <a:off x="5354941" y="7450528"/>
                <a:ext cx="1686117" cy="1646042"/>
              </a:xfrm>
              <a:prstGeom prst="rect">
                <a:avLst/>
              </a:prstGeom>
              <a:noFill/>
              <a:ln w="57150" cap="flat">
                <a:solidFill>
                  <a:srgbClr val="0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grpSp>
      </p:grpSp>
      <p:grpSp>
        <p:nvGrpSpPr>
          <p:cNvPr id="49" name="Group 48">
            <a:extLst>
              <a:ext uri="{FF2B5EF4-FFF2-40B4-BE49-F238E27FC236}">
                <a16:creationId xmlns:a16="http://schemas.microsoft.com/office/drawing/2014/main" id="{E7AD6B8A-62A2-6C20-A7AC-CA7ABCD9DAE9}"/>
              </a:ext>
            </a:extLst>
          </p:cNvPr>
          <p:cNvGrpSpPr/>
          <p:nvPr/>
        </p:nvGrpSpPr>
        <p:grpSpPr>
          <a:xfrm>
            <a:off x="5864273" y="11204220"/>
            <a:ext cx="5011755" cy="1664277"/>
            <a:chOff x="5864273" y="11204220"/>
            <a:chExt cx="5011755" cy="1664277"/>
          </a:xfrm>
        </p:grpSpPr>
        <p:sp>
          <p:nvSpPr>
            <p:cNvPr id="39" name="Line">
              <a:extLst>
                <a:ext uri="{FF2B5EF4-FFF2-40B4-BE49-F238E27FC236}">
                  <a16:creationId xmlns:a16="http://schemas.microsoft.com/office/drawing/2014/main" id="{E8A2FC25-8FA0-ED0F-014B-CB5F53A4CDD4}"/>
                </a:ext>
              </a:extLst>
            </p:cNvPr>
            <p:cNvSpPr/>
            <p:nvPr/>
          </p:nvSpPr>
          <p:spPr>
            <a:xfrm flipV="1">
              <a:off x="5864273" y="11665807"/>
              <a:ext cx="3224824" cy="81816"/>
            </a:xfrm>
            <a:prstGeom prst="line">
              <a:avLst/>
            </a:prstGeom>
            <a:noFill/>
            <a:ln w="76200" cap="flat">
              <a:solidFill>
                <a:srgbClr val="000000"/>
              </a:solidFill>
              <a:prstDash val="solid"/>
              <a:miter lim="400000"/>
              <a:headEnd type="none" w="med" len="med"/>
              <a:tailEnd type="triangle" w="med" len="med"/>
            </a:ln>
            <a:effectLst/>
          </p:spPr>
          <p:txBody>
            <a:bodyPr wrap="square" lIns="50800" tIns="50800" rIns="50800" bIns="50800" numCol="1" anchor="ctr">
              <a:noAutofit/>
            </a:bodyPr>
            <a:lstStyle/>
            <a:p>
              <a:endParaRPr/>
            </a:p>
          </p:txBody>
        </p:sp>
        <p:grpSp>
          <p:nvGrpSpPr>
            <p:cNvPr id="40" name="Group 39">
              <a:extLst>
                <a:ext uri="{FF2B5EF4-FFF2-40B4-BE49-F238E27FC236}">
                  <a16:creationId xmlns:a16="http://schemas.microsoft.com/office/drawing/2014/main" id="{4FE1FFE3-0F39-D165-797B-41A9801358E4}"/>
                </a:ext>
              </a:extLst>
            </p:cNvPr>
            <p:cNvGrpSpPr/>
            <p:nvPr/>
          </p:nvGrpSpPr>
          <p:grpSpPr>
            <a:xfrm>
              <a:off x="9189911" y="11204220"/>
              <a:ext cx="1686117" cy="1664277"/>
              <a:chOff x="5354941" y="7432293"/>
              <a:chExt cx="1686117" cy="1664277"/>
            </a:xfrm>
          </p:grpSpPr>
          <p:sp>
            <p:nvSpPr>
              <p:cNvPr id="43" name="Rectangle 42">
                <a:extLst>
                  <a:ext uri="{FF2B5EF4-FFF2-40B4-BE49-F238E27FC236}">
                    <a16:creationId xmlns:a16="http://schemas.microsoft.com/office/drawing/2014/main" id="{D52F9229-451A-760A-65AF-7FFC06DA9A22}"/>
                  </a:ext>
                </a:extLst>
              </p:cNvPr>
              <p:cNvSpPr/>
              <p:nvPr/>
            </p:nvSpPr>
            <p:spPr>
              <a:xfrm>
                <a:off x="5354941" y="7450528"/>
                <a:ext cx="1686117" cy="1646042"/>
              </a:xfrm>
              <a:prstGeom prst="rect">
                <a:avLst/>
              </a:prstGeom>
              <a:solidFill>
                <a:srgbClr val="FFFFFF"/>
              </a:solidFill>
              <a:ln w="57150" cap="flat">
                <a:solidFill>
                  <a:srgbClr val="0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41" name="head">
                <a:extLst>
                  <a:ext uri="{FF2B5EF4-FFF2-40B4-BE49-F238E27FC236}">
                    <a16:creationId xmlns:a16="http://schemas.microsoft.com/office/drawing/2014/main" id="{CCF92B4F-7F53-2D0B-C26B-2A5D53AEB388}"/>
                  </a:ext>
                </a:extLst>
              </p:cNvPr>
              <p:cNvSpPr txBox="1"/>
              <p:nvPr/>
            </p:nvSpPr>
            <p:spPr>
              <a:xfrm>
                <a:off x="5653471" y="8142805"/>
                <a:ext cx="1208664" cy="84125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defRPr sz="4800" b="1">
                    <a:solidFill>
                      <a:srgbClr val="000000"/>
                    </a:solidFill>
                  </a:defRPr>
                </a:lvl1pPr>
              </a:lstStyle>
              <a:p>
                <a:r>
                  <a:rPr lang="en-US" dirty="0">
                    <a:latin typeface="Courier New" panose="02070309020205020404" pitchFamily="49" charset="0"/>
                    <a:cs typeface="Courier New" panose="02070309020205020404" pitchFamily="49" charset="0"/>
                  </a:rPr>
                  <a:t>???</a:t>
                </a:r>
                <a:endParaRPr dirty="0">
                  <a:latin typeface="Courier New" panose="02070309020205020404" pitchFamily="49" charset="0"/>
                  <a:cs typeface="Courier New" panose="02070309020205020404" pitchFamily="49" charset="0"/>
                </a:endParaRPr>
              </a:p>
            </p:txBody>
          </p:sp>
          <p:sp>
            <p:nvSpPr>
              <p:cNvPr id="42" name="LinkedList">
                <a:extLst>
                  <a:ext uri="{FF2B5EF4-FFF2-40B4-BE49-F238E27FC236}">
                    <a16:creationId xmlns:a16="http://schemas.microsoft.com/office/drawing/2014/main" id="{84A557D8-7E4E-E149-070A-40663C1247F5}"/>
                  </a:ext>
                </a:extLst>
              </p:cNvPr>
              <p:cNvSpPr txBox="1"/>
              <p:nvPr/>
            </p:nvSpPr>
            <p:spPr>
              <a:xfrm>
                <a:off x="5457904" y="7432293"/>
                <a:ext cx="1404231" cy="84125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defRPr sz="4800" b="1">
                    <a:solidFill>
                      <a:srgbClr val="000000"/>
                    </a:solidFill>
                  </a:defRPr>
                </a:lvl1pPr>
              </a:lstStyle>
              <a:p>
                <a:r>
                  <a:rPr lang="en-US" dirty="0" err="1"/>
                  <a:t>func</a:t>
                </a:r>
                <a:endParaRPr dirty="0"/>
              </a:p>
            </p:txBody>
          </p:sp>
        </p:grpSp>
      </p:grpSp>
      <p:sp>
        <p:nvSpPr>
          <p:cNvPr id="52" name="Rectangle: Rounded Corners 51">
            <a:extLst>
              <a:ext uri="{FF2B5EF4-FFF2-40B4-BE49-F238E27FC236}">
                <a16:creationId xmlns:a16="http://schemas.microsoft.com/office/drawing/2014/main" id="{1C1C8A3E-9C28-8914-8483-28ADB355DC1C}"/>
              </a:ext>
            </a:extLst>
          </p:cNvPr>
          <p:cNvSpPr/>
          <p:nvPr/>
        </p:nvSpPr>
        <p:spPr>
          <a:xfrm>
            <a:off x="11011236" y="6031258"/>
            <a:ext cx="7344697" cy="1646042"/>
          </a:xfrm>
          <a:prstGeom prst="roundRect">
            <a:avLst>
              <a:gd name="adj" fmla="val 7487"/>
            </a:avLst>
          </a:prstGeom>
          <a:solidFill>
            <a:srgbClr val="002B3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l" defTabSz="825500" rtl="0" fontAlgn="auto" latinLnBrk="0" hangingPunct="0">
              <a:lnSpc>
                <a:spcPct val="100000"/>
              </a:lnSpc>
              <a:spcBef>
                <a:spcPts val="0"/>
              </a:spcBef>
              <a:spcAft>
                <a:spcPts val="0"/>
              </a:spcAft>
              <a:buClrTx/>
              <a:buSzTx/>
              <a:buFontTx/>
              <a:buNone/>
              <a:tabLst/>
            </a:pPr>
            <a:r>
              <a:rPr lang="en-US" sz="3200" dirty="0">
                <a:solidFill>
                  <a:srgbClr val="FFFFFF"/>
                </a:solidFill>
                <a:latin typeface="Helvetica Neue Medium"/>
                <a:ea typeface="Helvetica Neue Medium"/>
                <a:cs typeface="Helvetica Neue Medium"/>
                <a:sym typeface="Helvetica Neue Medium"/>
              </a:rPr>
              <a:t>Instances of a class are namespaces, with every name mapped to an object</a:t>
            </a:r>
            <a:endParaRPr kumimoji="0" lang="en-US" sz="32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spTree>
    <p:extLst>
      <p:ext uri="{BB962C8B-B14F-4D97-AF65-F5344CB8AC3E}">
        <p14:creationId xmlns:p14="http://schemas.microsoft.com/office/powerpoint/2010/main" val="3120246596"/>
      </p:ext>
    </p:extLst>
  </p:cSld>
  <p:clrMapOvr>
    <a:masterClrMapping/>
  </p:clrMapOvr>
  <p:transition spd="med"/>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195"/>
                                        </p:tgtEl>
                                        <p:attrNameLst>
                                          <p:attrName>style.visibility</p:attrName>
                                        </p:attrNameLst>
                                      </p:cBhvr>
                                      <p:to>
                                        <p:strVal val="visible"/>
                                      </p:to>
                                    </p:set>
                                    <p:animEffect transition="in" filter="fade">
                                      <p:cBhvr>
                                        <p:cTn id="15" dur="500"/>
                                        <p:tgtEl>
                                          <p:spTgt spid="119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52"/>
                                        </p:tgtEl>
                                        <p:attrNameLst>
                                          <p:attrName>style.visibility</p:attrName>
                                        </p:attrNameLst>
                                      </p:cBhvr>
                                      <p:to>
                                        <p:strVal val="visible"/>
                                      </p:to>
                                    </p:set>
                                    <p:animEffect transition="in" filter="fade">
                                      <p:cBhvr>
                                        <p:cTn id="25" dur="500"/>
                                        <p:tgtEl>
                                          <p:spTgt spid="52"/>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51"/>
                                        </p:tgtEl>
                                        <p:attrNameLst>
                                          <p:attrName>style.visibility</p:attrName>
                                        </p:attrNameLst>
                                      </p:cBhvr>
                                      <p:to>
                                        <p:strVal val="visible"/>
                                      </p:to>
                                    </p:set>
                                    <p:animEffect transition="in" filter="fade">
                                      <p:cBhvr>
                                        <p:cTn id="30" dur="500"/>
                                        <p:tgtEl>
                                          <p:spTgt spid="51"/>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26"/>
                                        </p:tgtEl>
                                        <p:attrNameLst>
                                          <p:attrName>style.visibility</p:attrName>
                                        </p:attrNameLst>
                                      </p:cBhvr>
                                      <p:to>
                                        <p:strVal val="visible"/>
                                      </p:to>
                                    </p:set>
                                    <p:animEffect transition="in" filter="fade">
                                      <p:cBhvr>
                                        <p:cTn id="35" dur="500"/>
                                        <p:tgtEl>
                                          <p:spTgt spid="26"/>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32"/>
                                        </p:tgtEl>
                                        <p:attrNameLst>
                                          <p:attrName>style.visibility</p:attrName>
                                        </p:attrNameLst>
                                      </p:cBhvr>
                                      <p:to>
                                        <p:strVal val="visible"/>
                                      </p:to>
                                    </p:set>
                                    <p:animEffect transition="in" filter="fade">
                                      <p:cBhvr>
                                        <p:cTn id="40" dur="500"/>
                                        <p:tgtEl>
                                          <p:spTgt spid="32"/>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49"/>
                                        </p:tgtEl>
                                        <p:attrNameLst>
                                          <p:attrName>style.visibility</p:attrName>
                                        </p:attrNameLst>
                                      </p:cBhvr>
                                      <p:to>
                                        <p:strVal val="visible"/>
                                      </p:to>
                                    </p:set>
                                    <p:animEffect transition="in" filter="fade">
                                      <p:cBhvr>
                                        <p:cTn id="45" dur="500"/>
                                        <p:tgtEl>
                                          <p:spTgt spid="49"/>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50"/>
                                        </p:tgtEl>
                                        <p:attrNameLst>
                                          <p:attrName>style.visibility</p:attrName>
                                        </p:attrNameLst>
                                      </p:cBhvr>
                                      <p:to>
                                        <p:strVal val="visible"/>
                                      </p:to>
                                    </p:set>
                                    <p:animEffect transition="in" filter="fade">
                                      <p:cBhvr>
                                        <p:cTn id="50"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5" grpId="0" animBg="1"/>
      <p:bldP spid="2" grpId="0" animBg="1"/>
      <p:bldP spid="52"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14E2930-7FDF-6471-38B1-8E071790A548}"/>
              </a:ext>
            </a:extLst>
          </p:cNvPr>
          <p:cNvSpPr txBox="1"/>
          <p:nvPr/>
        </p:nvSpPr>
        <p:spPr>
          <a:xfrm>
            <a:off x="2484924" y="3583950"/>
            <a:ext cx="1208664"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Helvetica Neue"/>
              </a:rPr>
              <a:t>push()</a:t>
            </a:r>
          </a:p>
        </p:txBody>
      </p:sp>
      <p:sp>
        <p:nvSpPr>
          <p:cNvPr id="6" name="TextBox 5">
            <a:extLst>
              <a:ext uri="{FF2B5EF4-FFF2-40B4-BE49-F238E27FC236}">
                <a16:creationId xmlns:a16="http://schemas.microsoft.com/office/drawing/2014/main" id="{D4723CAF-B48A-3CBB-7308-0C3E9EBC749E}"/>
              </a:ext>
            </a:extLst>
          </p:cNvPr>
          <p:cNvSpPr txBox="1"/>
          <p:nvPr/>
        </p:nvSpPr>
        <p:spPr>
          <a:xfrm>
            <a:off x="2484924" y="4242497"/>
            <a:ext cx="1024319"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Helvetica Neue"/>
              </a:rPr>
              <a:t>pop()</a:t>
            </a:r>
          </a:p>
        </p:txBody>
      </p:sp>
      <p:sp>
        <p:nvSpPr>
          <p:cNvPr id="7" name="TextBox 6">
            <a:extLst>
              <a:ext uri="{FF2B5EF4-FFF2-40B4-BE49-F238E27FC236}">
                <a16:creationId xmlns:a16="http://schemas.microsoft.com/office/drawing/2014/main" id="{D8DD8D36-A386-9BA4-6734-9B5FA1964573}"/>
              </a:ext>
            </a:extLst>
          </p:cNvPr>
          <p:cNvSpPr txBox="1"/>
          <p:nvPr/>
        </p:nvSpPr>
        <p:spPr>
          <a:xfrm>
            <a:off x="2484924" y="6010557"/>
            <a:ext cx="1761701"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dirty="0">
                <a:solidFill>
                  <a:srgbClr val="000000"/>
                </a:solidFill>
                <a:latin typeface="Courier New" panose="02070309020205020404" pitchFamily="49" charset="0"/>
                <a:cs typeface="Courier New" panose="02070309020205020404" pitchFamily="49" charset="0"/>
              </a:rPr>
              <a:t>enqueue</a:t>
            </a:r>
            <a:r>
              <a:rPr kumimoji="0" lang="en-US" sz="24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Helvetica Neue"/>
              </a:rPr>
              <a:t>()</a:t>
            </a:r>
          </a:p>
        </p:txBody>
      </p:sp>
      <p:sp>
        <p:nvSpPr>
          <p:cNvPr id="8" name="TextBox 7">
            <a:extLst>
              <a:ext uri="{FF2B5EF4-FFF2-40B4-BE49-F238E27FC236}">
                <a16:creationId xmlns:a16="http://schemas.microsoft.com/office/drawing/2014/main" id="{87A40286-FE76-AFAE-BBA8-10CE3F6D1565}"/>
              </a:ext>
            </a:extLst>
          </p:cNvPr>
          <p:cNvSpPr txBox="1"/>
          <p:nvPr/>
        </p:nvSpPr>
        <p:spPr>
          <a:xfrm>
            <a:off x="2484924" y="6634710"/>
            <a:ext cx="1761701"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Helvetica Neue"/>
              </a:rPr>
              <a:t>dequeue()</a:t>
            </a:r>
          </a:p>
        </p:txBody>
      </p:sp>
      <p:sp>
        <p:nvSpPr>
          <p:cNvPr id="9" name="TextBox 8">
            <a:extLst>
              <a:ext uri="{FF2B5EF4-FFF2-40B4-BE49-F238E27FC236}">
                <a16:creationId xmlns:a16="http://schemas.microsoft.com/office/drawing/2014/main" id="{5E8103C5-E5D8-FA66-D758-A2FE2C23E777}"/>
              </a:ext>
            </a:extLst>
          </p:cNvPr>
          <p:cNvSpPr txBox="1"/>
          <p:nvPr/>
        </p:nvSpPr>
        <p:spPr>
          <a:xfrm>
            <a:off x="2484924" y="8380574"/>
            <a:ext cx="2130391"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dirty="0" err="1">
                <a:solidFill>
                  <a:srgbClr val="000000"/>
                </a:solidFill>
                <a:latin typeface="Courier New" panose="02070309020205020404" pitchFamily="49" charset="0"/>
                <a:cs typeface="Courier New" panose="02070309020205020404" pitchFamily="49" charset="0"/>
              </a:rPr>
              <a:t>add_first</a:t>
            </a:r>
            <a:r>
              <a:rPr kumimoji="0" lang="en-US" sz="24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Helvetica Neue"/>
              </a:rPr>
              <a:t>()</a:t>
            </a:r>
          </a:p>
        </p:txBody>
      </p:sp>
      <p:sp>
        <p:nvSpPr>
          <p:cNvPr id="10" name="TextBox 9">
            <a:extLst>
              <a:ext uri="{FF2B5EF4-FFF2-40B4-BE49-F238E27FC236}">
                <a16:creationId xmlns:a16="http://schemas.microsoft.com/office/drawing/2014/main" id="{64251110-C91C-6B87-87F4-2DA337574B2D}"/>
              </a:ext>
            </a:extLst>
          </p:cNvPr>
          <p:cNvSpPr txBox="1"/>
          <p:nvPr/>
        </p:nvSpPr>
        <p:spPr>
          <a:xfrm>
            <a:off x="2484924" y="9796098"/>
            <a:ext cx="1946046"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err="1">
                <a:ln>
                  <a:noFill/>
                </a:ln>
                <a:solidFill>
                  <a:srgbClr val="000000"/>
                </a:solidFill>
                <a:effectLst/>
                <a:uFillTx/>
                <a:latin typeface="Courier New" panose="02070309020205020404" pitchFamily="49" charset="0"/>
                <a:cs typeface="Courier New" panose="02070309020205020404" pitchFamily="49" charset="0"/>
                <a:sym typeface="Helvetica Neue"/>
              </a:rPr>
              <a:t>add_last</a:t>
            </a:r>
            <a:r>
              <a:rPr kumimoji="0" lang="en-US" sz="24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Helvetica Neue"/>
              </a:rPr>
              <a:t>()</a:t>
            </a:r>
          </a:p>
        </p:txBody>
      </p:sp>
      <p:sp>
        <p:nvSpPr>
          <p:cNvPr id="11" name="TextBox 10">
            <a:extLst>
              <a:ext uri="{FF2B5EF4-FFF2-40B4-BE49-F238E27FC236}">
                <a16:creationId xmlns:a16="http://schemas.microsoft.com/office/drawing/2014/main" id="{916B1576-A23C-1CDD-26A1-3E34850E9E19}"/>
              </a:ext>
            </a:extLst>
          </p:cNvPr>
          <p:cNvSpPr txBox="1"/>
          <p:nvPr/>
        </p:nvSpPr>
        <p:spPr>
          <a:xfrm>
            <a:off x="2484924" y="9088336"/>
            <a:ext cx="2683427"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err="1">
                <a:ln>
                  <a:noFill/>
                </a:ln>
                <a:solidFill>
                  <a:srgbClr val="000000"/>
                </a:solidFill>
                <a:effectLst/>
                <a:uFillTx/>
                <a:latin typeface="Courier New" panose="02070309020205020404" pitchFamily="49" charset="0"/>
                <a:cs typeface="Courier New" panose="02070309020205020404" pitchFamily="49" charset="0"/>
                <a:sym typeface="Helvetica Neue"/>
              </a:rPr>
              <a:t>remove_first</a:t>
            </a:r>
            <a:r>
              <a:rPr kumimoji="0" lang="en-US" sz="24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Helvetica Neue"/>
              </a:rPr>
              <a:t>()</a:t>
            </a:r>
          </a:p>
        </p:txBody>
      </p:sp>
      <p:sp>
        <p:nvSpPr>
          <p:cNvPr id="12" name="TextBox 11">
            <a:extLst>
              <a:ext uri="{FF2B5EF4-FFF2-40B4-BE49-F238E27FC236}">
                <a16:creationId xmlns:a16="http://schemas.microsoft.com/office/drawing/2014/main" id="{726BB6BE-3B10-5BF3-E8F1-C47340E239BF}"/>
              </a:ext>
            </a:extLst>
          </p:cNvPr>
          <p:cNvSpPr txBox="1"/>
          <p:nvPr/>
        </p:nvSpPr>
        <p:spPr>
          <a:xfrm>
            <a:off x="2484924" y="10503860"/>
            <a:ext cx="2499082"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err="1">
                <a:ln>
                  <a:noFill/>
                </a:ln>
                <a:solidFill>
                  <a:srgbClr val="000000"/>
                </a:solidFill>
                <a:effectLst/>
                <a:uFillTx/>
                <a:latin typeface="Courier New" panose="02070309020205020404" pitchFamily="49" charset="0"/>
                <a:cs typeface="Courier New" panose="02070309020205020404" pitchFamily="49" charset="0"/>
                <a:sym typeface="Helvetica Neue"/>
              </a:rPr>
              <a:t>remove_last</a:t>
            </a:r>
            <a:r>
              <a:rPr kumimoji="0" lang="en-US" sz="24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Helvetica Neue"/>
              </a:rPr>
              <a:t>()</a:t>
            </a:r>
          </a:p>
        </p:txBody>
      </p:sp>
      <p:sp>
        <p:nvSpPr>
          <p:cNvPr id="13" name="TextBox 12">
            <a:extLst>
              <a:ext uri="{FF2B5EF4-FFF2-40B4-BE49-F238E27FC236}">
                <a16:creationId xmlns:a16="http://schemas.microsoft.com/office/drawing/2014/main" id="{747CFB61-54D7-9E95-3049-4AC25211F9EC}"/>
              </a:ext>
            </a:extLst>
          </p:cNvPr>
          <p:cNvSpPr txBox="1"/>
          <p:nvPr/>
        </p:nvSpPr>
        <p:spPr>
          <a:xfrm>
            <a:off x="6085388" y="2886482"/>
            <a:ext cx="839974"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b="1" dirty="0">
                <a:solidFill>
                  <a:srgbClr val="000000"/>
                </a:solidFill>
                <a:latin typeface="Courier New" panose="02070309020205020404" pitchFamily="49" charset="0"/>
                <a:cs typeface="Courier New" panose="02070309020205020404" pitchFamily="49" charset="0"/>
              </a:rPr>
              <a:t>List</a:t>
            </a:r>
            <a:endParaRPr kumimoji="0" lang="en-US" sz="2400" b="1"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Helvetica Neue"/>
            </a:endParaRPr>
          </a:p>
        </p:txBody>
      </p:sp>
      <p:sp>
        <p:nvSpPr>
          <p:cNvPr id="14" name="TextBox 13">
            <a:extLst>
              <a:ext uri="{FF2B5EF4-FFF2-40B4-BE49-F238E27FC236}">
                <a16:creationId xmlns:a16="http://schemas.microsoft.com/office/drawing/2014/main" id="{D3004CCD-2A82-30D5-E1D7-F470DFA7CF52}"/>
              </a:ext>
            </a:extLst>
          </p:cNvPr>
          <p:cNvSpPr txBox="1"/>
          <p:nvPr/>
        </p:nvSpPr>
        <p:spPr>
          <a:xfrm>
            <a:off x="8516075" y="2517150"/>
            <a:ext cx="2418625"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b="1" dirty="0">
                <a:solidFill>
                  <a:srgbClr val="000000"/>
                </a:solidFill>
                <a:latin typeface="Courier New" panose="02070309020205020404" pitchFamily="49" charset="0"/>
                <a:cs typeface="Courier New" panose="02070309020205020404" pitchFamily="49" charset="0"/>
              </a:rPr>
              <a:t>List (lazy update)</a:t>
            </a:r>
            <a:endParaRPr kumimoji="0" lang="en-US" sz="2400" b="1"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Helvetica Neue"/>
            </a:endParaRPr>
          </a:p>
        </p:txBody>
      </p:sp>
      <p:sp>
        <p:nvSpPr>
          <p:cNvPr id="15" name="TextBox 14">
            <a:extLst>
              <a:ext uri="{FF2B5EF4-FFF2-40B4-BE49-F238E27FC236}">
                <a16:creationId xmlns:a16="http://schemas.microsoft.com/office/drawing/2014/main" id="{985870AE-CC39-3AE6-46DE-6B884991E1B6}"/>
              </a:ext>
            </a:extLst>
          </p:cNvPr>
          <p:cNvSpPr txBox="1"/>
          <p:nvPr/>
        </p:nvSpPr>
        <p:spPr>
          <a:xfrm>
            <a:off x="12046675" y="2517150"/>
            <a:ext cx="1897925"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b="1" dirty="0">
                <a:solidFill>
                  <a:srgbClr val="000000"/>
                </a:solidFill>
                <a:latin typeface="Courier New" panose="02070309020205020404" pitchFamily="49" charset="0"/>
                <a:cs typeface="Courier New" panose="02070309020205020404" pitchFamily="49" charset="0"/>
              </a:rPr>
              <a:t>Linked List</a:t>
            </a:r>
            <a:endParaRPr kumimoji="0" lang="en-US" sz="2400" b="1"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Helvetica Neue"/>
            </a:endParaRPr>
          </a:p>
        </p:txBody>
      </p:sp>
      <p:sp>
        <p:nvSpPr>
          <p:cNvPr id="16" name="TextBox 15">
            <a:extLst>
              <a:ext uri="{FF2B5EF4-FFF2-40B4-BE49-F238E27FC236}">
                <a16:creationId xmlns:a16="http://schemas.microsoft.com/office/drawing/2014/main" id="{8559B52F-2FD7-2C99-94BA-6FFC5020F177}"/>
              </a:ext>
            </a:extLst>
          </p:cNvPr>
          <p:cNvSpPr txBox="1"/>
          <p:nvPr/>
        </p:nvSpPr>
        <p:spPr>
          <a:xfrm>
            <a:off x="14662875" y="2517150"/>
            <a:ext cx="3015525"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b="1" dirty="0">
                <a:solidFill>
                  <a:srgbClr val="000000"/>
                </a:solidFill>
                <a:latin typeface="Courier New" panose="02070309020205020404" pitchFamily="49" charset="0"/>
                <a:cs typeface="Courier New" panose="02070309020205020404" pitchFamily="49" charset="0"/>
              </a:rPr>
              <a:t>Linked List (tail pointer)</a:t>
            </a:r>
            <a:endParaRPr kumimoji="0" lang="en-US" sz="2400" b="1"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Helvetica Neue"/>
            </a:endParaRPr>
          </a:p>
        </p:txBody>
      </p:sp>
      <p:grpSp>
        <p:nvGrpSpPr>
          <p:cNvPr id="17" name="Group 16">
            <a:extLst>
              <a:ext uri="{FF2B5EF4-FFF2-40B4-BE49-F238E27FC236}">
                <a16:creationId xmlns:a16="http://schemas.microsoft.com/office/drawing/2014/main" id="{7D90287A-9D87-5620-F86C-DFBC3BF4D733}"/>
              </a:ext>
            </a:extLst>
          </p:cNvPr>
          <p:cNvGrpSpPr/>
          <p:nvPr/>
        </p:nvGrpSpPr>
        <p:grpSpPr>
          <a:xfrm>
            <a:off x="9297554" y="3583950"/>
            <a:ext cx="1048397" cy="7386897"/>
            <a:chOff x="9297554" y="3583950"/>
            <a:chExt cx="1048397" cy="7386897"/>
          </a:xfrm>
        </p:grpSpPr>
        <p:sp>
          <p:nvSpPr>
            <p:cNvPr id="21" name="TextBox 20">
              <a:extLst>
                <a:ext uri="{FF2B5EF4-FFF2-40B4-BE49-F238E27FC236}">
                  <a16:creationId xmlns:a16="http://schemas.microsoft.com/office/drawing/2014/main" id="{6660AA36-6B1E-941D-2F1E-166D236A19FC}"/>
                </a:ext>
              </a:extLst>
            </p:cNvPr>
            <p:cNvSpPr txBox="1"/>
            <p:nvPr/>
          </p:nvSpPr>
          <p:spPr>
            <a:xfrm>
              <a:off x="9321632" y="3583950"/>
              <a:ext cx="1024319"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dirty="0">
                  <a:solidFill>
                    <a:srgbClr val="000000"/>
                  </a:solidFill>
                  <a:latin typeface="Courier New" panose="02070309020205020404" pitchFamily="49" charset="0"/>
                  <a:cs typeface="Courier New" panose="02070309020205020404" pitchFamily="49" charset="0"/>
                </a:rPr>
                <a:t>O(1)*</a:t>
              </a:r>
              <a:endParaRPr kumimoji="0" lang="en-US" sz="24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Helvetica Neue"/>
              </a:endParaRPr>
            </a:p>
          </p:txBody>
        </p:sp>
        <p:sp>
          <p:nvSpPr>
            <p:cNvPr id="22" name="TextBox 21">
              <a:extLst>
                <a:ext uri="{FF2B5EF4-FFF2-40B4-BE49-F238E27FC236}">
                  <a16:creationId xmlns:a16="http://schemas.microsoft.com/office/drawing/2014/main" id="{2E3A304B-AF19-F42E-72C7-2F338F04BF1A}"/>
                </a:ext>
              </a:extLst>
            </p:cNvPr>
            <p:cNvSpPr txBox="1"/>
            <p:nvPr/>
          </p:nvSpPr>
          <p:spPr>
            <a:xfrm>
              <a:off x="9321632" y="4240721"/>
              <a:ext cx="1024319"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dirty="0">
                  <a:solidFill>
                    <a:srgbClr val="000000"/>
                  </a:solidFill>
                  <a:latin typeface="Courier New" panose="02070309020205020404" pitchFamily="49" charset="0"/>
                  <a:cs typeface="Courier New" panose="02070309020205020404" pitchFamily="49" charset="0"/>
                </a:rPr>
                <a:t>O(1)*</a:t>
              </a:r>
              <a:endParaRPr kumimoji="0" lang="en-US" sz="24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Helvetica Neue"/>
              </a:endParaRPr>
            </a:p>
          </p:txBody>
        </p:sp>
        <p:sp>
          <p:nvSpPr>
            <p:cNvPr id="31" name="TextBox 30">
              <a:extLst>
                <a:ext uri="{FF2B5EF4-FFF2-40B4-BE49-F238E27FC236}">
                  <a16:creationId xmlns:a16="http://schemas.microsoft.com/office/drawing/2014/main" id="{59FDC1B0-1591-5553-5448-113BD185E922}"/>
                </a:ext>
              </a:extLst>
            </p:cNvPr>
            <p:cNvSpPr txBox="1"/>
            <p:nvPr/>
          </p:nvSpPr>
          <p:spPr>
            <a:xfrm>
              <a:off x="9297554" y="5931746"/>
              <a:ext cx="1024319"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dirty="0">
                  <a:solidFill>
                    <a:srgbClr val="000000"/>
                  </a:solidFill>
                  <a:latin typeface="Courier New" panose="02070309020205020404" pitchFamily="49" charset="0"/>
                  <a:cs typeface="Courier New" panose="02070309020205020404" pitchFamily="49" charset="0"/>
                </a:rPr>
                <a:t>O(1)*</a:t>
              </a:r>
              <a:endParaRPr kumimoji="0" lang="en-US" sz="24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Helvetica Neue"/>
              </a:endParaRPr>
            </a:p>
          </p:txBody>
        </p:sp>
        <p:sp>
          <p:nvSpPr>
            <p:cNvPr id="32" name="TextBox 31">
              <a:extLst>
                <a:ext uri="{FF2B5EF4-FFF2-40B4-BE49-F238E27FC236}">
                  <a16:creationId xmlns:a16="http://schemas.microsoft.com/office/drawing/2014/main" id="{DF9FC08F-F6AA-D3F9-0633-85C61C281A0A}"/>
                </a:ext>
              </a:extLst>
            </p:cNvPr>
            <p:cNvSpPr txBox="1"/>
            <p:nvPr/>
          </p:nvSpPr>
          <p:spPr>
            <a:xfrm>
              <a:off x="9297554" y="6588517"/>
              <a:ext cx="1024319"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dirty="0">
                  <a:solidFill>
                    <a:srgbClr val="000000"/>
                  </a:solidFill>
                  <a:latin typeface="Courier New" panose="02070309020205020404" pitchFamily="49" charset="0"/>
                  <a:cs typeface="Courier New" panose="02070309020205020404" pitchFamily="49" charset="0"/>
                </a:rPr>
                <a:t>O(1)*</a:t>
              </a:r>
              <a:endParaRPr kumimoji="0" lang="en-US" sz="24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Helvetica Neue"/>
              </a:endParaRPr>
            </a:p>
          </p:txBody>
        </p:sp>
        <p:sp>
          <p:nvSpPr>
            <p:cNvPr id="43" name="TextBox 42">
              <a:extLst>
                <a:ext uri="{FF2B5EF4-FFF2-40B4-BE49-F238E27FC236}">
                  <a16:creationId xmlns:a16="http://schemas.microsoft.com/office/drawing/2014/main" id="{6E9A9B7F-23FC-9E18-56AD-0930D6DEFC98}"/>
                </a:ext>
              </a:extLst>
            </p:cNvPr>
            <p:cNvSpPr txBox="1"/>
            <p:nvPr/>
          </p:nvSpPr>
          <p:spPr>
            <a:xfrm>
              <a:off x="9297554" y="8280815"/>
              <a:ext cx="1024319"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dirty="0">
                  <a:solidFill>
                    <a:srgbClr val="000000"/>
                  </a:solidFill>
                  <a:latin typeface="Courier New" panose="02070309020205020404" pitchFamily="49" charset="0"/>
                  <a:cs typeface="Courier New" panose="02070309020205020404" pitchFamily="49" charset="0"/>
                </a:rPr>
                <a:t>O(1)*</a:t>
              </a:r>
              <a:endParaRPr kumimoji="0" lang="en-US" sz="24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Helvetica Neue"/>
              </a:endParaRPr>
            </a:p>
          </p:txBody>
        </p:sp>
        <p:sp>
          <p:nvSpPr>
            <p:cNvPr id="44" name="TextBox 43">
              <a:extLst>
                <a:ext uri="{FF2B5EF4-FFF2-40B4-BE49-F238E27FC236}">
                  <a16:creationId xmlns:a16="http://schemas.microsoft.com/office/drawing/2014/main" id="{CE2C0BF2-1B9E-E3F2-8780-07B6F5E0B145}"/>
                </a:ext>
              </a:extLst>
            </p:cNvPr>
            <p:cNvSpPr txBox="1"/>
            <p:nvPr/>
          </p:nvSpPr>
          <p:spPr>
            <a:xfrm>
              <a:off x="9297554" y="8937586"/>
              <a:ext cx="1024319"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dirty="0">
                  <a:solidFill>
                    <a:srgbClr val="000000"/>
                  </a:solidFill>
                  <a:latin typeface="Courier New" panose="02070309020205020404" pitchFamily="49" charset="0"/>
                  <a:cs typeface="Courier New" panose="02070309020205020404" pitchFamily="49" charset="0"/>
                </a:rPr>
                <a:t>O(1)*</a:t>
              </a:r>
              <a:endParaRPr kumimoji="0" lang="en-US" sz="24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Helvetica Neue"/>
              </a:endParaRPr>
            </a:p>
          </p:txBody>
        </p:sp>
        <p:sp>
          <p:nvSpPr>
            <p:cNvPr id="45" name="TextBox 44">
              <a:extLst>
                <a:ext uri="{FF2B5EF4-FFF2-40B4-BE49-F238E27FC236}">
                  <a16:creationId xmlns:a16="http://schemas.microsoft.com/office/drawing/2014/main" id="{BA244D8B-F3C7-0282-BAE0-BF5766E403E0}"/>
                </a:ext>
              </a:extLst>
            </p:cNvPr>
            <p:cNvSpPr txBox="1"/>
            <p:nvPr/>
          </p:nvSpPr>
          <p:spPr>
            <a:xfrm>
              <a:off x="9321632" y="9842152"/>
              <a:ext cx="1024319"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dirty="0">
                  <a:solidFill>
                    <a:srgbClr val="000000"/>
                  </a:solidFill>
                  <a:latin typeface="Courier New" panose="02070309020205020404" pitchFamily="49" charset="0"/>
                  <a:cs typeface="Courier New" panose="02070309020205020404" pitchFamily="49" charset="0"/>
                </a:rPr>
                <a:t>O(1)*</a:t>
              </a:r>
              <a:endParaRPr kumimoji="0" lang="en-US" sz="24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Helvetica Neue"/>
              </a:endParaRPr>
            </a:p>
          </p:txBody>
        </p:sp>
        <p:sp>
          <p:nvSpPr>
            <p:cNvPr id="46" name="TextBox 45">
              <a:extLst>
                <a:ext uri="{FF2B5EF4-FFF2-40B4-BE49-F238E27FC236}">
                  <a16:creationId xmlns:a16="http://schemas.microsoft.com/office/drawing/2014/main" id="{47CD85F0-8B69-5852-8B40-23DEA68E8FE5}"/>
                </a:ext>
              </a:extLst>
            </p:cNvPr>
            <p:cNvSpPr txBox="1"/>
            <p:nvPr/>
          </p:nvSpPr>
          <p:spPr>
            <a:xfrm>
              <a:off x="9321632" y="10498923"/>
              <a:ext cx="1024319"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dirty="0">
                  <a:solidFill>
                    <a:srgbClr val="000000"/>
                  </a:solidFill>
                  <a:latin typeface="Courier New" panose="02070309020205020404" pitchFamily="49" charset="0"/>
                  <a:cs typeface="Courier New" panose="02070309020205020404" pitchFamily="49" charset="0"/>
                </a:rPr>
                <a:t>O(1)*</a:t>
              </a:r>
              <a:endParaRPr kumimoji="0" lang="en-US" sz="24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Helvetica Neue"/>
              </a:endParaRPr>
            </a:p>
          </p:txBody>
        </p:sp>
      </p:grpSp>
      <p:sp>
        <p:nvSpPr>
          <p:cNvPr id="59" name="Rectangle: Rounded Corners 58">
            <a:extLst>
              <a:ext uri="{FF2B5EF4-FFF2-40B4-BE49-F238E27FC236}">
                <a16:creationId xmlns:a16="http://schemas.microsoft.com/office/drawing/2014/main" id="{17681D79-397E-29C7-7E4A-5FADD2F67CCE}"/>
              </a:ext>
            </a:extLst>
          </p:cNvPr>
          <p:cNvSpPr/>
          <p:nvPr/>
        </p:nvSpPr>
        <p:spPr>
          <a:xfrm>
            <a:off x="7589520" y="12108577"/>
            <a:ext cx="4914956" cy="1203166"/>
          </a:xfrm>
          <a:prstGeom prst="roundRect">
            <a:avLst/>
          </a:prstGeom>
          <a:solidFill>
            <a:srgbClr val="FDF6E3"/>
          </a:solidFill>
          <a:ln w="12700" cap="flat">
            <a:solidFill>
              <a:srgbClr val="002B36"/>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3200" b="0" i="0" u="none" strike="noStrike" cap="none" spc="0" normalizeH="0" baseline="0" dirty="0">
                <a:ln>
                  <a:noFill/>
                </a:ln>
                <a:solidFill>
                  <a:srgbClr val="000000"/>
                </a:solidFill>
                <a:effectLst/>
                <a:uFillTx/>
                <a:latin typeface="Helvetica Neue Medium"/>
                <a:ea typeface="Helvetica Neue Medium"/>
                <a:cs typeface="Helvetica Neue Medium"/>
                <a:sym typeface="Helvetica Neue Medium"/>
              </a:rPr>
              <a:t>* denotes amortized running time</a:t>
            </a:r>
          </a:p>
        </p:txBody>
      </p:sp>
      <p:cxnSp>
        <p:nvCxnSpPr>
          <p:cNvPr id="61" name="Straight Connector 60">
            <a:extLst>
              <a:ext uri="{FF2B5EF4-FFF2-40B4-BE49-F238E27FC236}">
                <a16:creationId xmlns:a16="http://schemas.microsoft.com/office/drawing/2014/main" id="{268CB700-50FE-29CD-08E8-AAD1B2998DDD}"/>
              </a:ext>
            </a:extLst>
          </p:cNvPr>
          <p:cNvCxnSpPr>
            <a:cxnSpLocks/>
          </p:cNvCxnSpPr>
          <p:nvPr/>
        </p:nvCxnSpPr>
        <p:spPr>
          <a:xfrm>
            <a:off x="5294902" y="2517150"/>
            <a:ext cx="0" cy="8967714"/>
          </a:xfrm>
          <a:prstGeom prst="line">
            <a:avLst/>
          </a:prstGeom>
          <a:noFill/>
          <a:ln w="381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62" name="Straight Connector 61">
            <a:extLst>
              <a:ext uri="{FF2B5EF4-FFF2-40B4-BE49-F238E27FC236}">
                <a16:creationId xmlns:a16="http://schemas.microsoft.com/office/drawing/2014/main" id="{5B760654-C611-D91D-99F4-63AEF36A9E7F}"/>
              </a:ext>
            </a:extLst>
          </p:cNvPr>
          <p:cNvCxnSpPr>
            <a:cxnSpLocks/>
          </p:cNvCxnSpPr>
          <p:nvPr/>
        </p:nvCxnSpPr>
        <p:spPr>
          <a:xfrm>
            <a:off x="8318518" y="2517150"/>
            <a:ext cx="0" cy="8967714"/>
          </a:xfrm>
          <a:prstGeom prst="line">
            <a:avLst/>
          </a:prstGeom>
          <a:noFill/>
          <a:ln w="381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63" name="Straight Connector 62">
            <a:extLst>
              <a:ext uri="{FF2B5EF4-FFF2-40B4-BE49-F238E27FC236}">
                <a16:creationId xmlns:a16="http://schemas.microsoft.com/office/drawing/2014/main" id="{C8AD3F5A-9C52-CC59-C046-9B8A8D7668C9}"/>
              </a:ext>
            </a:extLst>
          </p:cNvPr>
          <p:cNvCxnSpPr>
            <a:cxnSpLocks/>
          </p:cNvCxnSpPr>
          <p:nvPr/>
        </p:nvCxnSpPr>
        <p:spPr>
          <a:xfrm>
            <a:off x="11500630" y="2517150"/>
            <a:ext cx="0" cy="8967714"/>
          </a:xfrm>
          <a:prstGeom prst="line">
            <a:avLst/>
          </a:prstGeom>
          <a:noFill/>
          <a:ln w="381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64" name="Straight Connector 63">
            <a:extLst>
              <a:ext uri="{FF2B5EF4-FFF2-40B4-BE49-F238E27FC236}">
                <a16:creationId xmlns:a16="http://schemas.microsoft.com/office/drawing/2014/main" id="{13340690-32F7-54B6-134F-AF416DBED44B}"/>
              </a:ext>
            </a:extLst>
          </p:cNvPr>
          <p:cNvCxnSpPr>
            <a:cxnSpLocks/>
          </p:cNvCxnSpPr>
          <p:nvPr/>
        </p:nvCxnSpPr>
        <p:spPr>
          <a:xfrm>
            <a:off x="14642065" y="2517150"/>
            <a:ext cx="0" cy="8967714"/>
          </a:xfrm>
          <a:prstGeom prst="line">
            <a:avLst/>
          </a:prstGeom>
          <a:noFill/>
          <a:ln w="381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65" name="Straight Connector 64">
            <a:extLst>
              <a:ext uri="{FF2B5EF4-FFF2-40B4-BE49-F238E27FC236}">
                <a16:creationId xmlns:a16="http://schemas.microsoft.com/office/drawing/2014/main" id="{7F47D01D-F439-9647-3D60-19176FE96382}"/>
              </a:ext>
            </a:extLst>
          </p:cNvPr>
          <p:cNvCxnSpPr>
            <a:cxnSpLocks/>
          </p:cNvCxnSpPr>
          <p:nvPr/>
        </p:nvCxnSpPr>
        <p:spPr>
          <a:xfrm>
            <a:off x="18391105" y="2517150"/>
            <a:ext cx="0" cy="8967714"/>
          </a:xfrm>
          <a:prstGeom prst="line">
            <a:avLst/>
          </a:prstGeom>
          <a:noFill/>
          <a:ln w="381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sp>
        <p:nvSpPr>
          <p:cNvPr id="66" name="TextBox 65">
            <a:extLst>
              <a:ext uri="{FF2B5EF4-FFF2-40B4-BE49-F238E27FC236}">
                <a16:creationId xmlns:a16="http://schemas.microsoft.com/office/drawing/2014/main" id="{4F207541-98B8-3C72-4215-8CF2A55C9305}"/>
              </a:ext>
            </a:extLst>
          </p:cNvPr>
          <p:cNvSpPr txBox="1"/>
          <p:nvPr/>
        </p:nvSpPr>
        <p:spPr>
          <a:xfrm>
            <a:off x="2063932" y="2910085"/>
            <a:ext cx="1024318"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b="1" dirty="0">
                <a:solidFill>
                  <a:srgbClr val="000000"/>
                </a:solidFill>
                <a:latin typeface="Courier New" panose="02070309020205020404" pitchFamily="49" charset="0"/>
                <a:cs typeface="Courier New" panose="02070309020205020404" pitchFamily="49" charset="0"/>
              </a:rPr>
              <a:t>Stack</a:t>
            </a:r>
            <a:endParaRPr kumimoji="0" lang="en-US" sz="2400" b="1"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Helvetica Neue"/>
            </a:endParaRPr>
          </a:p>
        </p:txBody>
      </p:sp>
      <p:sp>
        <p:nvSpPr>
          <p:cNvPr id="67" name="TextBox 66">
            <a:extLst>
              <a:ext uri="{FF2B5EF4-FFF2-40B4-BE49-F238E27FC236}">
                <a16:creationId xmlns:a16="http://schemas.microsoft.com/office/drawing/2014/main" id="{51CFFC50-423A-2426-1E63-569049682BE2}"/>
              </a:ext>
            </a:extLst>
          </p:cNvPr>
          <p:cNvSpPr txBox="1"/>
          <p:nvPr/>
        </p:nvSpPr>
        <p:spPr>
          <a:xfrm>
            <a:off x="2012869" y="5420714"/>
            <a:ext cx="1024319"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b="1" dirty="0">
                <a:solidFill>
                  <a:srgbClr val="000000"/>
                </a:solidFill>
                <a:latin typeface="Courier New" panose="02070309020205020404" pitchFamily="49" charset="0"/>
                <a:cs typeface="Courier New" panose="02070309020205020404" pitchFamily="49" charset="0"/>
              </a:rPr>
              <a:t>Queue</a:t>
            </a:r>
            <a:endParaRPr kumimoji="0" lang="en-US" sz="2400" b="1"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Helvetica Neue"/>
            </a:endParaRPr>
          </a:p>
        </p:txBody>
      </p:sp>
      <p:sp>
        <p:nvSpPr>
          <p:cNvPr id="68" name="TextBox 67">
            <a:extLst>
              <a:ext uri="{FF2B5EF4-FFF2-40B4-BE49-F238E27FC236}">
                <a16:creationId xmlns:a16="http://schemas.microsoft.com/office/drawing/2014/main" id="{2A3BB758-B93F-9476-7F21-F54E2AABA45F}"/>
              </a:ext>
            </a:extLst>
          </p:cNvPr>
          <p:cNvSpPr txBox="1"/>
          <p:nvPr/>
        </p:nvSpPr>
        <p:spPr>
          <a:xfrm>
            <a:off x="2063932" y="7814272"/>
            <a:ext cx="1024318"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b="1" dirty="0">
                <a:solidFill>
                  <a:srgbClr val="000000"/>
                </a:solidFill>
                <a:latin typeface="Courier New" panose="02070309020205020404" pitchFamily="49" charset="0"/>
                <a:cs typeface="Courier New" panose="02070309020205020404" pitchFamily="49" charset="0"/>
              </a:rPr>
              <a:t>Deque</a:t>
            </a:r>
            <a:endParaRPr kumimoji="0" lang="en-US" sz="2400" b="1"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Helvetica Neue"/>
            </a:endParaRPr>
          </a:p>
        </p:txBody>
      </p:sp>
      <p:sp>
        <p:nvSpPr>
          <p:cNvPr id="69" name="TextBox 68">
            <a:extLst>
              <a:ext uri="{FF2B5EF4-FFF2-40B4-BE49-F238E27FC236}">
                <a16:creationId xmlns:a16="http://schemas.microsoft.com/office/drawing/2014/main" id="{5340AF8B-1A6C-B8B0-C4D2-8696A3EBE233}"/>
              </a:ext>
            </a:extLst>
          </p:cNvPr>
          <p:cNvSpPr txBox="1"/>
          <p:nvPr/>
        </p:nvSpPr>
        <p:spPr>
          <a:xfrm>
            <a:off x="188021" y="1675894"/>
            <a:ext cx="1710351" cy="12105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b="1" dirty="0">
                <a:solidFill>
                  <a:srgbClr val="000000"/>
                </a:solidFill>
                <a:latin typeface="Courier New" panose="02070309020205020404" pitchFamily="49" charset="0"/>
                <a:cs typeface="Courier New" panose="02070309020205020404" pitchFamily="49" charset="0"/>
              </a:rPr>
              <a:t>Abstract Data Type</a:t>
            </a:r>
            <a:endParaRPr kumimoji="0" lang="en-US" sz="2400" b="1"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Helvetica Neue"/>
            </a:endParaRPr>
          </a:p>
        </p:txBody>
      </p:sp>
      <p:cxnSp>
        <p:nvCxnSpPr>
          <p:cNvPr id="71" name="Straight Arrow Connector 70">
            <a:extLst>
              <a:ext uri="{FF2B5EF4-FFF2-40B4-BE49-F238E27FC236}">
                <a16:creationId xmlns:a16="http://schemas.microsoft.com/office/drawing/2014/main" id="{CE32CE2E-2214-F4CF-4C48-8F615BFA549D}"/>
              </a:ext>
            </a:extLst>
          </p:cNvPr>
          <p:cNvCxnSpPr/>
          <p:nvPr/>
        </p:nvCxnSpPr>
        <p:spPr>
          <a:xfrm>
            <a:off x="1043197" y="3122444"/>
            <a:ext cx="0" cy="697468"/>
          </a:xfrm>
          <a:prstGeom prst="straightConnector1">
            <a:avLst/>
          </a:prstGeom>
          <a:noFill/>
          <a:ln w="76200" cap="flat">
            <a:solidFill>
              <a:srgbClr val="002B36"/>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72" name="TextBox 71">
            <a:extLst>
              <a:ext uri="{FF2B5EF4-FFF2-40B4-BE49-F238E27FC236}">
                <a16:creationId xmlns:a16="http://schemas.microsoft.com/office/drawing/2014/main" id="{5670D89D-A059-22CF-3499-79171B713A28}"/>
              </a:ext>
            </a:extLst>
          </p:cNvPr>
          <p:cNvSpPr txBox="1"/>
          <p:nvPr/>
        </p:nvSpPr>
        <p:spPr>
          <a:xfrm>
            <a:off x="2103122" y="628849"/>
            <a:ext cx="2893993"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b="1" dirty="0">
                <a:solidFill>
                  <a:srgbClr val="000000"/>
                </a:solidFill>
                <a:latin typeface="Courier New" panose="02070309020205020404" pitchFamily="49" charset="0"/>
                <a:cs typeface="Courier New" panose="02070309020205020404" pitchFamily="49" charset="0"/>
              </a:rPr>
              <a:t>Concrete Data Structure</a:t>
            </a:r>
            <a:endParaRPr kumimoji="0" lang="en-US" sz="2400" b="1"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Helvetica Neue"/>
            </a:endParaRPr>
          </a:p>
        </p:txBody>
      </p:sp>
      <p:cxnSp>
        <p:nvCxnSpPr>
          <p:cNvPr id="73" name="Straight Arrow Connector 72">
            <a:extLst>
              <a:ext uri="{FF2B5EF4-FFF2-40B4-BE49-F238E27FC236}">
                <a16:creationId xmlns:a16="http://schemas.microsoft.com/office/drawing/2014/main" id="{8CED4C92-F976-9F96-3888-4743049FB885}"/>
              </a:ext>
            </a:extLst>
          </p:cNvPr>
          <p:cNvCxnSpPr>
            <a:cxnSpLocks/>
          </p:cNvCxnSpPr>
          <p:nvPr/>
        </p:nvCxnSpPr>
        <p:spPr>
          <a:xfrm>
            <a:off x="4984006" y="1283375"/>
            <a:ext cx="1380218" cy="9178"/>
          </a:xfrm>
          <a:prstGeom prst="straightConnector1">
            <a:avLst/>
          </a:prstGeom>
          <a:noFill/>
          <a:ln w="76200" cap="flat">
            <a:solidFill>
              <a:srgbClr val="002B36"/>
            </a:solidFill>
            <a:prstDash val="solid"/>
            <a:miter lim="400000"/>
            <a:tailEnd type="triangle"/>
          </a:ln>
          <a:effectLst/>
          <a:sp3d/>
        </p:spPr>
        <p:style>
          <a:lnRef idx="0">
            <a:scrgbClr r="0" g="0" b="0"/>
          </a:lnRef>
          <a:fillRef idx="0">
            <a:scrgbClr r="0" g="0" b="0"/>
          </a:fillRef>
          <a:effectRef idx="0">
            <a:scrgbClr r="0" g="0" b="0"/>
          </a:effectRef>
          <a:fontRef idx="none"/>
        </p:style>
      </p:cxnSp>
      <p:grpSp>
        <p:nvGrpSpPr>
          <p:cNvPr id="118" name="Group 117">
            <a:extLst>
              <a:ext uri="{FF2B5EF4-FFF2-40B4-BE49-F238E27FC236}">
                <a16:creationId xmlns:a16="http://schemas.microsoft.com/office/drawing/2014/main" id="{A5B9253A-A3EE-1DE9-21C0-9B5D5E3BF91C}"/>
              </a:ext>
            </a:extLst>
          </p:cNvPr>
          <p:cNvGrpSpPr/>
          <p:nvPr/>
        </p:nvGrpSpPr>
        <p:grpSpPr>
          <a:xfrm>
            <a:off x="5338622" y="3583950"/>
            <a:ext cx="2921211" cy="7712978"/>
            <a:chOff x="5338622" y="3583950"/>
            <a:chExt cx="2921211" cy="7712978"/>
          </a:xfrm>
        </p:grpSpPr>
        <p:grpSp>
          <p:nvGrpSpPr>
            <p:cNvPr id="76" name="Group 75">
              <a:extLst>
                <a:ext uri="{FF2B5EF4-FFF2-40B4-BE49-F238E27FC236}">
                  <a16:creationId xmlns:a16="http://schemas.microsoft.com/office/drawing/2014/main" id="{A1A64D95-C715-C31B-E1D2-18320481BD48}"/>
                </a:ext>
              </a:extLst>
            </p:cNvPr>
            <p:cNvGrpSpPr/>
            <p:nvPr/>
          </p:nvGrpSpPr>
          <p:grpSpPr>
            <a:xfrm>
              <a:off x="5993216" y="3583950"/>
              <a:ext cx="1024319" cy="1128695"/>
              <a:chOff x="5993216" y="3583950"/>
              <a:chExt cx="1024319" cy="1128695"/>
            </a:xfrm>
          </p:grpSpPr>
          <p:sp>
            <p:nvSpPr>
              <p:cNvPr id="19" name="TextBox 18">
                <a:extLst>
                  <a:ext uri="{FF2B5EF4-FFF2-40B4-BE49-F238E27FC236}">
                    <a16:creationId xmlns:a16="http://schemas.microsoft.com/office/drawing/2014/main" id="{1FD167BC-4A6A-4F08-7AD2-0593945ACC19}"/>
                  </a:ext>
                </a:extLst>
              </p:cNvPr>
              <p:cNvSpPr txBox="1"/>
              <p:nvPr/>
            </p:nvSpPr>
            <p:spPr>
              <a:xfrm>
                <a:off x="5993216" y="3583950"/>
                <a:ext cx="1024319"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dirty="0">
                    <a:solidFill>
                      <a:srgbClr val="000000"/>
                    </a:solidFill>
                    <a:latin typeface="Courier New" panose="02070309020205020404" pitchFamily="49" charset="0"/>
                    <a:cs typeface="Courier New" panose="02070309020205020404" pitchFamily="49" charset="0"/>
                  </a:rPr>
                  <a:t>O(1)*</a:t>
                </a:r>
                <a:endParaRPr kumimoji="0" lang="en-US" sz="24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Helvetica Neue"/>
                </a:endParaRPr>
              </a:p>
            </p:txBody>
          </p:sp>
          <p:sp>
            <p:nvSpPr>
              <p:cNvPr id="20" name="TextBox 19">
                <a:extLst>
                  <a:ext uri="{FF2B5EF4-FFF2-40B4-BE49-F238E27FC236}">
                    <a16:creationId xmlns:a16="http://schemas.microsoft.com/office/drawing/2014/main" id="{71D48083-D264-88C8-208E-3D5356924163}"/>
                  </a:ext>
                </a:extLst>
              </p:cNvPr>
              <p:cNvSpPr txBox="1"/>
              <p:nvPr/>
            </p:nvSpPr>
            <p:spPr>
              <a:xfrm>
                <a:off x="5993216" y="4240721"/>
                <a:ext cx="1024319"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dirty="0">
                    <a:solidFill>
                      <a:srgbClr val="000000"/>
                    </a:solidFill>
                    <a:latin typeface="Courier New" panose="02070309020205020404" pitchFamily="49" charset="0"/>
                    <a:cs typeface="Courier New" panose="02070309020205020404" pitchFamily="49" charset="0"/>
                  </a:rPr>
                  <a:t>O(1)*</a:t>
                </a:r>
                <a:endParaRPr kumimoji="0" lang="en-US" sz="24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Helvetica Neue"/>
                </a:endParaRPr>
              </a:p>
            </p:txBody>
          </p:sp>
        </p:grpSp>
        <p:sp>
          <p:nvSpPr>
            <p:cNvPr id="29" name="TextBox 28">
              <a:extLst>
                <a:ext uri="{FF2B5EF4-FFF2-40B4-BE49-F238E27FC236}">
                  <a16:creationId xmlns:a16="http://schemas.microsoft.com/office/drawing/2014/main" id="{ADF297BF-FE7B-CF2A-487F-DC3416ED0984}"/>
                </a:ext>
              </a:extLst>
            </p:cNvPr>
            <p:cNvSpPr txBox="1"/>
            <p:nvPr/>
          </p:nvSpPr>
          <p:spPr>
            <a:xfrm>
              <a:off x="5452584" y="5876463"/>
              <a:ext cx="1024318"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dirty="0">
                  <a:solidFill>
                    <a:srgbClr val="000000"/>
                  </a:solidFill>
                  <a:latin typeface="Courier New" panose="02070309020205020404" pitchFamily="49" charset="0"/>
                  <a:cs typeface="Courier New" panose="02070309020205020404" pitchFamily="49" charset="0"/>
                </a:rPr>
                <a:t>O(1)*</a:t>
              </a:r>
              <a:endParaRPr kumimoji="0" lang="en-US" sz="2400" b="0" i="0" u="none" strike="noStrike" cap="none" spc="0" normalizeH="0" baseline="0" dirty="0">
                <a:ln>
                  <a:noFill/>
                </a:ln>
                <a:solidFill>
                  <a:srgbClr val="C00000"/>
                </a:solidFill>
                <a:effectLst/>
                <a:uFillTx/>
                <a:latin typeface="Courier New" panose="02070309020205020404" pitchFamily="49" charset="0"/>
                <a:cs typeface="Courier New" panose="02070309020205020404" pitchFamily="49" charset="0"/>
                <a:sym typeface="Helvetica Neue"/>
              </a:endParaRPr>
            </a:p>
          </p:txBody>
        </p:sp>
        <p:sp>
          <p:nvSpPr>
            <p:cNvPr id="30" name="TextBox 29">
              <a:extLst>
                <a:ext uri="{FF2B5EF4-FFF2-40B4-BE49-F238E27FC236}">
                  <a16:creationId xmlns:a16="http://schemas.microsoft.com/office/drawing/2014/main" id="{FD5DF76A-F8A7-07F4-0171-A2B47BBF58AF}"/>
                </a:ext>
              </a:extLst>
            </p:cNvPr>
            <p:cNvSpPr txBox="1"/>
            <p:nvPr/>
          </p:nvSpPr>
          <p:spPr>
            <a:xfrm>
              <a:off x="7077639" y="6529083"/>
              <a:ext cx="1024318"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dirty="0">
                  <a:solidFill>
                    <a:srgbClr val="000000"/>
                  </a:solidFill>
                  <a:latin typeface="Courier New" panose="02070309020205020404" pitchFamily="49" charset="0"/>
                  <a:cs typeface="Courier New" panose="02070309020205020404" pitchFamily="49" charset="0"/>
                </a:rPr>
                <a:t>O(1)*</a:t>
              </a:r>
              <a:endParaRPr kumimoji="0" lang="en-US" sz="24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Helvetica Neue"/>
              </a:endParaRPr>
            </a:p>
          </p:txBody>
        </p:sp>
        <p:sp>
          <p:nvSpPr>
            <p:cNvPr id="33" name="TextBox 32">
              <a:extLst>
                <a:ext uri="{FF2B5EF4-FFF2-40B4-BE49-F238E27FC236}">
                  <a16:creationId xmlns:a16="http://schemas.microsoft.com/office/drawing/2014/main" id="{A69E5159-04BA-BF4D-B2D0-58A739E7D073}"/>
                </a:ext>
              </a:extLst>
            </p:cNvPr>
            <p:cNvSpPr txBox="1"/>
            <p:nvPr/>
          </p:nvSpPr>
          <p:spPr>
            <a:xfrm>
              <a:off x="7018263" y="5876463"/>
              <a:ext cx="1142514"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solidFill>
                    <a:srgbClr val="C00000"/>
                  </a:solidFill>
                  <a:latin typeface="Courier New" panose="02070309020205020404" pitchFamily="49" charset="0"/>
                  <a:cs typeface="Courier New" panose="02070309020205020404" pitchFamily="49" charset="0"/>
                </a:rPr>
                <a:t>O(n)</a:t>
              </a:r>
              <a:endParaRPr lang="en-US" dirty="0"/>
            </a:p>
          </p:txBody>
        </p:sp>
        <p:sp>
          <p:nvSpPr>
            <p:cNvPr id="34" name="TextBox 33">
              <a:extLst>
                <a:ext uri="{FF2B5EF4-FFF2-40B4-BE49-F238E27FC236}">
                  <a16:creationId xmlns:a16="http://schemas.microsoft.com/office/drawing/2014/main" id="{5B7CBCEF-6883-03F1-2C3F-C6AB6590208A}"/>
                </a:ext>
              </a:extLst>
            </p:cNvPr>
            <p:cNvSpPr txBox="1"/>
            <p:nvPr/>
          </p:nvSpPr>
          <p:spPr>
            <a:xfrm>
              <a:off x="5393486" y="6512275"/>
              <a:ext cx="1142514"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solidFill>
                    <a:srgbClr val="C00000"/>
                  </a:solidFill>
                  <a:latin typeface="Courier New" panose="02070309020205020404" pitchFamily="49" charset="0"/>
                  <a:cs typeface="Courier New" panose="02070309020205020404" pitchFamily="49" charset="0"/>
                </a:rPr>
                <a:t>O(n)</a:t>
              </a:r>
              <a:endParaRPr lang="en-US" dirty="0"/>
            </a:p>
          </p:txBody>
        </p:sp>
        <p:sp>
          <p:nvSpPr>
            <p:cNvPr id="55" name="TextBox 54">
              <a:extLst>
                <a:ext uri="{FF2B5EF4-FFF2-40B4-BE49-F238E27FC236}">
                  <a16:creationId xmlns:a16="http://schemas.microsoft.com/office/drawing/2014/main" id="{296E88E9-144B-BC7B-FA70-472FB22DA118}"/>
                </a:ext>
              </a:extLst>
            </p:cNvPr>
            <p:cNvSpPr txBox="1"/>
            <p:nvPr/>
          </p:nvSpPr>
          <p:spPr>
            <a:xfrm>
              <a:off x="6613125" y="6293121"/>
              <a:ext cx="355867"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dirty="0">
                  <a:solidFill>
                    <a:srgbClr val="000000"/>
                  </a:solidFill>
                  <a:latin typeface="Aptos Display" panose="020B0004020202020204" pitchFamily="34" charset="0"/>
                  <a:cs typeface="Courier New" panose="02070309020205020404" pitchFamily="49" charset="0"/>
                </a:rPr>
                <a:t>or</a:t>
              </a:r>
              <a:endParaRPr kumimoji="0" lang="en-US" sz="2400" b="0" i="0" u="none" strike="noStrike" cap="none" spc="0" normalizeH="0" baseline="0" dirty="0">
                <a:ln>
                  <a:noFill/>
                </a:ln>
                <a:solidFill>
                  <a:srgbClr val="000000"/>
                </a:solidFill>
                <a:effectLst/>
                <a:uFillTx/>
                <a:latin typeface="Aptos Display" panose="020B0004020202020204" pitchFamily="34" charset="0"/>
                <a:cs typeface="Courier New" panose="02070309020205020404" pitchFamily="49" charset="0"/>
                <a:sym typeface="Helvetica Neue"/>
              </a:endParaRPr>
            </a:p>
          </p:txBody>
        </p:sp>
        <p:sp>
          <p:nvSpPr>
            <p:cNvPr id="56" name="TextBox 55">
              <a:extLst>
                <a:ext uri="{FF2B5EF4-FFF2-40B4-BE49-F238E27FC236}">
                  <a16:creationId xmlns:a16="http://schemas.microsoft.com/office/drawing/2014/main" id="{65B6905C-1189-BFA5-51E1-B6F432876392}"/>
                </a:ext>
              </a:extLst>
            </p:cNvPr>
            <p:cNvSpPr txBox="1"/>
            <p:nvPr/>
          </p:nvSpPr>
          <p:spPr>
            <a:xfrm>
              <a:off x="5397720" y="8342166"/>
              <a:ext cx="1024318"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dirty="0">
                  <a:solidFill>
                    <a:srgbClr val="000000"/>
                  </a:solidFill>
                  <a:latin typeface="Courier New" panose="02070309020205020404" pitchFamily="49" charset="0"/>
                  <a:cs typeface="Courier New" panose="02070309020205020404" pitchFamily="49" charset="0"/>
                </a:rPr>
                <a:t>O(1)*</a:t>
              </a:r>
              <a:endParaRPr kumimoji="0" lang="en-US" sz="2400" b="0" i="0" u="none" strike="noStrike" cap="none" spc="0" normalizeH="0" baseline="0" dirty="0">
                <a:ln>
                  <a:noFill/>
                </a:ln>
                <a:solidFill>
                  <a:srgbClr val="C00000"/>
                </a:solidFill>
                <a:effectLst/>
                <a:uFillTx/>
                <a:latin typeface="Courier New" panose="02070309020205020404" pitchFamily="49" charset="0"/>
                <a:cs typeface="Courier New" panose="02070309020205020404" pitchFamily="49" charset="0"/>
                <a:sym typeface="Helvetica Neue"/>
              </a:endParaRPr>
            </a:p>
          </p:txBody>
        </p:sp>
        <p:sp>
          <p:nvSpPr>
            <p:cNvPr id="57" name="TextBox 56">
              <a:extLst>
                <a:ext uri="{FF2B5EF4-FFF2-40B4-BE49-F238E27FC236}">
                  <a16:creationId xmlns:a16="http://schemas.microsoft.com/office/drawing/2014/main" id="{14B21D37-02A2-A9AD-4D5A-067AA4B851F3}"/>
                </a:ext>
              </a:extLst>
            </p:cNvPr>
            <p:cNvSpPr txBox="1"/>
            <p:nvPr/>
          </p:nvSpPr>
          <p:spPr>
            <a:xfrm>
              <a:off x="5397720" y="9088281"/>
              <a:ext cx="1024318"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dirty="0">
                  <a:solidFill>
                    <a:srgbClr val="000000"/>
                  </a:solidFill>
                  <a:latin typeface="Courier New" panose="02070309020205020404" pitchFamily="49" charset="0"/>
                  <a:cs typeface="Courier New" panose="02070309020205020404" pitchFamily="49" charset="0"/>
                </a:rPr>
                <a:t>O(1)*</a:t>
              </a:r>
              <a:endParaRPr kumimoji="0" lang="en-US" sz="2400" b="0" i="0" u="none" strike="noStrike" cap="none" spc="0" normalizeH="0" baseline="0" dirty="0">
                <a:ln>
                  <a:noFill/>
                </a:ln>
                <a:solidFill>
                  <a:srgbClr val="C00000"/>
                </a:solidFill>
                <a:effectLst/>
                <a:uFillTx/>
                <a:latin typeface="Courier New" panose="02070309020205020404" pitchFamily="49" charset="0"/>
                <a:cs typeface="Courier New" panose="02070309020205020404" pitchFamily="49" charset="0"/>
                <a:sym typeface="Helvetica Neue"/>
              </a:endParaRPr>
            </a:p>
          </p:txBody>
        </p:sp>
        <p:sp>
          <p:nvSpPr>
            <p:cNvPr id="58" name="TextBox 57">
              <a:extLst>
                <a:ext uri="{FF2B5EF4-FFF2-40B4-BE49-F238E27FC236}">
                  <a16:creationId xmlns:a16="http://schemas.microsoft.com/office/drawing/2014/main" id="{D7A61E64-F5DD-AD43-DC90-2B37DB9734CE}"/>
                </a:ext>
              </a:extLst>
            </p:cNvPr>
            <p:cNvSpPr txBox="1"/>
            <p:nvPr/>
          </p:nvSpPr>
          <p:spPr>
            <a:xfrm>
              <a:off x="7077639" y="9824544"/>
              <a:ext cx="1024318"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dirty="0">
                  <a:solidFill>
                    <a:srgbClr val="000000"/>
                  </a:solidFill>
                  <a:latin typeface="Courier New" panose="02070309020205020404" pitchFamily="49" charset="0"/>
                  <a:cs typeface="Courier New" panose="02070309020205020404" pitchFamily="49" charset="0"/>
                </a:rPr>
                <a:t>O(1)*</a:t>
              </a:r>
              <a:endParaRPr kumimoji="0" lang="en-US" sz="2400" b="0" i="0" u="none" strike="noStrike" cap="none" spc="0" normalizeH="0" baseline="0" dirty="0">
                <a:ln>
                  <a:noFill/>
                </a:ln>
                <a:solidFill>
                  <a:srgbClr val="C00000"/>
                </a:solidFill>
                <a:effectLst/>
                <a:uFillTx/>
                <a:latin typeface="Courier New" panose="02070309020205020404" pitchFamily="49" charset="0"/>
                <a:cs typeface="Courier New" panose="02070309020205020404" pitchFamily="49" charset="0"/>
                <a:sym typeface="Helvetica Neue"/>
              </a:endParaRPr>
            </a:p>
          </p:txBody>
        </p:sp>
        <p:sp>
          <p:nvSpPr>
            <p:cNvPr id="70" name="TextBox 69">
              <a:extLst>
                <a:ext uri="{FF2B5EF4-FFF2-40B4-BE49-F238E27FC236}">
                  <a16:creationId xmlns:a16="http://schemas.microsoft.com/office/drawing/2014/main" id="{83235401-9C19-D504-0E46-7960B30BE338}"/>
                </a:ext>
              </a:extLst>
            </p:cNvPr>
            <p:cNvSpPr txBox="1"/>
            <p:nvPr/>
          </p:nvSpPr>
          <p:spPr>
            <a:xfrm>
              <a:off x="7077639" y="10559073"/>
              <a:ext cx="1024318"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dirty="0">
                  <a:solidFill>
                    <a:srgbClr val="000000"/>
                  </a:solidFill>
                  <a:latin typeface="Courier New" panose="02070309020205020404" pitchFamily="49" charset="0"/>
                  <a:cs typeface="Courier New" panose="02070309020205020404" pitchFamily="49" charset="0"/>
                </a:rPr>
                <a:t>O(1)*</a:t>
              </a:r>
              <a:endParaRPr kumimoji="0" lang="en-US" sz="2400" b="0" i="0" u="none" strike="noStrike" cap="none" spc="0" normalizeH="0" baseline="0" dirty="0">
                <a:ln>
                  <a:noFill/>
                </a:ln>
                <a:solidFill>
                  <a:srgbClr val="C00000"/>
                </a:solidFill>
                <a:effectLst/>
                <a:uFillTx/>
                <a:latin typeface="Courier New" panose="02070309020205020404" pitchFamily="49" charset="0"/>
                <a:cs typeface="Courier New" panose="02070309020205020404" pitchFamily="49" charset="0"/>
                <a:sym typeface="Helvetica Neue"/>
              </a:endParaRPr>
            </a:p>
          </p:txBody>
        </p:sp>
        <p:sp>
          <p:nvSpPr>
            <p:cNvPr id="74" name="TextBox 73">
              <a:extLst>
                <a:ext uri="{FF2B5EF4-FFF2-40B4-BE49-F238E27FC236}">
                  <a16:creationId xmlns:a16="http://schemas.microsoft.com/office/drawing/2014/main" id="{3B1E4556-1222-9D93-BCD8-CD010F847B67}"/>
                </a:ext>
              </a:extLst>
            </p:cNvPr>
            <p:cNvSpPr txBox="1"/>
            <p:nvPr/>
          </p:nvSpPr>
          <p:spPr>
            <a:xfrm>
              <a:off x="7018541" y="8376006"/>
              <a:ext cx="1142514"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solidFill>
                    <a:srgbClr val="C00000"/>
                  </a:solidFill>
                  <a:latin typeface="Courier New" panose="02070309020205020404" pitchFamily="49" charset="0"/>
                  <a:cs typeface="Courier New" panose="02070309020205020404" pitchFamily="49" charset="0"/>
                </a:rPr>
                <a:t>O(n)</a:t>
              </a:r>
              <a:endParaRPr lang="en-US" dirty="0"/>
            </a:p>
          </p:txBody>
        </p:sp>
        <p:sp>
          <p:nvSpPr>
            <p:cNvPr id="75" name="TextBox 74">
              <a:extLst>
                <a:ext uri="{FF2B5EF4-FFF2-40B4-BE49-F238E27FC236}">
                  <a16:creationId xmlns:a16="http://schemas.microsoft.com/office/drawing/2014/main" id="{31B3BCBE-EE98-80F9-A6DD-CB6072517914}"/>
                </a:ext>
              </a:extLst>
            </p:cNvPr>
            <p:cNvSpPr txBox="1"/>
            <p:nvPr/>
          </p:nvSpPr>
          <p:spPr>
            <a:xfrm>
              <a:off x="7018541" y="9100275"/>
              <a:ext cx="1142514"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solidFill>
                    <a:srgbClr val="C00000"/>
                  </a:solidFill>
                  <a:latin typeface="Courier New" panose="02070309020205020404" pitchFamily="49" charset="0"/>
                  <a:cs typeface="Courier New" panose="02070309020205020404" pitchFamily="49" charset="0"/>
                </a:rPr>
                <a:t>O(n)</a:t>
              </a:r>
              <a:endParaRPr lang="en-US" dirty="0"/>
            </a:p>
          </p:txBody>
        </p:sp>
        <p:sp>
          <p:nvSpPr>
            <p:cNvPr id="79" name="TextBox 78">
              <a:extLst>
                <a:ext uri="{FF2B5EF4-FFF2-40B4-BE49-F238E27FC236}">
                  <a16:creationId xmlns:a16="http://schemas.microsoft.com/office/drawing/2014/main" id="{0D73CE73-4519-40D1-2DE4-168DEEFA5A2B}"/>
                </a:ext>
              </a:extLst>
            </p:cNvPr>
            <p:cNvSpPr txBox="1"/>
            <p:nvPr/>
          </p:nvSpPr>
          <p:spPr>
            <a:xfrm>
              <a:off x="5338622" y="9834396"/>
              <a:ext cx="1142514"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solidFill>
                    <a:srgbClr val="C00000"/>
                  </a:solidFill>
                  <a:latin typeface="Courier New" panose="02070309020205020404" pitchFamily="49" charset="0"/>
                  <a:cs typeface="Courier New" panose="02070309020205020404" pitchFamily="49" charset="0"/>
                </a:rPr>
                <a:t>O(n)</a:t>
              </a:r>
              <a:endParaRPr lang="en-US" dirty="0"/>
            </a:p>
          </p:txBody>
        </p:sp>
        <p:sp>
          <p:nvSpPr>
            <p:cNvPr id="80" name="TextBox 79">
              <a:extLst>
                <a:ext uri="{FF2B5EF4-FFF2-40B4-BE49-F238E27FC236}">
                  <a16:creationId xmlns:a16="http://schemas.microsoft.com/office/drawing/2014/main" id="{29E9B52C-55F2-5BF5-129E-5F522ACF9CEF}"/>
                </a:ext>
              </a:extLst>
            </p:cNvPr>
            <p:cNvSpPr txBox="1"/>
            <p:nvPr/>
          </p:nvSpPr>
          <p:spPr>
            <a:xfrm>
              <a:off x="5338622" y="10570251"/>
              <a:ext cx="1142514"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solidFill>
                    <a:srgbClr val="C00000"/>
                  </a:solidFill>
                  <a:latin typeface="Courier New" panose="02070309020205020404" pitchFamily="49" charset="0"/>
                  <a:cs typeface="Courier New" panose="02070309020205020404" pitchFamily="49" charset="0"/>
                </a:rPr>
                <a:t>O(n)</a:t>
              </a:r>
              <a:endParaRPr lang="en-US" dirty="0"/>
            </a:p>
          </p:txBody>
        </p:sp>
        <p:sp>
          <p:nvSpPr>
            <p:cNvPr id="81" name="Rectangle 80">
              <a:extLst>
                <a:ext uri="{FF2B5EF4-FFF2-40B4-BE49-F238E27FC236}">
                  <a16:creationId xmlns:a16="http://schemas.microsoft.com/office/drawing/2014/main" id="{5C0F3D28-3954-280D-C726-927FEDC017CE}"/>
                </a:ext>
              </a:extLst>
            </p:cNvPr>
            <p:cNvSpPr/>
            <p:nvPr/>
          </p:nvSpPr>
          <p:spPr>
            <a:xfrm>
              <a:off x="5372122" y="5767154"/>
              <a:ext cx="1173357" cy="1312759"/>
            </a:xfrm>
            <a:prstGeom prst="rect">
              <a:avLst/>
            </a:prstGeom>
            <a:noFill/>
            <a:ln w="28575" cap="flat">
              <a:solidFill>
                <a:srgbClr val="0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82" name="Rectangle 81">
              <a:extLst>
                <a:ext uri="{FF2B5EF4-FFF2-40B4-BE49-F238E27FC236}">
                  <a16:creationId xmlns:a16="http://schemas.microsoft.com/office/drawing/2014/main" id="{7936B3F8-81DF-C64D-A921-8C60558D3B66}"/>
                </a:ext>
              </a:extLst>
            </p:cNvPr>
            <p:cNvSpPr/>
            <p:nvPr/>
          </p:nvSpPr>
          <p:spPr>
            <a:xfrm>
              <a:off x="7054271" y="5767154"/>
              <a:ext cx="1173357" cy="1312759"/>
            </a:xfrm>
            <a:prstGeom prst="rect">
              <a:avLst/>
            </a:prstGeom>
            <a:noFill/>
            <a:ln w="28575" cap="flat">
              <a:solidFill>
                <a:srgbClr val="0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83" name="Rectangle 82">
              <a:extLst>
                <a:ext uri="{FF2B5EF4-FFF2-40B4-BE49-F238E27FC236}">
                  <a16:creationId xmlns:a16="http://schemas.microsoft.com/office/drawing/2014/main" id="{DEBD4322-C67E-59AB-60C8-E4004F4FCCE4}"/>
                </a:ext>
              </a:extLst>
            </p:cNvPr>
            <p:cNvSpPr/>
            <p:nvPr/>
          </p:nvSpPr>
          <p:spPr>
            <a:xfrm>
              <a:off x="5351881" y="7982414"/>
              <a:ext cx="1173357" cy="3314514"/>
            </a:xfrm>
            <a:prstGeom prst="rect">
              <a:avLst/>
            </a:prstGeom>
            <a:noFill/>
            <a:ln w="28575" cap="flat">
              <a:solidFill>
                <a:srgbClr val="0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84" name="Rectangle 83">
              <a:extLst>
                <a:ext uri="{FF2B5EF4-FFF2-40B4-BE49-F238E27FC236}">
                  <a16:creationId xmlns:a16="http://schemas.microsoft.com/office/drawing/2014/main" id="{84C8FF8F-A845-AEFE-5046-BDDD6D8D3C93}"/>
                </a:ext>
              </a:extLst>
            </p:cNvPr>
            <p:cNvSpPr/>
            <p:nvPr/>
          </p:nvSpPr>
          <p:spPr>
            <a:xfrm>
              <a:off x="7086476" y="7982414"/>
              <a:ext cx="1173357" cy="3314514"/>
            </a:xfrm>
            <a:prstGeom prst="rect">
              <a:avLst/>
            </a:prstGeom>
            <a:noFill/>
            <a:ln w="28575" cap="flat">
              <a:solidFill>
                <a:srgbClr val="0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85" name="TextBox 84">
              <a:extLst>
                <a:ext uri="{FF2B5EF4-FFF2-40B4-BE49-F238E27FC236}">
                  <a16:creationId xmlns:a16="http://schemas.microsoft.com/office/drawing/2014/main" id="{AAF7C5E6-735C-F039-16AF-9297938FB0DF}"/>
                </a:ext>
              </a:extLst>
            </p:cNvPr>
            <p:cNvSpPr txBox="1"/>
            <p:nvPr/>
          </p:nvSpPr>
          <p:spPr>
            <a:xfrm>
              <a:off x="6538483" y="9409510"/>
              <a:ext cx="355867"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dirty="0">
                  <a:solidFill>
                    <a:srgbClr val="000000"/>
                  </a:solidFill>
                  <a:latin typeface="Aptos Display" panose="020B0004020202020204" pitchFamily="34" charset="0"/>
                  <a:cs typeface="Courier New" panose="02070309020205020404" pitchFamily="49" charset="0"/>
                </a:rPr>
                <a:t>or</a:t>
              </a:r>
              <a:endParaRPr kumimoji="0" lang="en-US" sz="2400" b="0" i="0" u="none" strike="noStrike" cap="none" spc="0" normalizeH="0" baseline="0" dirty="0">
                <a:ln>
                  <a:noFill/>
                </a:ln>
                <a:solidFill>
                  <a:srgbClr val="000000"/>
                </a:solidFill>
                <a:effectLst/>
                <a:uFillTx/>
                <a:latin typeface="Aptos Display" panose="020B0004020202020204" pitchFamily="34" charset="0"/>
                <a:cs typeface="Courier New" panose="02070309020205020404" pitchFamily="49" charset="0"/>
                <a:sym typeface="Helvetica Neue"/>
              </a:endParaRPr>
            </a:p>
          </p:txBody>
        </p:sp>
      </p:grpSp>
      <p:grpSp>
        <p:nvGrpSpPr>
          <p:cNvPr id="119" name="Group 118">
            <a:extLst>
              <a:ext uri="{FF2B5EF4-FFF2-40B4-BE49-F238E27FC236}">
                <a16:creationId xmlns:a16="http://schemas.microsoft.com/office/drawing/2014/main" id="{DF111622-E0DE-A047-8896-888D54A53828}"/>
              </a:ext>
            </a:extLst>
          </p:cNvPr>
          <p:cNvGrpSpPr/>
          <p:nvPr/>
        </p:nvGrpSpPr>
        <p:grpSpPr>
          <a:xfrm>
            <a:off x="11627750" y="3583950"/>
            <a:ext cx="3014315" cy="7819815"/>
            <a:chOff x="11627750" y="3583950"/>
            <a:chExt cx="3014315" cy="7819815"/>
          </a:xfrm>
        </p:grpSpPr>
        <p:grpSp>
          <p:nvGrpSpPr>
            <p:cNvPr id="2" name="Group 1">
              <a:extLst>
                <a:ext uri="{FF2B5EF4-FFF2-40B4-BE49-F238E27FC236}">
                  <a16:creationId xmlns:a16="http://schemas.microsoft.com/office/drawing/2014/main" id="{18B7F3DE-DEB3-F911-5921-8764889BCA2C}"/>
                </a:ext>
              </a:extLst>
            </p:cNvPr>
            <p:cNvGrpSpPr/>
            <p:nvPr/>
          </p:nvGrpSpPr>
          <p:grpSpPr>
            <a:xfrm>
              <a:off x="12504476" y="3583950"/>
              <a:ext cx="839974" cy="1128695"/>
              <a:chOff x="12504476" y="3583950"/>
              <a:chExt cx="839974" cy="1128695"/>
            </a:xfrm>
          </p:grpSpPr>
          <p:sp>
            <p:nvSpPr>
              <p:cNvPr id="23" name="TextBox 22">
                <a:extLst>
                  <a:ext uri="{FF2B5EF4-FFF2-40B4-BE49-F238E27FC236}">
                    <a16:creationId xmlns:a16="http://schemas.microsoft.com/office/drawing/2014/main" id="{55244B11-5ECC-C352-3E27-0D449759A49B}"/>
                  </a:ext>
                </a:extLst>
              </p:cNvPr>
              <p:cNvSpPr txBox="1"/>
              <p:nvPr/>
            </p:nvSpPr>
            <p:spPr>
              <a:xfrm>
                <a:off x="12504476" y="3583950"/>
                <a:ext cx="839974"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dirty="0">
                    <a:solidFill>
                      <a:srgbClr val="000000"/>
                    </a:solidFill>
                    <a:latin typeface="Courier New" panose="02070309020205020404" pitchFamily="49" charset="0"/>
                    <a:cs typeface="Courier New" panose="02070309020205020404" pitchFamily="49" charset="0"/>
                  </a:rPr>
                  <a:t>O(1)</a:t>
                </a:r>
                <a:endParaRPr kumimoji="0" lang="en-US" sz="24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Helvetica Neue"/>
                </a:endParaRPr>
              </a:p>
            </p:txBody>
          </p:sp>
          <p:sp>
            <p:nvSpPr>
              <p:cNvPr id="24" name="TextBox 23">
                <a:extLst>
                  <a:ext uri="{FF2B5EF4-FFF2-40B4-BE49-F238E27FC236}">
                    <a16:creationId xmlns:a16="http://schemas.microsoft.com/office/drawing/2014/main" id="{261AD037-B164-E07C-6EA4-9FB01B76A234}"/>
                  </a:ext>
                </a:extLst>
              </p:cNvPr>
              <p:cNvSpPr txBox="1"/>
              <p:nvPr/>
            </p:nvSpPr>
            <p:spPr>
              <a:xfrm>
                <a:off x="12504476" y="4240721"/>
                <a:ext cx="839974"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dirty="0">
                    <a:solidFill>
                      <a:srgbClr val="000000"/>
                    </a:solidFill>
                    <a:latin typeface="Courier New" panose="02070309020205020404" pitchFamily="49" charset="0"/>
                    <a:cs typeface="Courier New" panose="02070309020205020404" pitchFamily="49" charset="0"/>
                  </a:rPr>
                  <a:t>O(1)</a:t>
                </a:r>
                <a:endParaRPr kumimoji="0" lang="en-US" sz="24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Helvetica Neue"/>
                </a:endParaRPr>
              </a:p>
            </p:txBody>
          </p:sp>
        </p:grpSp>
        <p:sp>
          <p:nvSpPr>
            <p:cNvPr id="86" name="TextBox 85">
              <a:extLst>
                <a:ext uri="{FF2B5EF4-FFF2-40B4-BE49-F238E27FC236}">
                  <a16:creationId xmlns:a16="http://schemas.microsoft.com/office/drawing/2014/main" id="{E07A2C83-D7C2-983B-C0E0-9605B1DC6018}"/>
                </a:ext>
              </a:extLst>
            </p:cNvPr>
            <p:cNvSpPr txBox="1"/>
            <p:nvPr/>
          </p:nvSpPr>
          <p:spPr>
            <a:xfrm>
              <a:off x="11797276" y="8428235"/>
              <a:ext cx="839974"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dirty="0">
                  <a:solidFill>
                    <a:srgbClr val="000000"/>
                  </a:solidFill>
                  <a:latin typeface="Courier New" panose="02070309020205020404" pitchFamily="49" charset="0"/>
                  <a:cs typeface="Courier New" panose="02070309020205020404" pitchFamily="49" charset="0"/>
                </a:rPr>
                <a:t>O(1)</a:t>
              </a:r>
              <a:endParaRPr kumimoji="0" lang="en-US" sz="2400" b="0" i="0" u="none" strike="noStrike" cap="none" spc="0" normalizeH="0" baseline="0" dirty="0">
                <a:ln>
                  <a:noFill/>
                </a:ln>
                <a:solidFill>
                  <a:srgbClr val="C00000"/>
                </a:solidFill>
                <a:effectLst/>
                <a:uFillTx/>
                <a:latin typeface="Courier New" panose="02070309020205020404" pitchFamily="49" charset="0"/>
                <a:cs typeface="Courier New" panose="02070309020205020404" pitchFamily="49" charset="0"/>
                <a:sym typeface="Helvetica Neue"/>
              </a:endParaRPr>
            </a:p>
          </p:txBody>
        </p:sp>
        <p:sp>
          <p:nvSpPr>
            <p:cNvPr id="87" name="TextBox 86">
              <a:extLst>
                <a:ext uri="{FF2B5EF4-FFF2-40B4-BE49-F238E27FC236}">
                  <a16:creationId xmlns:a16="http://schemas.microsoft.com/office/drawing/2014/main" id="{8B6D8BA6-5432-A185-1EF9-70DB24797ABD}"/>
                </a:ext>
              </a:extLst>
            </p:cNvPr>
            <p:cNvSpPr txBox="1"/>
            <p:nvPr/>
          </p:nvSpPr>
          <p:spPr>
            <a:xfrm>
              <a:off x="11797276" y="9174350"/>
              <a:ext cx="839974"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dirty="0">
                  <a:solidFill>
                    <a:srgbClr val="000000"/>
                  </a:solidFill>
                  <a:latin typeface="Courier New" panose="02070309020205020404" pitchFamily="49" charset="0"/>
                  <a:cs typeface="Courier New" panose="02070309020205020404" pitchFamily="49" charset="0"/>
                </a:rPr>
                <a:t>O(1)</a:t>
              </a:r>
              <a:endParaRPr kumimoji="0" lang="en-US" sz="2400" b="0" i="0" u="none" strike="noStrike" cap="none" spc="0" normalizeH="0" baseline="0" dirty="0">
                <a:ln>
                  <a:noFill/>
                </a:ln>
                <a:solidFill>
                  <a:srgbClr val="C00000"/>
                </a:solidFill>
                <a:effectLst/>
                <a:uFillTx/>
                <a:latin typeface="Courier New" panose="02070309020205020404" pitchFamily="49" charset="0"/>
                <a:cs typeface="Courier New" panose="02070309020205020404" pitchFamily="49" charset="0"/>
                <a:sym typeface="Helvetica Neue"/>
              </a:endParaRPr>
            </a:p>
          </p:txBody>
        </p:sp>
        <p:sp>
          <p:nvSpPr>
            <p:cNvPr id="88" name="TextBox 87">
              <a:extLst>
                <a:ext uri="{FF2B5EF4-FFF2-40B4-BE49-F238E27FC236}">
                  <a16:creationId xmlns:a16="http://schemas.microsoft.com/office/drawing/2014/main" id="{C6D7DCA9-BC51-B10B-1AB5-C325A3A2A9FE}"/>
                </a:ext>
              </a:extLst>
            </p:cNvPr>
            <p:cNvSpPr txBox="1"/>
            <p:nvPr/>
          </p:nvSpPr>
          <p:spPr>
            <a:xfrm>
              <a:off x="11646006" y="9920465"/>
              <a:ext cx="1142514"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solidFill>
                    <a:srgbClr val="C00000"/>
                  </a:solidFill>
                  <a:latin typeface="Courier New" panose="02070309020205020404" pitchFamily="49" charset="0"/>
                  <a:cs typeface="Courier New" panose="02070309020205020404" pitchFamily="49" charset="0"/>
                </a:rPr>
                <a:t>O(n)</a:t>
              </a:r>
              <a:endParaRPr lang="en-US" dirty="0"/>
            </a:p>
          </p:txBody>
        </p:sp>
        <p:sp>
          <p:nvSpPr>
            <p:cNvPr id="89" name="TextBox 88">
              <a:extLst>
                <a:ext uri="{FF2B5EF4-FFF2-40B4-BE49-F238E27FC236}">
                  <a16:creationId xmlns:a16="http://schemas.microsoft.com/office/drawing/2014/main" id="{D803622C-4A95-4FAC-2624-770E5760EDA4}"/>
                </a:ext>
              </a:extLst>
            </p:cNvPr>
            <p:cNvSpPr txBox="1"/>
            <p:nvPr/>
          </p:nvSpPr>
          <p:spPr>
            <a:xfrm>
              <a:off x="11646006" y="10656320"/>
              <a:ext cx="1142514"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solidFill>
                    <a:srgbClr val="C00000"/>
                  </a:solidFill>
                  <a:latin typeface="Courier New" panose="02070309020205020404" pitchFamily="49" charset="0"/>
                  <a:cs typeface="Courier New" panose="02070309020205020404" pitchFamily="49" charset="0"/>
                </a:rPr>
                <a:t>O(n)</a:t>
              </a:r>
              <a:endParaRPr lang="en-US" dirty="0"/>
            </a:p>
          </p:txBody>
        </p:sp>
        <p:sp>
          <p:nvSpPr>
            <p:cNvPr id="90" name="Rectangle 89">
              <a:extLst>
                <a:ext uri="{FF2B5EF4-FFF2-40B4-BE49-F238E27FC236}">
                  <a16:creationId xmlns:a16="http://schemas.microsoft.com/office/drawing/2014/main" id="{A2639EA7-55FC-16E4-A48B-030B95BFF7CA}"/>
                </a:ext>
              </a:extLst>
            </p:cNvPr>
            <p:cNvSpPr/>
            <p:nvPr/>
          </p:nvSpPr>
          <p:spPr>
            <a:xfrm>
              <a:off x="11659265" y="8068483"/>
              <a:ext cx="1173357" cy="3314514"/>
            </a:xfrm>
            <a:prstGeom prst="rect">
              <a:avLst/>
            </a:prstGeom>
            <a:noFill/>
            <a:ln w="28575" cap="flat">
              <a:solidFill>
                <a:srgbClr val="0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91" name="TextBox 90">
              <a:extLst>
                <a:ext uri="{FF2B5EF4-FFF2-40B4-BE49-F238E27FC236}">
                  <a16:creationId xmlns:a16="http://schemas.microsoft.com/office/drawing/2014/main" id="{F5A7B351-BB97-38B0-663F-A256571C1661}"/>
                </a:ext>
              </a:extLst>
            </p:cNvPr>
            <p:cNvSpPr txBox="1"/>
            <p:nvPr/>
          </p:nvSpPr>
          <p:spPr>
            <a:xfrm>
              <a:off x="13552043" y="9931381"/>
              <a:ext cx="839974"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dirty="0">
                  <a:solidFill>
                    <a:srgbClr val="000000"/>
                  </a:solidFill>
                  <a:latin typeface="Courier New" panose="02070309020205020404" pitchFamily="49" charset="0"/>
                  <a:cs typeface="Courier New" panose="02070309020205020404" pitchFamily="49" charset="0"/>
                </a:rPr>
                <a:t>O(1)</a:t>
              </a:r>
              <a:endParaRPr kumimoji="0" lang="en-US" sz="2400" b="0" i="0" u="none" strike="noStrike" cap="none" spc="0" normalizeH="0" baseline="0" dirty="0">
                <a:ln>
                  <a:noFill/>
                </a:ln>
                <a:solidFill>
                  <a:srgbClr val="C00000"/>
                </a:solidFill>
                <a:effectLst/>
                <a:uFillTx/>
                <a:latin typeface="Courier New" panose="02070309020205020404" pitchFamily="49" charset="0"/>
                <a:cs typeface="Courier New" panose="02070309020205020404" pitchFamily="49" charset="0"/>
                <a:sym typeface="Helvetica Neue"/>
              </a:endParaRPr>
            </a:p>
          </p:txBody>
        </p:sp>
        <p:sp>
          <p:nvSpPr>
            <p:cNvPr id="92" name="TextBox 91">
              <a:extLst>
                <a:ext uri="{FF2B5EF4-FFF2-40B4-BE49-F238E27FC236}">
                  <a16:creationId xmlns:a16="http://schemas.microsoft.com/office/drawing/2014/main" id="{B5F8CA3E-1089-CA3C-6366-1188A78AB130}"/>
                </a:ext>
              </a:extLst>
            </p:cNvPr>
            <p:cNvSpPr txBox="1"/>
            <p:nvPr/>
          </p:nvSpPr>
          <p:spPr>
            <a:xfrm>
              <a:off x="13552043" y="10665910"/>
              <a:ext cx="839974"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dirty="0">
                  <a:solidFill>
                    <a:srgbClr val="000000"/>
                  </a:solidFill>
                  <a:latin typeface="Courier New" panose="02070309020205020404" pitchFamily="49" charset="0"/>
                  <a:cs typeface="Courier New" panose="02070309020205020404" pitchFamily="49" charset="0"/>
                </a:rPr>
                <a:t>O(1)</a:t>
              </a:r>
              <a:endParaRPr kumimoji="0" lang="en-US" sz="2400" b="0" i="0" u="none" strike="noStrike" cap="none" spc="0" normalizeH="0" baseline="0" dirty="0">
                <a:ln>
                  <a:noFill/>
                </a:ln>
                <a:solidFill>
                  <a:srgbClr val="C00000"/>
                </a:solidFill>
                <a:effectLst/>
                <a:uFillTx/>
                <a:latin typeface="Courier New" panose="02070309020205020404" pitchFamily="49" charset="0"/>
                <a:cs typeface="Courier New" panose="02070309020205020404" pitchFamily="49" charset="0"/>
                <a:sym typeface="Helvetica Neue"/>
              </a:endParaRPr>
            </a:p>
          </p:txBody>
        </p:sp>
        <p:sp>
          <p:nvSpPr>
            <p:cNvPr id="93" name="TextBox 92">
              <a:extLst>
                <a:ext uri="{FF2B5EF4-FFF2-40B4-BE49-F238E27FC236}">
                  <a16:creationId xmlns:a16="http://schemas.microsoft.com/office/drawing/2014/main" id="{127DF37C-56C3-4CE1-C37A-216A08CF5EA9}"/>
                </a:ext>
              </a:extLst>
            </p:cNvPr>
            <p:cNvSpPr txBox="1"/>
            <p:nvPr/>
          </p:nvSpPr>
          <p:spPr>
            <a:xfrm>
              <a:off x="13400773" y="8482843"/>
              <a:ext cx="1142514"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solidFill>
                    <a:srgbClr val="C00000"/>
                  </a:solidFill>
                  <a:latin typeface="Courier New" panose="02070309020205020404" pitchFamily="49" charset="0"/>
                  <a:cs typeface="Courier New" panose="02070309020205020404" pitchFamily="49" charset="0"/>
                </a:rPr>
                <a:t>O(n)</a:t>
              </a:r>
              <a:endParaRPr lang="en-US" dirty="0"/>
            </a:p>
          </p:txBody>
        </p:sp>
        <p:sp>
          <p:nvSpPr>
            <p:cNvPr id="94" name="TextBox 93">
              <a:extLst>
                <a:ext uri="{FF2B5EF4-FFF2-40B4-BE49-F238E27FC236}">
                  <a16:creationId xmlns:a16="http://schemas.microsoft.com/office/drawing/2014/main" id="{2EE60335-C29A-DE5F-4C2E-E63391EF8212}"/>
                </a:ext>
              </a:extLst>
            </p:cNvPr>
            <p:cNvSpPr txBox="1"/>
            <p:nvPr/>
          </p:nvSpPr>
          <p:spPr>
            <a:xfrm>
              <a:off x="13400773" y="9207112"/>
              <a:ext cx="1142514"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solidFill>
                    <a:srgbClr val="C00000"/>
                  </a:solidFill>
                  <a:latin typeface="Courier New" panose="02070309020205020404" pitchFamily="49" charset="0"/>
                  <a:cs typeface="Courier New" panose="02070309020205020404" pitchFamily="49" charset="0"/>
                </a:rPr>
                <a:t>O(n)</a:t>
              </a:r>
              <a:endParaRPr lang="en-US" dirty="0"/>
            </a:p>
          </p:txBody>
        </p:sp>
        <p:sp>
          <p:nvSpPr>
            <p:cNvPr id="95" name="Rectangle 94">
              <a:extLst>
                <a:ext uri="{FF2B5EF4-FFF2-40B4-BE49-F238E27FC236}">
                  <a16:creationId xmlns:a16="http://schemas.microsoft.com/office/drawing/2014/main" id="{2FA2713A-E930-A387-551D-D056678EDBAD}"/>
                </a:ext>
              </a:extLst>
            </p:cNvPr>
            <p:cNvSpPr/>
            <p:nvPr/>
          </p:nvSpPr>
          <p:spPr>
            <a:xfrm>
              <a:off x="13468708" y="8089251"/>
              <a:ext cx="1173357" cy="3314514"/>
            </a:xfrm>
            <a:prstGeom prst="rect">
              <a:avLst/>
            </a:prstGeom>
            <a:noFill/>
            <a:ln w="28575" cap="flat">
              <a:solidFill>
                <a:srgbClr val="0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96" name="TextBox 95">
              <a:extLst>
                <a:ext uri="{FF2B5EF4-FFF2-40B4-BE49-F238E27FC236}">
                  <a16:creationId xmlns:a16="http://schemas.microsoft.com/office/drawing/2014/main" id="{AFFA2710-3207-AEB7-BC6E-C400C1A221B0}"/>
                </a:ext>
              </a:extLst>
            </p:cNvPr>
            <p:cNvSpPr txBox="1"/>
            <p:nvPr/>
          </p:nvSpPr>
          <p:spPr>
            <a:xfrm>
              <a:off x="12920715" y="9516347"/>
              <a:ext cx="355867"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dirty="0">
                  <a:solidFill>
                    <a:srgbClr val="000000"/>
                  </a:solidFill>
                  <a:latin typeface="Aptos Display" panose="020B0004020202020204" pitchFamily="34" charset="0"/>
                  <a:cs typeface="Courier New" panose="02070309020205020404" pitchFamily="49" charset="0"/>
                </a:rPr>
                <a:t>or</a:t>
              </a:r>
              <a:endParaRPr kumimoji="0" lang="en-US" sz="2400" b="0" i="0" u="none" strike="noStrike" cap="none" spc="0" normalizeH="0" baseline="0" dirty="0">
                <a:ln>
                  <a:noFill/>
                </a:ln>
                <a:solidFill>
                  <a:srgbClr val="000000"/>
                </a:solidFill>
                <a:effectLst/>
                <a:uFillTx/>
                <a:latin typeface="Aptos Display" panose="020B0004020202020204" pitchFamily="34" charset="0"/>
                <a:cs typeface="Courier New" panose="02070309020205020404" pitchFamily="49" charset="0"/>
                <a:sym typeface="Helvetica Neue"/>
              </a:endParaRPr>
            </a:p>
          </p:txBody>
        </p:sp>
        <p:sp>
          <p:nvSpPr>
            <p:cNvPr id="97" name="TextBox 96">
              <a:extLst>
                <a:ext uri="{FF2B5EF4-FFF2-40B4-BE49-F238E27FC236}">
                  <a16:creationId xmlns:a16="http://schemas.microsoft.com/office/drawing/2014/main" id="{63EEB862-F793-7DAB-11EE-01B5BE6DC001}"/>
                </a:ext>
              </a:extLst>
            </p:cNvPr>
            <p:cNvSpPr txBox="1"/>
            <p:nvPr/>
          </p:nvSpPr>
          <p:spPr>
            <a:xfrm>
              <a:off x="11800384" y="5822463"/>
              <a:ext cx="839974"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dirty="0">
                  <a:solidFill>
                    <a:srgbClr val="000000"/>
                  </a:solidFill>
                  <a:latin typeface="Courier New" panose="02070309020205020404" pitchFamily="49" charset="0"/>
                  <a:cs typeface="Courier New" panose="02070309020205020404" pitchFamily="49" charset="0"/>
                </a:rPr>
                <a:t>O(1)</a:t>
              </a:r>
              <a:endParaRPr kumimoji="0" lang="en-US" sz="2400" b="0" i="0" u="none" strike="noStrike" cap="none" spc="0" normalizeH="0" baseline="0" dirty="0">
                <a:ln>
                  <a:noFill/>
                </a:ln>
                <a:solidFill>
                  <a:srgbClr val="C00000"/>
                </a:solidFill>
                <a:effectLst/>
                <a:uFillTx/>
                <a:latin typeface="Courier New" panose="02070309020205020404" pitchFamily="49" charset="0"/>
                <a:cs typeface="Courier New" panose="02070309020205020404" pitchFamily="49" charset="0"/>
                <a:sym typeface="Helvetica Neue"/>
              </a:endParaRPr>
            </a:p>
          </p:txBody>
        </p:sp>
        <p:sp>
          <p:nvSpPr>
            <p:cNvPr id="98" name="TextBox 97">
              <a:extLst>
                <a:ext uri="{FF2B5EF4-FFF2-40B4-BE49-F238E27FC236}">
                  <a16:creationId xmlns:a16="http://schemas.microsoft.com/office/drawing/2014/main" id="{2A335383-25AF-5847-6149-71F0DC56359B}"/>
                </a:ext>
              </a:extLst>
            </p:cNvPr>
            <p:cNvSpPr txBox="1"/>
            <p:nvPr/>
          </p:nvSpPr>
          <p:spPr>
            <a:xfrm>
              <a:off x="13425439" y="6475083"/>
              <a:ext cx="839974"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dirty="0">
                  <a:solidFill>
                    <a:srgbClr val="000000"/>
                  </a:solidFill>
                  <a:latin typeface="Courier New" panose="02070309020205020404" pitchFamily="49" charset="0"/>
                  <a:cs typeface="Courier New" panose="02070309020205020404" pitchFamily="49" charset="0"/>
                </a:rPr>
                <a:t>O(1)</a:t>
              </a:r>
              <a:endParaRPr kumimoji="0" lang="en-US" sz="24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Helvetica Neue"/>
              </a:endParaRPr>
            </a:p>
          </p:txBody>
        </p:sp>
        <p:sp>
          <p:nvSpPr>
            <p:cNvPr id="99" name="TextBox 98">
              <a:extLst>
                <a:ext uri="{FF2B5EF4-FFF2-40B4-BE49-F238E27FC236}">
                  <a16:creationId xmlns:a16="http://schemas.microsoft.com/office/drawing/2014/main" id="{99979385-FDC0-CA2C-3642-EA119ED1FEA5}"/>
                </a:ext>
              </a:extLst>
            </p:cNvPr>
            <p:cNvSpPr txBox="1"/>
            <p:nvPr/>
          </p:nvSpPr>
          <p:spPr>
            <a:xfrm>
              <a:off x="13273891" y="5822463"/>
              <a:ext cx="1142514"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solidFill>
                    <a:srgbClr val="C00000"/>
                  </a:solidFill>
                  <a:latin typeface="Courier New" panose="02070309020205020404" pitchFamily="49" charset="0"/>
                  <a:cs typeface="Courier New" panose="02070309020205020404" pitchFamily="49" charset="0"/>
                </a:rPr>
                <a:t>O(n)</a:t>
              </a:r>
              <a:endParaRPr lang="en-US" dirty="0"/>
            </a:p>
          </p:txBody>
        </p:sp>
        <p:sp>
          <p:nvSpPr>
            <p:cNvPr id="100" name="TextBox 99">
              <a:extLst>
                <a:ext uri="{FF2B5EF4-FFF2-40B4-BE49-F238E27FC236}">
                  <a16:creationId xmlns:a16="http://schemas.microsoft.com/office/drawing/2014/main" id="{719F6C1C-5328-4D29-9FF9-88E7EAA8AC73}"/>
                </a:ext>
              </a:extLst>
            </p:cNvPr>
            <p:cNvSpPr txBox="1"/>
            <p:nvPr/>
          </p:nvSpPr>
          <p:spPr>
            <a:xfrm>
              <a:off x="11649114" y="6458275"/>
              <a:ext cx="1142514"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solidFill>
                    <a:srgbClr val="C00000"/>
                  </a:solidFill>
                  <a:latin typeface="Courier New" panose="02070309020205020404" pitchFamily="49" charset="0"/>
                  <a:cs typeface="Courier New" panose="02070309020205020404" pitchFamily="49" charset="0"/>
                </a:rPr>
                <a:t>O(n)</a:t>
              </a:r>
              <a:endParaRPr lang="en-US" dirty="0"/>
            </a:p>
          </p:txBody>
        </p:sp>
        <p:sp>
          <p:nvSpPr>
            <p:cNvPr id="101" name="TextBox 100">
              <a:extLst>
                <a:ext uri="{FF2B5EF4-FFF2-40B4-BE49-F238E27FC236}">
                  <a16:creationId xmlns:a16="http://schemas.microsoft.com/office/drawing/2014/main" id="{77C420F5-D7E9-7DCB-684C-440482CE28DA}"/>
                </a:ext>
              </a:extLst>
            </p:cNvPr>
            <p:cNvSpPr txBox="1"/>
            <p:nvPr/>
          </p:nvSpPr>
          <p:spPr>
            <a:xfrm>
              <a:off x="12868753" y="6239121"/>
              <a:ext cx="355867"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dirty="0">
                  <a:solidFill>
                    <a:srgbClr val="000000"/>
                  </a:solidFill>
                  <a:latin typeface="Aptos Display" panose="020B0004020202020204" pitchFamily="34" charset="0"/>
                  <a:cs typeface="Courier New" panose="02070309020205020404" pitchFamily="49" charset="0"/>
                </a:rPr>
                <a:t>or</a:t>
              </a:r>
              <a:endParaRPr kumimoji="0" lang="en-US" sz="2400" b="0" i="0" u="none" strike="noStrike" cap="none" spc="0" normalizeH="0" baseline="0" dirty="0">
                <a:ln>
                  <a:noFill/>
                </a:ln>
                <a:solidFill>
                  <a:srgbClr val="000000"/>
                </a:solidFill>
                <a:effectLst/>
                <a:uFillTx/>
                <a:latin typeface="Aptos Display" panose="020B0004020202020204" pitchFamily="34" charset="0"/>
                <a:cs typeface="Courier New" panose="02070309020205020404" pitchFamily="49" charset="0"/>
                <a:sym typeface="Helvetica Neue"/>
              </a:endParaRPr>
            </a:p>
          </p:txBody>
        </p:sp>
        <p:sp>
          <p:nvSpPr>
            <p:cNvPr id="102" name="Rectangle 101">
              <a:extLst>
                <a:ext uri="{FF2B5EF4-FFF2-40B4-BE49-F238E27FC236}">
                  <a16:creationId xmlns:a16="http://schemas.microsoft.com/office/drawing/2014/main" id="{9870E196-3980-71A5-FD73-42545D78243B}"/>
                </a:ext>
              </a:extLst>
            </p:cNvPr>
            <p:cNvSpPr/>
            <p:nvPr/>
          </p:nvSpPr>
          <p:spPr>
            <a:xfrm>
              <a:off x="11627750" y="5713154"/>
              <a:ext cx="1173357" cy="1312759"/>
            </a:xfrm>
            <a:prstGeom prst="rect">
              <a:avLst/>
            </a:prstGeom>
            <a:noFill/>
            <a:ln w="28575" cap="flat">
              <a:solidFill>
                <a:srgbClr val="0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03" name="Rectangle 102">
              <a:extLst>
                <a:ext uri="{FF2B5EF4-FFF2-40B4-BE49-F238E27FC236}">
                  <a16:creationId xmlns:a16="http://schemas.microsoft.com/office/drawing/2014/main" id="{5D9AD69B-4472-504F-8F97-4585D72BA5FD}"/>
                </a:ext>
              </a:extLst>
            </p:cNvPr>
            <p:cNvSpPr/>
            <p:nvPr/>
          </p:nvSpPr>
          <p:spPr>
            <a:xfrm>
              <a:off x="13309899" y="5713154"/>
              <a:ext cx="1173357" cy="1312759"/>
            </a:xfrm>
            <a:prstGeom prst="rect">
              <a:avLst/>
            </a:prstGeom>
            <a:noFill/>
            <a:ln w="28575" cap="flat">
              <a:solidFill>
                <a:srgbClr val="0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grpSp>
      <p:grpSp>
        <p:nvGrpSpPr>
          <p:cNvPr id="120" name="Group 119">
            <a:extLst>
              <a:ext uri="{FF2B5EF4-FFF2-40B4-BE49-F238E27FC236}">
                <a16:creationId xmlns:a16="http://schemas.microsoft.com/office/drawing/2014/main" id="{F1BBA34C-84B6-B5EF-FA86-5A4FCB7E130B}"/>
              </a:ext>
            </a:extLst>
          </p:cNvPr>
          <p:cNvGrpSpPr/>
          <p:nvPr/>
        </p:nvGrpSpPr>
        <p:grpSpPr>
          <a:xfrm>
            <a:off x="14787440" y="3583950"/>
            <a:ext cx="2996059" cy="7703418"/>
            <a:chOff x="14787440" y="3583950"/>
            <a:chExt cx="2996059" cy="7703418"/>
          </a:xfrm>
        </p:grpSpPr>
        <p:grpSp>
          <p:nvGrpSpPr>
            <p:cNvPr id="18" name="Group 17">
              <a:extLst>
                <a:ext uri="{FF2B5EF4-FFF2-40B4-BE49-F238E27FC236}">
                  <a16:creationId xmlns:a16="http://schemas.microsoft.com/office/drawing/2014/main" id="{516ADDB5-3B8B-FAB5-7192-A2C625D13898}"/>
                </a:ext>
              </a:extLst>
            </p:cNvPr>
            <p:cNvGrpSpPr/>
            <p:nvPr/>
          </p:nvGrpSpPr>
          <p:grpSpPr>
            <a:xfrm>
              <a:off x="15796316" y="3583950"/>
              <a:ext cx="839974" cy="1128695"/>
              <a:chOff x="15796316" y="3583950"/>
              <a:chExt cx="839974" cy="1128695"/>
            </a:xfrm>
          </p:grpSpPr>
          <p:sp>
            <p:nvSpPr>
              <p:cNvPr id="25" name="TextBox 24">
                <a:extLst>
                  <a:ext uri="{FF2B5EF4-FFF2-40B4-BE49-F238E27FC236}">
                    <a16:creationId xmlns:a16="http://schemas.microsoft.com/office/drawing/2014/main" id="{35CC1AD3-7A8F-7392-FA3F-537772BD516D}"/>
                  </a:ext>
                </a:extLst>
              </p:cNvPr>
              <p:cNvSpPr txBox="1"/>
              <p:nvPr/>
            </p:nvSpPr>
            <p:spPr>
              <a:xfrm>
                <a:off x="15796316" y="3583950"/>
                <a:ext cx="839974"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dirty="0">
                    <a:solidFill>
                      <a:srgbClr val="000000"/>
                    </a:solidFill>
                    <a:latin typeface="Courier New" panose="02070309020205020404" pitchFamily="49" charset="0"/>
                    <a:cs typeface="Courier New" panose="02070309020205020404" pitchFamily="49" charset="0"/>
                  </a:rPr>
                  <a:t>O(1)</a:t>
                </a:r>
                <a:endParaRPr kumimoji="0" lang="en-US" sz="24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Helvetica Neue"/>
                </a:endParaRPr>
              </a:p>
            </p:txBody>
          </p:sp>
          <p:sp>
            <p:nvSpPr>
              <p:cNvPr id="26" name="TextBox 25">
                <a:extLst>
                  <a:ext uri="{FF2B5EF4-FFF2-40B4-BE49-F238E27FC236}">
                    <a16:creationId xmlns:a16="http://schemas.microsoft.com/office/drawing/2014/main" id="{0F96A56B-71A7-9DB5-39A9-FF0B6E82D83C}"/>
                  </a:ext>
                </a:extLst>
              </p:cNvPr>
              <p:cNvSpPr txBox="1"/>
              <p:nvPr/>
            </p:nvSpPr>
            <p:spPr>
              <a:xfrm>
                <a:off x="15796316" y="4240721"/>
                <a:ext cx="839974"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dirty="0">
                    <a:solidFill>
                      <a:srgbClr val="000000"/>
                    </a:solidFill>
                    <a:latin typeface="Courier New" panose="02070309020205020404" pitchFamily="49" charset="0"/>
                    <a:cs typeface="Courier New" panose="02070309020205020404" pitchFamily="49" charset="0"/>
                  </a:rPr>
                  <a:t>O(1)</a:t>
                </a:r>
                <a:endParaRPr kumimoji="0" lang="en-US" sz="24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Helvetica Neue"/>
                </a:endParaRPr>
              </a:p>
            </p:txBody>
          </p:sp>
        </p:grpSp>
        <p:grpSp>
          <p:nvGrpSpPr>
            <p:cNvPr id="60" name="Group 59">
              <a:extLst>
                <a:ext uri="{FF2B5EF4-FFF2-40B4-BE49-F238E27FC236}">
                  <a16:creationId xmlns:a16="http://schemas.microsoft.com/office/drawing/2014/main" id="{F0D513EE-9D78-9BFB-2CA9-6C4F4DCBFAEF}"/>
                </a:ext>
              </a:extLst>
            </p:cNvPr>
            <p:cNvGrpSpPr/>
            <p:nvPr/>
          </p:nvGrpSpPr>
          <p:grpSpPr>
            <a:xfrm>
              <a:off x="15796316" y="6003159"/>
              <a:ext cx="839974" cy="1128695"/>
              <a:chOff x="15796316" y="6003159"/>
              <a:chExt cx="839974" cy="1128695"/>
            </a:xfrm>
          </p:grpSpPr>
          <p:sp>
            <p:nvSpPr>
              <p:cNvPr id="35" name="TextBox 34">
                <a:extLst>
                  <a:ext uri="{FF2B5EF4-FFF2-40B4-BE49-F238E27FC236}">
                    <a16:creationId xmlns:a16="http://schemas.microsoft.com/office/drawing/2014/main" id="{3045E952-E85D-B73E-202B-00DEEB8DABFB}"/>
                  </a:ext>
                </a:extLst>
              </p:cNvPr>
              <p:cNvSpPr txBox="1"/>
              <p:nvPr/>
            </p:nvSpPr>
            <p:spPr>
              <a:xfrm>
                <a:off x="15796316" y="6003159"/>
                <a:ext cx="839974"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dirty="0">
                    <a:solidFill>
                      <a:srgbClr val="000000"/>
                    </a:solidFill>
                    <a:latin typeface="Courier New" panose="02070309020205020404" pitchFamily="49" charset="0"/>
                    <a:cs typeface="Courier New" panose="02070309020205020404" pitchFamily="49" charset="0"/>
                  </a:rPr>
                  <a:t>O(1)</a:t>
                </a:r>
                <a:endParaRPr kumimoji="0" lang="en-US" sz="24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Helvetica Neue"/>
                </a:endParaRPr>
              </a:p>
            </p:txBody>
          </p:sp>
          <p:sp>
            <p:nvSpPr>
              <p:cNvPr id="36" name="TextBox 35">
                <a:extLst>
                  <a:ext uri="{FF2B5EF4-FFF2-40B4-BE49-F238E27FC236}">
                    <a16:creationId xmlns:a16="http://schemas.microsoft.com/office/drawing/2014/main" id="{E91A51CB-31B0-4EDA-1C72-948238C4EB9E}"/>
                  </a:ext>
                </a:extLst>
              </p:cNvPr>
              <p:cNvSpPr txBox="1"/>
              <p:nvPr/>
            </p:nvSpPr>
            <p:spPr>
              <a:xfrm>
                <a:off x="15796316" y="6659930"/>
                <a:ext cx="839974"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dirty="0">
                    <a:solidFill>
                      <a:srgbClr val="000000"/>
                    </a:solidFill>
                    <a:latin typeface="Courier New" panose="02070309020205020404" pitchFamily="49" charset="0"/>
                    <a:cs typeface="Courier New" panose="02070309020205020404" pitchFamily="49" charset="0"/>
                  </a:rPr>
                  <a:t>O(1)</a:t>
                </a:r>
                <a:endParaRPr kumimoji="0" lang="en-US" sz="24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Helvetica Neue"/>
                </a:endParaRPr>
              </a:p>
            </p:txBody>
          </p:sp>
        </p:grpSp>
        <p:sp>
          <p:nvSpPr>
            <p:cNvPr id="105" name="TextBox 104">
              <a:extLst>
                <a:ext uri="{FF2B5EF4-FFF2-40B4-BE49-F238E27FC236}">
                  <a16:creationId xmlns:a16="http://schemas.microsoft.com/office/drawing/2014/main" id="{80FFE927-C695-876A-A44A-BDFD31C76E52}"/>
                </a:ext>
              </a:extLst>
            </p:cNvPr>
            <p:cNvSpPr txBox="1"/>
            <p:nvPr/>
          </p:nvSpPr>
          <p:spPr>
            <a:xfrm>
              <a:off x="14938710" y="8311838"/>
              <a:ext cx="839974"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dirty="0">
                  <a:solidFill>
                    <a:srgbClr val="000000"/>
                  </a:solidFill>
                  <a:latin typeface="Courier New" panose="02070309020205020404" pitchFamily="49" charset="0"/>
                  <a:cs typeface="Courier New" panose="02070309020205020404" pitchFamily="49" charset="0"/>
                </a:rPr>
                <a:t>O(1)</a:t>
              </a:r>
              <a:endParaRPr kumimoji="0" lang="en-US" sz="2400" b="0" i="0" u="none" strike="noStrike" cap="none" spc="0" normalizeH="0" baseline="0" dirty="0">
                <a:ln>
                  <a:noFill/>
                </a:ln>
                <a:solidFill>
                  <a:srgbClr val="C00000"/>
                </a:solidFill>
                <a:effectLst/>
                <a:uFillTx/>
                <a:latin typeface="Courier New" panose="02070309020205020404" pitchFamily="49" charset="0"/>
                <a:cs typeface="Courier New" panose="02070309020205020404" pitchFamily="49" charset="0"/>
                <a:sym typeface="Helvetica Neue"/>
              </a:endParaRPr>
            </a:p>
          </p:txBody>
        </p:sp>
        <p:sp>
          <p:nvSpPr>
            <p:cNvPr id="106" name="TextBox 105">
              <a:extLst>
                <a:ext uri="{FF2B5EF4-FFF2-40B4-BE49-F238E27FC236}">
                  <a16:creationId xmlns:a16="http://schemas.microsoft.com/office/drawing/2014/main" id="{CB78F1F7-9B38-7153-7E63-A3055D08BD9B}"/>
                </a:ext>
              </a:extLst>
            </p:cNvPr>
            <p:cNvSpPr txBox="1"/>
            <p:nvPr/>
          </p:nvSpPr>
          <p:spPr>
            <a:xfrm>
              <a:off x="14938710" y="9057953"/>
              <a:ext cx="839974"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dirty="0">
                  <a:solidFill>
                    <a:srgbClr val="000000"/>
                  </a:solidFill>
                  <a:latin typeface="Courier New" panose="02070309020205020404" pitchFamily="49" charset="0"/>
                  <a:cs typeface="Courier New" panose="02070309020205020404" pitchFamily="49" charset="0"/>
                </a:rPr>
                <a:t>O(1)</a:t>
              </a:r>
              <a:endParaRPr kumimoji="0" lang="en-US" sz="2400" b="0" i="0" u="none" strike="noStrike" cap="none" spc="0" normalizeH="0" baseline="0" dirty="0">
                <a:ln>
                  <a:noFill/>
                </a:ln>
                <a:solidFill>
                  <a:srgbClr val="C00000"/>
                </a:solidFill>
                <a:effectLst/>
                <a:uFillTx/>
                <a:latin typeface="Courier New" panose="02070309020205020404" pitchFamily="49" charset="0"/>
                <a:cs typeface="Courier New" panose="02070309020205020404" pitchFamily="49" charset="0"/>
                <a:sym typeface="Helvetica Neue"/>
              </a:endParaRPr>
            </a:p>
          </p:txBody>
        </p:sp>
        <p:sp>
          <p:nvSpPr>
            <p:cNvPr id="108" name="TextBox 107">
              <a:extLst>
                <a:ext uri="{FF2B5EF4-FFF2-40B4-BE49-F238E27FC236}">
                  <a16:creationId xmlns:a16="http://schemas.microsoft.com/office/drawing/2014/main" id="{98A3A237-03A8-65EC-BE26-80C5F98296F5}"/>
                </a:ext>
              </a:extLst>
            </p:cNvPr>
            <p:cNvSpPr txBox="1"/>
            <p:nvPr/>
          </p:nvSpPr>
          <p:spPr>
            <a:xfrm>
              <a:off x="14787440" y="10539923"/>
              <a:ext cx="1142514"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solidFill>
                    <a:srgbClr val="C00000"/>
                  </a:solidFill>
                  <a:latin typeface="Courier New" panose="02070309020205020404" pitchFamily="49" charset="0"/>
                  <a:cs typeface="Courier New" panose="02070309020205020404" pitchFamily="49" charset="0"/>
                </a:rPr>
                <a:t>O(n)</a:t>
              </a:r>
              <a:endParaRPr lang="en-US" dirty="0"/>
            </a:p>
          </p:txBody>
        </p:sp>
        <p:sp>
          <p:nvSpPr>
            <p:cNvPr id="109" name="Rectangle 108">
              <a:extLst>
                <a:ext uri="{FF2B5EF4-FFF2-40B4-BE49-F238E27FC236}">
                  <a16:creationId xmlns:a16="http://schemas.microsoft.com/office/drawing/2014/main" id="{3670470D-C5CA-2D40-3CB9-0688FCF38E11}"/>
                </a:ext>
              </a:extLst>
            </p:cNvPr>
            <p:cNvSpPr/>
            <p:nvPr/>
          </p:nvSpPr>
          <p:spPr>
            <a:xfrm>
              <a:off x="14800699" y="7952086"/>
              <a:ext cx="1173357" cy="3314514"/>
            </a:xfrm>
            <a:prstGeom prst="rect">
              <a:avLst/>
            </a:prstGeom>
            <a:noFill/>
            <a:ln w="28575" cap="flat">
              <a:solidFill>
                <a:srgbClr val="0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10" name="TextBox 109">
              <a:extLst>
                <a:ext uri="{FF2B5EF4-FFF2-40B4-BE49-F238E27FC236}">
                  <a16:creationId xmlns:a16="http://schemas.microsoft.com/office/drawing/2014/main" id="{7D1995A0-8764-6318-0E80-5565C60C5D10}"/>
                </a:ext>
              </a:extLst>
            </p:cNvPr>
            <p:cNvSpPr txBox="1"/>
            <p:nvPr/>
          </p:nvSpPr>
          <p:spPr>
            <a:xfrm>
              <a:off x="16693477" y="9814984"/>
              <a:ext cx="839974"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dirty="0">
                  <a:solidFill>
                    <a:srgbClr val="000000"/>
                  </a:solidFill>
                  <a:latin typeface="Courier New" panose="02070309020205020404" pitchFamily="49" charset="0"/>
                  <a:cs typeface="Courier New" panose="02070309020205020404" pitchFamily="49" charset="0"/>
                </a:rPr>
                <a:t>O(1)</a:t>
              </a:r>
              <a:endParaRPr kumimoji="0" lang="en-US" sz="2400" b="0" i="0" u="none" strike="noStrike" cap="none" spc="0" normalizeH="0" baseline="0" dirty="0">
                <a:ln>
                  <a:noFill/>
                </a:ln>
                <a:solidFill>
                  <a:srgbClr val="C00000"/>
                </a:solidFill>
                <a:effectLst/>
                <a:uFillTx/>
                <a:latin typeface="Courier New" panose="02070309020205020404" pitchFamily="49" charset="0"/>
                <a:cs typeface="Courier New" panose="02070309020205020404" pitchFamily="49" charset="0"/>
                <a:sym typeface="Helvetica Neue"/>
              </a:endParaRPr>
            </a:p>
          </p:txBody>
        </p:sp>
        <p:sp>
          <p:nvSpPr>
            <p:cNvPr id="111" name="TextBox 110">
              <a:extLst>
                <a:ext uri="{FF2B5EF4-FFF2-40B4-BE49-F238E27FC236}">
                  <a16:creationId xmlns:a16="http://schemas.microsoft.com/office/drawing/2014/main" id="{A4CAF16D-006E-5956-C43D-AB77B19A8DC5}"/>
                </a:ext>
              </a:extLst>
            </p:cNvPr>
            <p:cNvSpPr txBox="1"/>
            <p:nvPr/>
          </p:nvSpPr>
          <p:spPr>
            <a:xfrm>
              <a:off x="16693477" y="10549513"/>
              <a:ext cx="839974"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dirty="0">
                  <a:solidFill>
                    <a:srgbClr val="000000"/>
                  </a:solidFill>
                  <a:latin typeface="Courier New" panose="02070309020205020404" pitchFamily="49" charset="0"/>
                  <a:cs typeface="Courier New" panose="02070309020205020404" pitchFamily="49" charset="0"/>
                </a:rPr>
                <a:t>O(1)</a:t>
              </a:r>
              <a:endParaRPr kumimoji="0" lang="en-US" sz="2400" b="0" i="0" u="none" strike="noStrike" cap="none" spc="0" normalizeH="0" baseline="0" dirty="0">
                <a:ln>
                  <a:noFill/>
                </a:ln>
                <a:solidFill>
                  <a:srgbClr val="C00000"/>
                </a:solidFill>
                <a:effectLst/>
                <a:uFillTx/>
                <a:latin typeface="Courier New" panose="02070309020205020404" pitchFamily="49" charset="0"/>
                <a:cs typeface="Courier New" panose="02070309020205020404" pitchFamily="49" charset="0"/>
                <a:sym typeface="Helvetica Neue"/>
              </a:endParaRPr>
            </a:p>
          </p:txBody>
        </p:sp>
        <p:sp>
          <p:nvSpPr>
            <p:cNvPr id="113" name="TextBox 112">
              <a:extLst>
                <a:ext uri="{FF2B5EF4-FFF2-40B4-BE49-F238E27FC236}">
                  <a16:creationId xmlns:a16="http://schemas.microsoft.com/office/drawing/2014/main" id="{0097053B-1DE2-3343-ACA3-F703BE791BE3}"/>
                </a:ext>
              </a:extLst>
            </p:cNvPr>
            <p:cNvSpPr txBox="1"/>
            <p:nvPr/>
          </p:nvSpPr>
          <p:spPr>
            <a:xfrm>
              <a:off x="16542207" y="9090715"/>
              <a:ext cx="1142514"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solidFill>
                    <a:srgbClr val="C00000"/>
                  </a:solidFill>
                  <a:latin typeface="Courier New" panose="02070309020205020404" pitchFamily="49" charset="0"/>
                  <a:cs typeface="Courier New" panose="02070309020205020404" pitchFamily="49" charset="0"/>
                </a:rPr>
                <a:t>O(n)</a:t>
              </a:r>
              <a:endParaRPr lang="en-US" dirty="0"/>
            </a:p>
          </p:txBody>
        </p:sp>
        <p:sp>
          <p:nvSpPr>
            <p:cNvPr id="114" name="Rectangle 113">
              <a:extLst>
                <a:ext uri="{FF2B5EF4-FFF2-40B4-BE49-F238E27FC236}">
                  <a16:creationId xmlns:a16="http://schemas.microsoft.com/office/drawing/2014/main" id="{D86765A6-07EA-D2DE-2D44-BB7B870099D8}"/>
                </a:ext>
              </a:extLst>
            </p:cNvPr>
            <p:cNvSpPr/>
            <p:nvPr/>
          </p:nvSpPr>
          <p:spPr>
            <a:xfrm>
              <a:off x="16610142" y="7972854"/>
              <a:ext cx="1173357" cy="3314514"/>
            </a:xfrm>
            <a:prstGeom prst="rect">
              <a:avLst/>
            </a:prstGeom>
            <a:noFill/>
            <a:ln w="28575" cap="flat">
              <a:solidFill>
                <a:srgbClr val="0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15" name="TextBox 114">
              <a:extLst>
                <a:ext uri="{FF2B5EF4-FFF2-40B4-BE49-F238E27FC236}">
                  <a16:creationId xmlns:a16="http://schemas.microsoft.com/office/drawing/2014/main" id="{11EB6EB6-4C08-523E-1779-DC7105CE165A}"/>
                </a:ext>
              </a:extLst>
            </p:cNvPr>
            <p:cNvSpPr txBox="1"/>
            <p:nvPr/>
          </p:nvSpPr>
          <p:spPr>
            <a:xfrm>
              <a:off x="16062149" y="9399950"/>
              <a:ext cx="355867"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dirty="0">
                  <a:solidFill>
                    <a:srgbClr val="000000"/>
                  </a:solidFill>
                  <a:latin typeface="Aptos Display" panose="020B0004020202020204" pitchFamily="34" charset="0"/>
                  <a:cs typeface="Courier New" panose="02070309020205020404" pitchFamily="49" charset="0"/>
                </a:rPr>
                <a:t>or</a:t>
              </a:r>
              <a:endParaRPr kumimoji="0" lang="en-US" sz="2400" b="0" i="0" u="none" strike="noStrike" cap="none" spc="0" normalizeH="0" baseline="0" dirty="0">
                <a:ln>
                  <a:noFill/>
                </a:ln>
                <a:solidFill>
                  <a:srgbClr val="000000"/>
                </a:solidFill>
                <a:effectLst/>
                <a:uFillTx/>
                <a:latin typeface="Aptos Display" panose="020B0004020202020204" pitchFamily="34" charset="0"/>
                <a:cs typeface="Courier New" panose="02070309020205020404" pitchFamily="49" charset="0"/>
                <a:sym typeface="Helvetica Neue"/>
              </a:endParaRPr>
            </a:p>
          </p:txBody>
        </p:sp>
        <p:sp>
          <p:nvSpPr>
            <p:cNvPr id="116" name="TextBox 115">
              <a:extLst>
                <a:ext uri="{FF2B5EF4-FFF2-40B4-BE49-F238E27FC236}">
                  <a16:creationId xmlns:a16="http://schemas.microsoft.com/office/drawing/2014/main" id="{7D7B9DFD-7AB6-6BD8-62C3-1455FFA46A3C}"/>
                </a:ext>
              </a:extLst>
            </p:cNvPr>
            <p:cNvSpPr txBox="1"/>
            <p:nvPr/>
          </p:nvSpPr>
          <p:spPr>
            <a:xfrm>
              <a:off x="14938710" y="9752309"/>
              <a:ext cx="839974"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dirty="0">
                  <a:solidFill>
                    <a:srgbClr val="000000"/>
                  </a:solidFill>
                  <a:latin typeface="Courier New" panose="02070309020205020404" pitchFamily="49" charset="0"/>
                  <a:cs typeface="Courier New" panose="02070309020205020404" pitchFamily="49" charset="0"/>
                </a:rPr>
                <a:t>O(1)</a:t>
              </a:r>
              <a:endParaRPr kumimoji="0" lang="en-US" sz="2400" b="0" i="0" u="none" strike="noStrike" cap="none" spc="0" normalizeH="0" baseline="0" dirty="0">
                <a:ln>
                  <a:noFill/>
                </a:ln>
                <a:solidFill>
                  <a:srgbClr val="C00000"/>
                </a:solidFill>
                <a:effectLst/>
                <a:uFillTx/>
                <a:latin typeface="Courier New" panose="02070309020205020404" pitchFamily="49" charset="0"/>
                <a:cs typeface="Courier New" panose="02070309020205020404" pitchFamily="49" charset="0"/>
                <a:sym typeface="Helvetica Neue"/>
              </a:endParaRPr>
            </a:p>
          </p:txBody>
        </p:sp>
        <p:sp>
          <p:nvSpPr>
            <p:cNvPr id="117" name="TextBox 116">
              <a:extLst>
                <a:ext uri="{FF2B5EF4-FFF2-40B4-BE49-F238E27FC236}">
                  <a16:creationId xmlns:a16="http://schemas.microsoft.com/office/drawing/2014/main" id="{42270535-86A7-3942-FA51-1E308642415C}"/>
                </a:ext>
              </a:extLst>
            </p:cNvPr>
            <p:cNvSpPr txBox="1"/>
            <p:nvPr/>
          </p:nvSpPr>
          <p:spPr>
            <a:xfrm>
              <a:off x="16693477" y="8246881"/>
              <a:ext cx="839974"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dirty="0">
                  <a:solidFill>
                    <a:srgbClr val="000000"/>
                  </a:solidFill>
                  <a:latin typeface="Courier New" panose="02070309020205020404" pitchFamily="49" charset="0"/>
                  <a:cs typeface="Courier New" panose="02070309020205020404" pitchFamily="49" charset="0"/>
                </a:rPr>
                <a:t>O(1)</a:t>
              </a:r>
              <a:endParaRPr kumimoji="0" lang="en-US" sz="2400" b="0" i="0" u="none" strike="noStrike" cap="none" spc="0" normalizeH="0" baseline="0" dirty="0">
                <a:ln>
                  <a:noFill/>
                </a:ln>
                <a:solidFill>
                  <a:srgbClr val="C00000"/>
                </a:solidFill>
                <a:effectLst/>
                <a:uFillTx/>
                <a:latin typeface="Courier New" panose="02070309020205020404" pitchFamily="49" charset="0"/>
                <a:cs typeface="Courier New" panose="02070309020205020404" pitchFamily="49" charset="0"/>
                <a:sym typeface="Helvetica Neue"/>
              </a:endParaRPr>
            </a:p>
          </p:txBody>
        </p:sp>
      </p:grpSp>
    </p:spTree>
    <p:extLst>
      <p:ext uri="{BB962C8B-B14F-4D97-AF65-F5344CB8AC3E}">
        <p14:creationId xmlns:p14="http://schemas.microsoft.com/office/powerpoint/2010/main" val="20858071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8"/>
                                        </p:tgtEl>
                                        <p:attrNameLst>
                                          <p:attrName>style.visibility</p:attrName>
                                        </p:attrNameLst>
                                      </p:cBhvr>
                                      <p:to>
                                        <p:strVal val="visible"/>
                                      </p:to>
                                    </p:set>
                                    <p:animEffect transition="in" filter="fade">
                                      <p:cBhvr>
                                        <p:cTn id="7" dur="500"/>
                                        <p:tgtEl>
                                          <p:spTgt spid="11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9"/>
                                        </p:tgtEl>
                                        <p:attrNameLst>
                                          <p:attrName>style.visibility</p:attrName>
                                        </p:attrNameLst>
                                      </p:cBhvr>
                                      <p:to>
                                        <p:strVal val="visible"/>
                                      </p:to>
                                    </p:set>
                                    <p:animEffect transition="in" filter="fade">
                                      <p:cBhvr>
                                        <p:cTn id="17" dur="500"/>
                                        <p:tgtEl>
                                          <p:spTgt spid="11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20"/>
                                        </p:tgtEl>
                                        <p:attrNameLst>
                                          <p:attrName>style.visibility</p:attrName>
                                        </p:attrNameLst>
                                      </p:cBhvr>
                                      <p:to>
                                        <p:strVal val="visible"/>
                                      </p:to>
                                    </p:set>
                                    <p:animEffect transition="in" filter="fade">
                                      <p:cBhvr>
                                        <p:cTn id="22" dur="500"/>
                                        <p:tgtEl>
                                          <p:spTgt spid="1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1" name="None"/>
          <p:cNvSpPr/>
          <p:nvPr/>
        </p:nvSpPr>
        <p:spPr>
          <a:xfrm>
            <a:off x="22332806" y="3489450"/>
            <a:ext cx="1418184" cy="570362"/>
          </a:xfrm>
          <a:prstGeom prst="rect">
            <a:avLst/>
          </a:prstGeom>
          <a:solidFill>
            <a:srgbClr val="000000"/>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defTabSz="825500">
              <a:defRPr sz="3200">
                <a:solidFill>
                  <a:srgbClr val="FFFFFF"/>
                </a:solidFill>
                <a:latin typeface="Helvetica Neue Medium"/>
                <a:ea typeface="Helvetica Neue Medium"/>
                <a:cs typeface="Helvetica Neue Medium"/>
                <a:sym typeface="Helvetica Neue Medium"/>
              </a:defRPr>
            </a:lvl1pPr>
          </a:lstStyle>
          <a:p>
            <a:r>
              <a:t>None</a:t>
            </a:r>
          </a:p>
        </p:txBody>
      </p:sp>
      <p:sp>
        <p:nvSpPr>
          <p:cNvPr id="1198" name="Connection Line"/>
          <p:cNvSpPr/>
          <p:nvPr/>
        </p:nvSpPr>
        <p:spPr>
          <a:xfrm>
            <a:off x="5709734" y="4090049"/>
            <a:ext cx="1686116" cy="511147"/>
          </a:xfrm>
          <a:custGeom>
            <a:avLst/>
            <a:gdLst/>
            <a:ahLst/>
            <a:cxnLst>
              <a:cxn ang="0">
                <a:pos x="wd2" y="hd2"/>
              </a:cxn>
              <a:cxn ang="5400000">
                <a:pos x="wd2" y="hd2"/>
              </a:cxn>
              <a:cxn ang="10800000">
                <a:pos x="wd2" y="hd2"/>
              </a:cxn>
              <a:cxn ang="16200000">
                <a:pos x="wd2" y="hd2"/>
              </a:cxn>
            </a:cxnLst>
            <a:rect l="0" t="0" r="r" b="b"/>
            <a:pathLst>
              <a:path w="21600" h="16234" extrusionOk="0">
                <a:moveTo>
                  <a:pt x="0" y="0"/>
                </a:moveTo>
                <a:cubicBezTo>
                  <a:pt x="10987" y="20650"/>
                  <a:pt x="18187" y="21600"/>
                  <a:pt x="21600" y="2849"/>
                </a:cubicBezTo>
              </a:path>
            </a:pathLst>
          </a:custGeom>
          <a:noFill/>
          <a:ln w="63500" cap="flat">
            <a:solidFill>
              <a:srgbClr val="000000"/>
            </a:solidFill>
            <a:prstDash val="solid"/>
            <a:miter lim="400000"/>
            <a:tailEnd type="triangle" w="med" len="med"/>
          </a:ln>
          <a:effectLst/>
        </p:spPr>
        <p:txBody>
          <a:bodyPr/>
          <a:lstStyle/>
          <a:p>
            <a:endParaRPr/>
          </a:p>
        </p:txBody>
      </p:sp>
      <p:sp>
        <p:nvSpPr>
          <p:cNvPr id="1199" name="Connection Line"/>
          <p:cNvSpPr/>
          <p:nvPr/>
        </p:nvSpPr>
        <p:spPr>
          <a:xfrm>
            <a:off x="9485781" y="4090049"/>
            <a:ext cx="1686117" cy="511147"/>
          </a:xfrm>
          <a:custGeom>
            <a:avLst/>
            <a:gdLst/>
            <a:ahLst/>
            <a:cxnLst>
              <a:cxn ang="0">
                <a:pos x="wd2" y="hd2"/>
              </a:cxn>
              <a:cxn ang="5400000">
                <a:pos x="wd2" y="hd2"/>
              </a:cxn>
              <a:cxn ang="10800000">
                <a:pos x="wd2" y="hd2"/>
              </a:cxn>
              <a:cxn ang="16200000">
                <a:pos x="wd2" y="hd2"/>
              </a:cxn>
            </a:cxnLst>
            <a:rect l="0" t="0" r="r" b="b"/>
            <a:pathLst>
              <a:path w="21600" h="16234" extrusionOk="0">
                <a:moveTo>
                  <a:pt x="0" y="0"/>
                </a:moveTo>
                <a:cubicBezTo>
                  <a:pt x="10987" y="20650"/>
                  <a:pt x="18187" y="21600"/>
                  <a:pt x="21600" y="2849"/>
                </a:cubicBezTo>
              </a:path>
            </a:pathLst>
          </a:custGeom>
          <a:noFill/>
          <a:ln w="63500" cap="flat">
            <a:solidFill>
              <a:srgbClr val="000000"/>
            </a:solidFill>
            <a:prstDash val="solid"/>
            <a:miter lim="400000"/>
            <a:tailEnd type="triangle" w="med" len="med"/>
          </a:ln>
          <a:effectLst/>
        </p:spPr>
        <p:txBody>
          <a:bodyPr/>
          <a:lstStyle/>
          <a:p>
            <a:endParaRPr/>
          </a:p>
        </p:txBody>
      </p:sp>
      <p:sp>
        <p:nvSpPr>
          <p:cNvPr id="1200" name="Connection Line"/>
          <p:cNvSpPr/>
          <p:nvPr/>
        </p:nvSpPr>
        <p:spPr>
          <a:xfrm>
            <a:off x="13261830" y="4090049"/>
            <a:ext cx="1686116" cy="511147"/>
          </a:xfrm>
          <a:custGeom>
            <a:avLst/>
            <a:gdLst/>
            <a:ahLst/>
            <a:cxnLst>
              <a:cxn ang="0">
                <a:pos x="wd2" y="hd2"/>
              </a:cxn>
              <a:cxn ang="5400000">
                <a:pos x="wd2" y="hd2"/>
              </a:cxn>
              <a:cxn ang="10800000">
                <a:pos x="wd2" y="hd2"/>
              </a:cxn>
              <a:cxn ang="16200000">
                <a:pos x="wd2" y="hd2"/>
              </a:cxn>
            </a:cxnLst>
            <a:rect l="0" t="0" r="r" b="b"/>
            <a:pathLst>
              <a:path w="21600" h="16234" extrusionOk="0">
                <a:moveTo>
                  <a:pt x="0" y="0"/>
                </a:moveTo>
                <a:cubicBezTo>
                  <a:pt x="10987" y="20650"/>
                  <a:pt x="18187" y="21600"/>
                  <a:pt x="21600" y="2849"/>
                </a:cubicBezTo>
              </a:path>
            </a:pathLst>
          </a:custGeom>
          <a:noFill/>
          <a:ln w="63500" cap="flat">
            <a:solidFill>
              <a:srgbClr val="000000"/>
            </a:solidFill>
            <a:prstDash val="solid"/>
            <a:miter lim="400000"/>
            <a:tailEnd type="triangle" w="med" len="med"/>
          </a:ln>
          <a:effectLst/>
        </p:spPr>
        <p:txBody>
          <a:bodyPr/>
          <a:lstStyle/>
          <a:p>
            <a:endParaRPr/>
          </a:p>
        </p:txBody>
      </p:sp>
      <p:sp>
        <p:nvSpPr>
          <p:cNvPr id="1201" name="Connection Line"/>
          <p:cNvSpPr/>
          <p:nvPr/>
        </p:nvSpPr>
        <p:spPr>
          <a:xfrm>
            <a:off x="17037876" y="4090049"/>
            <a:ext cx="1686116" cy="511147"/>
          </a:xfrm>
          <a:custGeom>
            <a:avLst/>
            <a:gdLst/>
            <a:ahLst/>
            <a:cxnLst>
              <a:cxn ang="0">
                <a:pos x="wd2" y="hd2"/>
              </a:cxn>
              <a:cxn ang="5400000">
                <a:pos x="wd2" y="hd2"/>
              </a:cxn>
              <a:cxn ang="10800000">
                <a:pos x="wd2" y="hd2"/>
              </a:cxn>
              <a:cxn ang="16200000">
                <a:pos x="wd2" y="hd2"/>
              </a:cxn>
            </a:cxnLst>
            <a:rect l="0" t="0" r="r" b="b"/>
            <a:pathLst>
              <a:path w="21600" h="16234" extrusionOk="0">
                <a:moveTo>
                  <a:pt x="0" y="0"/>
                </a:moveTo>
                <a:cubicBezTo>
                  <a:pt x="10987" y="20650"/>
                  <a:pt x="18187" y="21600"/>
                  <a:pt x="21600" y="2849"/>
                </a:cubicBezTo>
              </a:path>
            </a:pathLst>
          </a:custGeom>
          <a:noFill/>
          <a:ln w="63500" cap="flat">
            <a:solidFill>
              <a:srgbClr val="000000"/>
            </a:solidFill>
            <a:prstDash val="solid"/>
            <a:miter lim="400000"/>
            <a:tailEnd type="triangle" w="med" len="med"/>
          </a:ln>
          <a:effectLst/>
        </p:spPr>
        <p:txBody>
          <a:bodyPr/>
          <a:lstStyle/>
          <a:p>
            <a:endParaRPr/>
          </a:p>
        </p:txBody>
      </p:sp>
      <p:grpSp>
        <p:nvGrpSpPr>
          <p:cNvPr id="1178" name="Group"/>
          <p:cNvGrpSpPr/>
          <p:nvPr/>
        </p:nvGrpSpPr>
        <p:grpSpPr>
          <a:xfrm>
            <a:off x="7536612" y="2948067"/>
            <a:ext cx="2556334" cy="1270001"/>
            <a:chOff x="0" y="0"/>
            <a:chExt cx="2556333" cy="1270000"/>
          </a:xfrm>
        </p:grpSpPr>
        <p:sp>
          <p:nvSpPr>
            <p:cNvPr id="1176" name="data"/>
            <p:cNvSpPr/>
            <p:nvPr/>
          </p:nvSpPr>
          <p:spPr>
            <a:xfrm>
              <a:off x="0" y="0"/>
              <a:ext cx="1270000" cy="1270000"/>
            </a:xfrm>
            <a:prstGeom prst="rect">
              <a:avLst/>
            </a:prstGeom>
            <a:solidFill>
              <a:srgbClr val="00A1FF"/>
            </a:solidFill>
            <a:ln w="254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defTabSz="825500">
                <a:defRPr sz="3200">
                  <a:solidFill>
                    <a:srgbClr val="000000"/>
                  </a:solidFill>
                  <a:latin typeface="Helvetica Neue Medium"/>
                  <a:ea typeface="Helvetica Neue Medium"/>
                  <a:cs typeface="Helvetica Neue Medium"/>
                  <a:sym typeface="Helvetica Neue Medium"/>
                </a:defRPr>
              </a:lvl1pPr>
            </a:lstStyle>
            <a:p>
              <a:r>
                <a:t>data</a:t>
              </a:r>
            </a:p>
          </p:txBody>
        </p:sp>
        <p:sp>
          <p:nvSpPr>
            <p:cNvPr id="1177" name="link"/>
            <p:cNvSpPr/>
            <p:nvPr/>
          </p:nvSpPr>
          <p:spPr>
            <a:xfrm>
              <a:off x="1286333" y="0"/>
              <a:ext cx="1270001" cy="1270000"/>
            </a:xfrm>
            <a:prstGeom prst="rect">
              <a:avLst/>
            </a:prstGeom>
            <a:solidFill>
              <a:schemeClr val="accent4">
                <a:hueOff val="-476017"/>
                <a:lumOff val="-10042"/>
              </a:schemeClr>
            </a:solidFill>
            <a:ln w="254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defTabSz="825500">
                <a:defRPr sz="3200">
                  <a:solidFill>
                    <a:srgbClr val="000000"/>
                  </a:solidFill>
                  <a:latin typeface="Helvetica Neue Medium"/>
                  <a:ea typeface="Helvetica Neue Medium"/>
                  <a:cs typeface="Helvetica Neue Medium"/>
                  <a:sym typeface="Helvetica Neue Medium"/>
                </a:defRPr>
              </a:lvl1pPr>
            </a:lstStyle>
            <a:p>
              <a:r>
                <a:t>link</a:t>
              </a:r>
            </a:p>
          </p:txBody>
        </p:sp>
      </p:grpSp>
      <p:grpSp>
        <p:nvGrpSpPr>
          <p:cNvPr id="1181" name="Group"/>
          <p:cNvGrpSpPr/>
          <p:nvPr/>
        </p:nvGrpSpPr>
        <p:grpSpPr>
          <a:xfrm>
            <a:off x="11312660" y="2948067"/>
            <a:ext cx="2556334" cy="1270001"/>
            <a:chOff x="0" y="0"/>
            <a:chExt cx="2556333" cy="1270000"/>
          </a:xfrm>
        </p:grpSpPr>
        <p:sp>
          <p:nvSpPr>
            <p:cNvPr id="1179" name="data"/>
            <p:cNvSpPr/>
            <p:nvPr/>
          </p:nvSpPr>
          <p:spPr>
            <a:xfrm>
              <a:off x="0" y="0"/>
              <a:ext cx="1270000" cy="1270000"/>
            </a:xfrm>
            <a:prstGeom prst="rect">
              <a:avLst/>
            </a:prstGeom>
            <a:solidFill>
              <a:srgbClr val="00A1FF"/>
            </a:solidFill>
            <a:ln w="254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defTabSz="825500">
                <a:defRPr sz="3200">
                  <a:solidFill>
                    <a:srgbClr val="000000"/>
                  </a:solidFill>
                  <a:latin typeface="Helvetica Neue Medium"/>
                  <a:ea typeface="Helvetica Neue Medium"/>
                  <a:cs typeface="Helvetica Neue Medium"/>
                  <a:sym typeface="Helvetica Neue Medium"/>
                </a:defRPr>
              </a:lvl1pPr>
            </a:lstStyle>
            <a:p>
              <a:r>
                <a:t>data</a:t>
              </a:r>
            </a:p>
          </p:txBody>
        </p:sp>
        <p:sp>
          <p:nvSpPr>
            <p:cNvPr id="1180" name="link"/>
            <p:cNvSpPr/>
            <p:nvPr/>
          </p:nvSpPr>
          <p:spPr>
            <a:xfrm>
              <a:off x="1286333" y="0"/>
              <a:ext cx="1270001" cy="1270000"/>
            </a:xfrm>
            <a:prstGeom prst="rect">
              <a:avLst/>
            </a:prstGeom>
            <a:solidFill>
              <a:schemeClr val="accent4">
                <a:hueOff val="-476017"/>
                <a:lumOff val="-10042"/>
              </a:schemeClr>
            </a:solidFill>
            <a:ln w="254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defTabSz="825500">
                <a:defRPr sz="3200">
                  <a:solidFill>
                    <a:srgbClr val="000000"/>
                  </a:solidFill>
                  <a:latin typeface="Helvetica Neue Medium"/>
                  <a:ea typeface="Helvetica Neue Medium"/>
                  <a:cs typeface="Helvetica Neue Medium"/>
                  <a:sym typeface="Helvetica Neue Medium"/>
                </a:defRPr>
              </a:lvl1pPr>
            </a:lstStyle>
            <a:p>
              <a:r>
                <a:t>link</a:t>
              </a:r>
            </a:p>
          </p:txBody>
        </p:sp>
      </p:grpSp>
      <p:grpSp>
        <p:nvGrpSpPr>
          <p:cNvPr id="1184" name="Group"/>
          <p:cNvGrpSpPr/>
          <p:nvPr/>
        </p:nvGrpSpPr>
        <p:grpSpPr>
          <a:xfrm>
            <a:off x="15088708" y="2948067"/>
            <a:ext cx="2556334" cy="1270001"/>
            <a:chOff x="0" y="0"/>
            <a:chExt cx="2556333" cy="1270000"/>
          </a:xfrm>
        </p:grpSpPr>
        <p:sp>
          <p:nvSpPr>
            <p:cNvPr id="1182" name="data"/>
            <p:cNvSpPr/>
            <p:nvPr/>
          </p:nvSpPr>
          <p:spPr>
            <a:xfrm>
              <a:off x="0" y="0"/>
              <a:ext cx="1270000" cy="1270000"/>
            </a:xfrm>
            <a:prstGeom prst="rect">
              <a:avLst/>
            </a:prstGeom>
            <a:solidFill>
              <a:srgbClr val="00A1FF"/>
            </a:solidFill>
            <a:ln w="254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defTabSz="825500">
                <a:defRPr sz="3200">
                  <a:solidFill>
                    <a:srgbClr val="000000"/>
                  </a:solidFill>
                  <a:latin typeface="Helvetica Neue Medium"/>
                  <a:ea typeface="Helvetica Neue Medium"/>
                  <a:cs typeface="Helvetica Neue Medium"/>
                  <a:sym typeface="Helvetica Neue Medium"/>
                </a:defRPr>
              </a:lvl1pPr>
            </a:lstStyle>
            <a:p>
              <a:r>
                <a:t>data</a:t>
              </a:r>
            </a:p>
          </p:txBody>
        </p:sp>
        <p:sp>
          <p:nvSpPr>
            <p:cNvPr id="1183" name="link"/>
            <p:cNvSpPr/>
            <p:nvPr/>
          </p:nvSpPr>
          <p:spPr>
            <a:xfrm>
              <a:off x="1286333" y="0"/>
              <a:ext cx="1270001" cy="1270000"/>
            </a:xfrm>
            <a:prstGeom prst="rect">
              <a:avLst/>
            </a:prstGeom>
            <a:solidFill>
              <a:schemeClr val="accent4">
                <a:hueOff val="-476017"/>
                <a:lumOff val="-10042"/>
              </a:schemeClr>
            </a:solidFill>
            <a:ln w="254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defTabSz="825500">
                <a:defRPr sz="3200">
                  <a:solidFill>
                    <a:srgbClr val="000000"/>
                  </a:solidFill>
                  <a:latin typeface="Helvetica Neue Medium"/>
                  <a:ea typeface="Helvetica Neue Medium"/>
                  <a:cs typeface="Helvetica Neue Medium"/>
                  <a:sym typeface="Helvetica Neue Medium"/>
                </a:defRPr>
              </a:lvl1pPr>
            </a:lstStyle>
            <a:p>
              <a:r>
                <a:t>link</a:t>
              </a:r>
            </a:p>
          </p:txBody>
        </p:sp>
      </p:grpSp>
      <p:grpSp>
        <p:nvGrpSpPr>
          <p:cNvPr id="1187" name="Group"/>
          <p:cNvGrpSpPr/>
          <p:nvPr/>
        </p:nvGrpSpPr>
        <p:grpSpPr>
          <a:xfrm>
            <a:off x="3760565" y="2948067"/>
            <a:ext cx="2556334" cy="1270001"/>
            <a:chOff x="0" y="0"/>
            <a:chExt cx="2556333" cy="1270000"/>
          </a:xfrm>
        </p:grpSpPr>
        <p:sp>
          <p:nvSpPr>
            <p:cNvPr id="1185" name="data"/>
            <p:cNvSpPr/>
            <p:nvPr/>
          </p:nvSpPr>
          <p:spPr>
            <a:xfrm>
              <a:off x="0" y="0"/>
              <a:ext cx="1270000" cy="1270000"/>
            </a:xfrm>
            <a:prstGeom prst="rect">
              <a:avLst/>
            </a:prstGeom>
            <a:solidFill>
              <a:srgbClr val="00A1FF"/>
            </a:solidFill>
            <a:ln w="254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defTabSz="825500">
                <a:defRPr sz="3200">
                  <a:solidFill>
                    <a:srgbClr val="000000"/>
                  </a:solidFill>
                  <a:latin typeface="Helvetica Neue Medium"/>
                  <a:ea typeface="Helvetica Neue Medium"/>
                  <a:cs typeface="Helvetica Neue Medium"/>
                  <a:sym typeface="Helvetica Neue Medium"/>
                </a:defRPr>
              </a:lvl1pPr>
            </a:lstStyle>
            <a:p>
              <a:r>
                <a:t>data</a:t>
              </a:r>
            </a:p>
          </p:txBody>
        </p:sp>
        <p:sp>
          <p:nvSpPr>
            <p:cNvPr id="1186" name="link"/>
            <p:cNvSpPr/>
            <p:nvPr/>
          </p:nvSpPr>
          <p:spPr>
            <a:xfrm>
              <a:off x="1286333" y="0"/>
              <a:ext cx="1270001" cy="1270000"/>
            </a:xfrm>
            <a:prstGeom prst="rect">
              <a:avLst/>
            </a:prstGeom>
            <a:solidFill>
              <a:schemeClr val="accent4">
                <a:hueOff val="-476017"/>
                <a:lumOff val="-10042"/>
              </a:schemeClr>
            </a:solidFill>
            <a:ln w="254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defTabSz="825500">
                <a:defRPr sz="3200">
                  <a:solidFill>
                    <a:srgbClr val="000000"/>
                  </a:solidFill>
                  <a:latin typeface="Helvetica Neue Medium"/>
                  <a:ea typeface="Helvetica Neue Medium"/>
                  <a:cs typeface="Helvetica Neue Medium"/>
                  <a:sym typeface="Helvetica Neue Medium"/>
                </a:defRPr>
              </a:lvl1pPr>
            </a:lstStyle>
            <a:p>
              <a:r>
                <a:t>link</a:t>
              </a:r>
            </a:p>
          </p:txBody>
        </p:sp>
      </p:grpSp>
      <p:sp>
        <p:nvSpPr>
          <p:cNvPr id="1202" name="Connection Line"/>
          <p:cNvSpPr/>
          <p:nvPr/>
        </p:nvSpPr>
        <p:spPr>
          <a:xfrm>
            <a:off x="21137016" y="4090049"/>
            <a:ext cx="1686117" cy="511147"/>
          </a:xfrm>
          <a:custGeom>
            <a:avLst/>
            <a:gdLst/>
            <a:ahLst/>
            <a:cxnLst>
              <a:cxn ang="0">
                <a:pos x="wd2" y="hd2"/>
              </a:cxn>
              <a:cxn ang="5400000">
                <a:pos x="wd2" y="hd2"/>
              </a:cxn>
              <a:cxn ang="10800000">
                <a:pos x="wd2" y="hd2"/>
              </a:cxn>
              <a:cxn ang="16200000">
                <a:pos x="wd2" y="hd2"/>
              </a:cxn>
            </a:cxnLst>
            <a:rect l="0" t="0" r="r" b="b"/>
            <a:pathLst>
              <a:path w="21600" h="16234" extrusionOk="0">
                <a:moveTo>
                  <a:pt x="0" y="0"/>
                </a:moveTo>
                <a:cubicBezTo>
                  <a:pt x="10987" y="20650"/>
                  <a:pt x="18187" y="21600"/>
                  <a:pt x="21600" y="2849"/>
                </a:cubicBezTo>
              </a:path>
            </a:pathLst>
          </a:custGeom>
          <a:noFill/>
          <a:ln w="63500" cap="flat">
            <a:solidFill>
              <a:srgbClr val="000000"/>
            </a:solidFill>
            <a:prstDash val="solid"/>
            <a:miter lim="400000"/>
            <a:tailEnd type="triangle" w="med" len="med"/>
          </a:ln>
          <a:effectLst/>
        </p:spPr>
        <p:txBody>
          <a:bodyPr/>
          <a:lstStyle/>
          <a:p>
            <a:endParaRPr/>
          </a:p>
        </p:txBody>
      </p:sp>
      <p:grpSp>
        <p:nvGrpSpPr>
          <p:cNvPr id="1191" name="Group"/>
          <p:cNvGrpSpPr/>
          <p:nvPr/>
        </p:nvGrpSpPr>
        <p:grpSpPr>
          <a:xfrm>
            <a:off x="18864757" y="2948067"/>
            <a:ext cx="2556334" cy="1270001"/>
            <a:chOff x="0" y="0"/>
            <a:chExt cx="2556333" cy="1270000"/>
          </a:xfrm>
        </p:grpSpPr>
        <p:sp>
          <p:nvSpPr>
            <p:cNvPr id="1189" name="data"/>
            <p:cNvSpPr/>
            <p:nvPr/>
          </p:nvSpPr>
          <p:spPr>
            <a:xfrm>
              <a:off x="0" y="0"/>
              <a:ext cx="1270000" cy="1270000"/>
            </a:xfrm>
            <a:prstGeom prst="rect">
              <a:avLst/>
            </a:prstGeom>
            <a:solidFill>
              <a:srgbClr val="00A1FF"/>
            </a:solidFill>
            <a:ln w="254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defTabSz="825500">
                <a:defRPr sz="3200">
                  <a:solidFill>
                    <a:srgbClr val="000000"/>
                  </a:solidFill>
                  <a:latin typeface="Helvetica Neue Medium"/>
                  <a:ea typeface="Helvetica Neue Medium"/>
                  <a:cs typeface="Helvetica Neue Medium"/>
                  <a:sym typeface="Helvetica Neue Medium"/>
                </a:defRPr>
              </a:lvl1pPr>
            </a:lstStyle>
            <a:p>
              <a:r>
                <a:t>data</a:t>
              </a:r>
            </a:p>
          </p:txBody>
        </p:sp>
        <p:sp>
          <p:nvSpPr>
            <p:cNvPr id="1190" name="link"/>
            <p:cNvSpPr/>
            <p:nvPr/>
          </p:nvSpPr>
          <p:spPr>
            <a:xfrm>
              <a:off x="1286333" y="0"/>
              <a:ext cx="1270001" cy="1270000"/>
            </a:xfrm>
            <a:prstGeom prst="rect">
              <a:avLst/>
            </a:prstGeom>
            <a:solidFill>
              <a:schemeClr val="accent4">
                <a:hueOff val="-476017"/>
                <a:lumOff val="-10042"/>
              </a:schemeClr>
            </a:solidFill>
            <a:ln w="254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defTabSz="825500">
                <a:defRPr sz="3200">
                  <a:solidFill>
                    <a:srgbClr val="000000"/>
                  </a:solidFill>
                  <a:latin typeface="Helvetica Neue Medium"/>
                  <a:ea typeface="Helvetica Neue Medium"/>
                  <a:cs typeface="Helvetica Neue Medium"/>
                  <a:sym typeface="Helvetica Neue Medium"/>
                </a:defRPr>
              </a:lvl1pPr>
            </a:lstStyle>
            <a:p>
              <a:r>
                <a:t>link</a:t>
              </a:r>
            </a:p>
          </p:txBody>
        </p:sp>
      </p:grpSp>
      <p:sp>
        <p:nvSpPr>
          <p:cNvPr id="1195" name="Line"/>
          <p:cNvSpPr/>
          <p:nvPr/>
        </p:nvSpPr>
        <p:spPr>
          <a:xfrm flipV="1">
            <a:off x="5028795" y="4345622"/>
            <a:ext cx="0" cy="3189026"/>
          </a:xfrm>
          <a:prstGeom prst="line">
            <a:avLst/>
          </a:prstGeom>
          <a:noFill/>
          <a:ln w="76200" cap="flat">
            <a:solidFill>
              <a:srgbClr val="000000"/>
            </a:solidFill>
            <a:prstDash val="solid"/>
            <a:miter lim="400000"/>
            <a:tailEnd type="triangle" w="med" len="med"/>
          </a:ln>
          <a:effectLst/>
        </p:spPr>
        <p:txBody>
          <a:bodyPr wrap="square" lIns="50800" tIns="50800" rIns="50800" bIns="50800" numCol="1" anchor="ctr">
            <a:noAutofit/>
          </a:bodyPr>
          <a:lstStyle/>
          <a:p>
            <a:endParaRPr/>
          </a:p>
        </p:txBody>
      </p:sp>
      <p:sp>
        <p:nvSpPr>
          <p:cNvPr id="2" name="Line">
            <a:extLst>
              <a:ext uri="{FF2B5EF4-FFF2-40B4-BE49-F238E27FC236}">
                <a16:creationId xmlns:a16="http://schemas.microsoft.com/office/drawing/2014/main" id="{3E4A3369-5808-DA00-5E57-C91CE147E8A5}"/>
              </a:ext>
            </a:extLst>
          </p:cNvPr>
          <p:cNvSpPr/>
          <p:nvPr/>
        </p:nvSpPr>
        <p:spPr>
          <a:xfrm flipV="1">
            <a:off x="3760565" y="7534652"/>
            <a:ext cx="1268230" cy="2"/>
          </a:xfrm>
          <a:prstGeom prst="line">
            <a:avLst/>
          </a:prstGeom>
          <a:noFill/>
          <a:ln w="76200" cap="flat">
            <a:solidFill>
              <a:srgbClr val="000000"/>
            </a:solidFill>
            <a:prstDash val="solid"/>
            <a:miter lim="400000"/>
            <a:headEnd type="none" w="med" len="med"/>
            <a:tailEnd type="none" w="med" len="med"/>
          </a:ln>
          <a:effectLst/>
        </p:spPr>
        <p:txBody>
          <a:bodyPr wrap="square" lIns="50800" tIns="50800" rIns="50800" bIns="50800" numCol="1" anchor="ctr">
            <a:noAutofit/>
          </a:bodyPr>
          <a:lstStyle/>
          <a:p>
            <a:endParaRPr/>
          </a:p>
        </p:txBody>
      </p:sp>
      <p:sp>
        <p:nvSpPr>
          <p:cNvPr id="1192" name="LinkedList"/>
          <p:cNvSpPr txBox="1"/>
          <p:nvPr/>
        </p:nvSpPr>
        <p:spPr>
          <a:xfrm>
            <a:off x="548325" y="5994264"/>
            <a:ext cx="5583260" cy="84125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sz="4800" b="1">
                <a:solidFill>
                  <a:srgbClr val="000000"/>
                </a:solidFill>
              </a:defRPr>
            </a:lvl1pPr>
          </a:lstStyle>
          <a:p>
            <a:r>
              <a:rPr dirty="0" err="1"/>
              <a:t>LinkedList</a:t>
            </a:r>
            <a:r>
              <a:rPr lang="en-US" dirty="0" err="1"/>
              <a:t>WithTail</a:t>
            </a:r>
            <a:endParaRPr dirty="0"/>
          </a:p>
        </p:txBody>
      </p:sp>
      <p:sp>
        <p:nvSpPr>
          <p:cNvPr id="1196" name="head"/>
          <p:cNvSpPr txBox="1"/>
          <p:nvPr/>
        </p:nvSpPr>
        <p:spPr>
          <a:xfrm>
            <a:off x="724218" y="7114026"/>
            <a:ext cx="1946047" cy="84125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sz="4800" b="1">
                <a:solidFill>
                  <a:srgbClr val="000000"/>
                </a:solidFill>
              </a:defRPr>
            </a:lvl1pPr>
          </a:lstStyle>
          <a:p>
            <a:r>
              <a:rPr lang="en-US" dirty="0">
                <a:latin typeface="Courier New" panose="02070309020205020404" pitchFamily="49" charset="0"/>
                <a:cs typeface="Courier New" panose="02070309020205020404" pitchFamily="49" charset="0"/>
              </a:rPr>
              <a:t>_</a:t>
            </a:r>
            <a:r>
              <a:rPr dirty="0">
                <a:latin typeface="Courier New" panose="02070309020205020404" pitchFamily="49" charset="0"/>
                <a:cs typeface="Courier New" panose="02070309020205020404" pitchFamily="49" charset="0"/>
              </a:rPr>
              <a:t>head</a:t>
            </a:r>
          </a:p>
        </p:txBody>
      </p:sp>
      <p:sp>
        <p:nvSpPr>
          <p:cNvPr id="3" name="head">
            <a:extLst>
              <a:ext uri="{FF2B5EF4-FFF2-40B4-BE49-F238E27FC236}">
                <a16:creationId xmlns:a16="http://schemas.microsoft.com/office/drawing/2014/main" id="{6F35AAA6-4FDF-3C01-5796-F4D45FCBFA54}"/>
              </a:ext>
            </a:extLst>
          </p:cNvPr>
          <p:cNvSpPr txBox="1"/>
          <p:nvPr/>
        </p:nvSpPr>
        <p:spPr>
          <a:xfrm>
            <a:off x="732063" y="8926244"/>
            <a:ext cx="1577356" cy="84125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sz="4800" b="1">
                <a:solidFill>
                  <a:srgbClr val="000000"/>
                </a:solidFill>
              </a:defRPr>
            </a:lvl1pPr>
          </a:lstStyle>
          <a:p>
            <a:r>
              <a:rPr lang="en-US" dirty="0">
                <a:latin typeface="Courier New" panose="02070309020205020404" pitchFamily="49" charset="0"/>
                <a:cs typeface="Courier New" panose="02070309020205020404" pitchFamily="49" charset="0"/>
              </a:rPr>
              <a:t>_</a:t>
            </a:r>
            <a:r>
              <a:rPr lang="en-US" dirty="0" err="1">
                <a:latin typeface="Courier New" panose="02070309020205020404" pitchFamily="49" charset="0"/>
                <a:cs typeface="Courier New" panose="02070309020205020404" pitchFamily="49" charset="0"/>
              </a:rPr>
              <a:t>len</a:t>
            </a:r>
            <a:endParaRPr dirty="0">
              <a:latin typeface="Courier New" panose="02070309020205020404" pitchFamily="49" charset="0"/>
              <a:cs typeface="Courier New" panose="02070309020205020404" pitchFamily="49" charset="0"/>
            </a:endParaRPr>
          </a:p>
        </p:txBody>
      </p:sp>
      <p:sp>
        <p:nvSpPr>
          <p:cNvPr id="7" name="Rectangle 6">
            <a:extLst>
              <a:ext uri="{FF2B5EF4-FFF2-40B4-BE49-F238E27FC236}">
                <a16:creationId xmlns:a16="http://schemas.microsoft.com/office/drawing/2014/main" id="{B0F9D058-DDEC-2D94-564A-4F82EE8DC9E6}"/>
              </a:ext>
            </a:extLst>
          </p:cNvPr>
          <p:cNvSpPr/>
          <p:nvPr/>
        </p:nvSpPr>
        <p:spPr>
          <a:xfrm>
            <a:off x="311736" y="5968761"/>
            <a:ext cx="6236546" cy="7486834"/>
          </a:xfrm>
          <a:prstGeom prst="rect">
            <a:avLst/>
          </a:prstGeom>
          <a:noFill/>
          <a:ln w="57150" cap="flat">
            <a:solidFill>
              <a:srgbClr val="0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sp>
        <p:nvSpPr>
          <p:cNvPr id="12" name="LinkedList">
            <a:extLst>
              <a:ext uri="{FF2B5EF4-FFF2-40B4-BE49-F238E27FC236}">
                <a16:creationId xmlns:a16="http://schemas.microsoft.com/office/drawing/2014/main" id="{E3B9AF4F-C99F-5590-61C1-823553DF679A}"/>
              </a:ext>
            </a:extLst>
          </p:cNvPr>
          <p:cNvSpPr txBox="1"/>
          <p:nvPr/>
        </p:nvSpPr>
        <p:spPr>
          <a:xfrm>
            <a:off x="4249207" y="1797047"/>
            <a:ext cx="1643079" cy="84125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sz="4800" b="1">
                <a:solidFill>
                  <a:srgbClr val="000000"/>
                </a:solidFill>
              </a:defRPr>
            </a:lvl1pPr>
          </a:lstStyle>
          <a:p>
            <a:r>
              <a:rPr lang="en-US" dirty="0"/>
              <a:t>Node</a:t>
            </a:r>
            <a:endParaRPr dirty="0"/>
          </a:p>
        </p:txBody>
      </p:sp>
      <p:sp>
        <p:nvSpPr>
          <p:cNvPr id="17" name="LinkedList">
            <a:extLst>
              <a:ext uri="{FF2B5EF4-FFF2-40B4-BE49-F238E27FC236}">
                <a16:creationId xmlns:a16="http://schemas.microsoft.com/office/drawing/2014/main" id="{02F293EF-0C5D-2BB2-316A-1F546DEA7B05}"/>
              </a:ext>
            </a:extLst>
          </p:cNvPr>
          <p:cNvSpPr txBox="1"/>
          <p:nvPr/>
        </p:nvSpPr>
        <p:spPr>
          <a:xfrm>
            <a:off x="8001406" y="1797047"/>
            <a:ext cx="1643079" cy="84125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sz="4800" b="1">
                <a:solidFill>
                  <a:srgbClr val="000000"/>
                </a:solidFill>
              </a:defRPr>
            </a:lvl1pPr>
          </a:lstStyle>
          <a:p>
            <a:r>
              <a:rPr lang="en-US" dirty="0"/>
              <a:t>Node</a:t>
            </a:r>
            <a:endParaRPr dirty="0"/>
          </a:p>
        </p:txBody>
      </p:sp>
      <p:sp>
        <p:nvSpPr>
          <p:cNvPr id="18" name="LinkedList">
            <a:extLst>
              <a:ext uri="{FF2B5EF4-FFF2-40B4-BE49-F238E27FC236}">
                <a16:creationId xmlns:a16="http://schemas.microsoft.com/office/drawing/2014/main" id="{D664DEEC-3735-E92F-3F7B-2705C28B5EB6}"/>
              </a:ext>
            </a:extLst>
          </p:cNvPr>
          <p:cNvSpPr txBox="1"/>
          <p:nvPr/>
        </p:nvSpPr>
        <p:spPr>
          <a:xfrm>
            <a:off x="11753605" y="1797047"/>
            <a:ext cx="1643079" cy="84125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sz="4800" b="1">
                <a:solidFill>
                  <a:srgbClr val="000000"/>
                </a:solidFill>
              </a:defRPr>
            </a:lvl1pPr>
          </a:lstStyle>
          <a:p>
            <a:r>
              <a:rPr lang="en-US" dirty="0"/>
              <a:t>Node</a:t>
            </a:r>
            <a:endParaRPr dirty="0"/>
          </a:p>
        </p:txBody>
      </p:sp>
      <p:sp>
        <p:nvSpPr>
          <p:cNvPr id="19" name="LinkedList">
            <a:extLst>
              <a:ext uri="{FF2B5EF4-FFF2-40B4-BE49-F238E27FC236}">
                <a16:creationId xmlns:a16="http://schemas.microsoft.com/office/drawing/2014/main" id="{FAF9953D-8BD2-03CC-7A46-5C9FEB818439}"/>
              </a:ext>
            </a:extLst>
          </p:cNvPr>
          <p:cNvSpPr txBox="1"/>
          <p:nvPr/>
        </p:nvSpPr>
        <p:spPr>
          <a:xfrm>
            <a:off x="15505804" y="1797047"/>
            <a:ext cx="1643079" cy="84125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sz="4800" b="1">
                <a:solidFill>
                  <a:srgbClr val="000000"/>
                </a:solidFill>
              </a:defRPr>
            </a:lvl1pPr>
          </a:lstStyle>
          <a:p>
            <a:r>
              <a:rPr lang="en-US" dirty="0"/>
              <a:t>Node</a:t>
            </a:r>
            <a:endParaRPr dirty="0"/>
          </a:p>
        </p:txBody>
      </p:sp>
      <p:sp>
        <p:nvSpPr>
          <p:cNvPr id="20" name="LinkedList">
            <a:extLst>
              <a:ext uri="{FF2B5EF4-FFF2-40B4-BE49-F238E27FC236}">
                <a16:creationId xmlns:a16="http://schemas.microsoft.com/office/drawing/2014/main" id="{0E2F8F56-27B5-948B-4416-2D63F52908A6}"/>
              </a:ext>
            </a:extLst>
          </p:cNvPr>
          <p:cNvSpPr txBox="1"/>
          <p:nvPr/>
        </p:nvSpPr>
        <p:spPr>
          <a:xfrm>
            <a:off x="19329551" y="1797047"/>
            <a:ext cx="1643079" cy="84125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sz="4800" b="1">
                <a:solidFill>
                  <a:srgbClr val="000000"/>
                </a:solidFill>
              </a:defRPr>
            </a:lvl1pPr>
          </a:lstStyle>
          <a:p>
            <a:r>
              <a:rPr lang="en-US" dirty="0"/>
              <a:t>Node</a:t>
            </a:r>
            <a:endParaRPr dirty="0"/>
          </a:p>
        </p:txBody>
      </p:sp>
      <p:grpSp>
        <p:nvGrpSpPr>
          <p:cNvPr id="51" name="Group 50">
            <a:extLst>
              <a:ext uri="{FF2B5EF4-FFF2-40B4-BE49-F238E27FC236}">
                <a16:creationId xmlns:a16="http://schemas.microsoft.com/office/drawing/2014/main" id="{B7DC218D-7F03-5687-D1BC-C8B2F9260529}"/>
              </a:ext>
            </a:extLst>
          </p:cNvPr>
          <p:cNvGrpSpPr/>
          <p:nvPr/>
        </p:nvGrpSpPr>
        <p:grpSpPr>
          <a:xfrm>
            <a:off x="674964" y="10029749"/>
            <a:ext cx="5264262" cy="3379577"/>
            <a:chOff x="674964" y="9587294"/>
            <a:chExt cx="5264262" cy="3379577"/>
          </a:xfrm>
        </p:grpSpPr>
        <p:sp>
          <p:nvSpPr>
            <p:cNvPr id="21" name="head">
              <a:extLst>
                <a:ext uri="{FF2B5EF4-FFF2-40B4-BE49-F238E27FC236}">
                  <a16:creationId xmlns:a16="http://schemas.microsoft.com/office/drawing/2014/main" id="{C5ADD70E-8919-0249-9F4D-D6AE02327CD4}"/>
                </a:ext>
              </a:extLst>
            </p:cNvPr>
            <p:cNvSpPr txBox="1"/>
            <p:nvPr/>
          </p:nvSpPr>
          <p:spPr>
            <a:xfrm>
              <a:off x="674964" y="9587294"/>
              <a:ext cx="4158191" cy="84125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sz="4800" b="1">
                  <a:solidFill>
                    <a:srgbClr val="000000"/>
                  </a:solidFill>
                </a:defRPr>
              </a:lvl1pPr>
            </a:lstStyle>
            <a:p>
              <a:r>
                <a:rPr lang="en-US" dirty="0" err="1">
                  <a:latin typeface="Courier New" panose="02070309020205020404" pitchFamily="49" charset="0"/>
                  <a:cs typeface="Courier New" panose="02070309020205020404" pitchFamily="49" charset="0"/>
                </a:rPr>
                <a:t>add_first</a:t>
              </a:r>
              <a:r>
                <a:rPr lang="en-US" dirty="0">
                  <a:latin typeface="Courier New" panose="02070309020205020404" pitchFamily="49" charset="0"/>
                  <a:cs typeface="Courier New" panose="02070309020205020404" pitchFamily="49" charset="0"/>
                </a:rPr>
                <a:t>()</a:t>
              </a:r>
              <a:endParaRPr dirty="0">
                <a:latin typeface="Courier New" panose="02070309020205020404" pitchFamily="49" charset="0"/>
                <a:cs typeface="Courier New" panose="02070309020205020404" pitchFamily="49" charset="0"/>
              </a:endParaRPr>
            </a:p>
          </p:txBody>
        </p:sp>
        <p:sp>
          <p:nvSpPr>
            <p:cNvPr id="22" name="head">
              <a:extLst>
                <a:ext uri="{FF2B5EF4-FFF2-40B4-BE49-F238E27FC236}">
                  <a16:creationId xmlns:a16="http://schemas.microsoft.com/office/drawing/2014/main" id="{C9FD1DCC-B146-C327-2005-8D1E948F4F40}"/>
                </a:ext>
              </a:extLst>
            </p:cNvPr>
            <p:cNvSpPr txBox="1"/>
            <p:nvPr/>
          </p:nvSpPr>
          <p:spPr>
            <a:xfrm>
              <a:off x="674964" y="10433401"/>
              <a:ext cx="3789500" cy="84125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sz="4800" b="1">
                  <a:solidFill>
                    <a:srgbClr val="000000"/>
                  </a:solidFill>
                </a:defRPr>
              </a:lvl1pPr>
            </a:lstStyle>
            <a:p>
              <a:r>
                <a:rPr lang="en-US" dirty="0" err="1">
                  <a:latin typeface="Courier New" panose="02070309020205020404" pitchFamily="49" charset="0"/>
                  <a:cs typeface="Courier New" panose="02070309020205020404" pitchFamily="49" charset="0"/>
                </a:rPr>
                <a:t>add_last</a:t>
              </a:r>
              <a:r>
                <a:rPr lang="en-US" dirty="0">
                  <a:latin typeface="Courier New" panose="02070309020205020404" pitchFamily="49" charset="0"/>
                  <a:cs typeface="Courier New" panose="02070309020205020404" pitchFamily="49" charset="0"/>
                </a:rPr>
                <a:t>()</a:t>
              </a:r>
              <a:endParaRPr dirty="0">
                <a:latin typeface="Courier New" panose="02070309020205020404" pitchFamily="49" charset="0"/>
                <a:cs typeface="Courier New" panose="02070309020205020404" pitchFamily="49" charset="0"/>
              </a:endParaRPr>
            </a:p>
          </p:txBody>
        </p:sp>
        <p:sp>
          <p:nvSpPr>
            <p:cNvPr id="24" name="head">
              <a:extLst>
                <a:ext uri="{FF2B5EF4-FFF2-40B4-BE49-F238E27FC236}">
                  <a16:creationId xmlns:a16="http://schemas.microsoft.com/office/drawing/2014/main" id="{08B4397E-062F-8588-08EE-78B3E3D2F2D8}"/>
                </a:ext>
              </a:extLst>
            </p:cNvPr>
            <p:cNvSpPr txBox="1"/>
            <p:nvPr/>
          </p:nvSpPr>
          <p:spPr>
            <a:xfrm>
              <a:off x="674964" y="11279508"/>
              <a:ext cx="5264262" cy="84125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sz="4800" b="1">
                  <a:solidFill>
                    <a:srgbClr val="000000"/>
                  </a:solidFill>
                </a:defRPr>
              </a:lvl1pPr>
            </a:lstStyle>
            <a:p>
              <a:r>
                <a:rPr lang="en-US" dirty="0" err="1">
                  <a:latin typeface="Courier New" panose="02070309020205020404" pitchFamily="49" charset="0"/>
                  <a:cs typeface="Courier New" panose="02070309020205020404" pitchFamily="49" charset="0"/>
                </a:rPr>
                <a:t>remove_first</a:t>
              </a:r>
              <a:r>
                <a:rPr lang="en-US" dirty="0">
                  <a:latin typeface="Courier New" panose="02070309020205020404" pitchFamily="49" charset="0"/>
                  <a:cs typeface="Courier New" panose="02070309020205020404" pitchFamily="49" charset="0"/>
                </a:rPr>
                <a:t>()</a:t>
              </a:r>
              <a:endParaRPr dirty="0">
                <a:latin typeface="Courier New" panose="02070309020205020404" pitchFamily="49" charset="0"/>
                <a:cs typeface="Courier New" panose="02070309020205020404" pitchFamily="49" charset="0"/>
              </a:endParaRPr>
            </a:p>
          </p:txBody>
        </p:sp>
        <p:sp>
          <p:nvSpPr>
            <p:cNvPr id="25" name="head">
              <a:extLst>
                <a:ext uri="{FF2B5EF4-FFF2-40B4-BE49-F238E27FC236}">
                  <a16:creationId xmlns:a16="http://schemas.microsoft.com/office/drawing/2014/main" id="{0E476527-181B-C0F1-45B1-94179E9BBA56}"/>
                </a:ext>
              </a:extLst>
            </p:cNvPr>
            <p:cNvSpPr txBox="1"/>
            <p:nvPr/>
          </p:nvSpPr>
          <p:spPr>
            <a:xfrm>
              <a:off x="674964" y="12125615"/>
              <a:ext cx="4895572" cy="84125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sz="4800" b="1">
                  <a:solidFill>
                    <a:srgbClr val="000000"/>
                  </a:solidFill>
                </a:defRPr>
              </a:lvl1pPr>
            </a:lstStyle>
            <a:p>
              <a:r>
                <a:rPr lang="en-US" dirty="0" err="1">
                  <a:latin typeface="Courier New" panose="02070309020205020404" pitchFamily="49" charset="0"/>
                  <a:cs typeface="Courier New" panose="02070309020205020404" pitchFamily="49" charset="0"/>
                </a:rPr>
                <a:t>remove_last</a:t>
              </a:r>
              <a:r>
                <a:rPr lang="en-US" dirty="0">
                  <a:latin typeface="Courier New" panose="02070309020205020404" pitchFamily="49" charset="0"/>
                  <a:cs typeface="Courier New" panose="02070309020205020404" pitchFamily="49" charset="0"/>
                </a:rPr>
                <a:t>()</a:t>
              </a:r>
              <a:endParaRPr dirty="0">
                <a:latin typeface="Courier New" panose="02070309020205020404" pitchFamily="49" charset="0"/>
                <a:cs typeface="Courier New" panose="02070309020205020404" pitchFamily="49" charset="0"/>
              </a:endParaRPr>
            </a:p>
          </p:txBody>
        </p:sp>
      </p:grpSp>
      <p:sp>
        <p:nvSpPr>
          <p:cNvPr id="13" name="head">
            <a:extLst>
              <a:ext uri="{FF2B5EF4-FFF2-40B4-BE49-F238E27FC236}">
                <a16:creationId xmlns:a16="http://schemas.microsoft.com/office/drawing/2014/main" id="{2B5199A8-CE81-34E3-8540-E62D534A9D40}"/>
              </a:ext>
            </a:extLst>
          </p:cNvPr>
          <p:cNvSpPr txBox="1"/>
          <p:nvPr/>
        </p:nvSpPr>
        <p:spPr>
          <a:xfrm>
            <a:off x="732063" y="8033868"/>
            <a:ext cx="1946046" cy="84125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sz="4800" b="1">
                <a:solidFill>
                  <a:srgbClr val="000000"/>
                </a:solidFill>
              </a:defRPr>
            </a:lvl1pPr>
          </a:lstStyle>
          <a:p>
            <a:r>
              <a:rPr lang="en-US" dirty="0">
                <a:latin typeface="Courier New" panose="02070309020205020404" pitchFamily="49" charset="0"/>
                <a:cs typeface="Courier New" panose="02070309020205020404" pitchFamily="49" charset="0"/>
              </a:rPr>
              <a:t>_tail</a:t>
            </a:r>
            <a:endParaRPr dirty="0">
              <a:latin typeface="Courier New" panose="02070309020205020404" pitchFamily="49" charset="0"/>
              <a:cs typeface="Courier New" panose="02070309020205020404" pitchFamily="49" charset="0"/>
            </a:endParaRPr>
          </a:p>
        </p:txBody>
      </p:sp>
      <p:sp>
        <p:nvSpPr>
          <p:cNvPr id="14" name="Line">
            <a:extLst>
              <a:ext uri="{FF2B5EF4-FFF2-40B4-BE49-F238E27FC236}">
                <a16:creationId xmlns:a16="http://schemas.microsoft.com/office/drawing/2014/main" id="{74A6A1E3-B833-8C9E-82B8-30771CEBE7FE}"/>
              </a:ext>
            </a:extLst>
          </p:cNvPr>
          <p:cNvSpPr/>
          <p:nvPr/>
        </p:nvSpPr>
        <p:spPr>
          <a:xfrm flipV="1">
            <a:off x="19619223" y="4837498"/>
            <a:ext cx="515531" cy="3607888"/>
          </a:xfrm>
          <a:prstGeom prst="line">
            <a:avLst/>
          </a:prstGeom>
          <a:noFill/>
          <a:ln w="76200" cap="flat">
            <a:solidFill>
              <a:srgbClr val="000000"/>
            </a:solidFill>
            <a:prstDash val="solid"/>
            <a:miter lim="400000"/>
            <a:tailEnd type="triangle" w="med" len="med"/>
          </a:ln>
          <a:effectLst/>
        </p:spPr>
        <p:txBody>
          <a:bodyPr wrap="square" lIns="50800" tIns="50800" rIns="50800" bIns="50800" numCol="1" anchor="ctr">
            <a:noAutofit/>
          </a:bodyPr>
          <a:lstStyle/>
          <a:p>
            <a:endParaRPr/>
          </a:p>
        </p:txBody>
      </p:sp>
      <p:sp>
        <p:nvSpPr>
          <p:cNvPr id="15" name="Line">
            <a:extLst>
              <a:ext uri="{FF2B5EF4-FFF2-40B4-BE49-F238E27FC236}">
                <a16:creationId xmlns:a16="http://schemas.microsoft.com/office/drawing/2014/main" id="{D6493674-E723-471F-321D-7712FB56B914}"/>
              </a:ext>
            </a:extLst>
          </p:cNvPr>
          <p:cNvSpPr/>
          <p:nvPr/>
        </p:nvSpPr>
        <p:spPr>
          <a:xfrm flipV="1">
            <a:off x="2680715" y="8445386"/>
            <a:ext cx="16938509" cy="2"/>
          </a:xfrm>
          <a:prstGeom prst="line">
            <a:avLst/>
          </a:prstGeom>
          <a:noFill/>
          <a:ln w="76200" cap="flat">
            <a:solidFill>
              <a:srgbClr val="000000"/>
            </a:solidFill>
            <a:prstDash val="solid"/>
            <a:miter lim="400000"/>
            <a:headEnd type="none" w="med" len="med"/>
            <a:tailEnd type="none" w="med" len="med"/>
          </a:ln>
          <a:effectLst/>
        </p:spPr>
        <p:txBody>
          <a:bodyPr wrap="square" lIns="50800" tIns="50800" rIns="50800" bIns="50800" numCol="1" anchor="ctr">
            <a:noAutofit/>
          </a:bodyPr>
          <a:lstStyle/>
          <a:p>
            <a:endParaRPr/>
          </a:p>
        </p:txBody>
      </p:sp>
      <p:sp>
        <p:nvSpPr>
          <p:cNvPr id="16" name="Rectangle: Rounded Corners 15">
            <a:extLst>
              <a:ext uri="{FF2B5EF4-FFF2-40B4-BE49-F238E27FC236}">
                <a16:creationId xmlns:a16="http://schemas.microsoft.com/office/drawing/2014/main" id="{278F1B4B-2A00-6CDB-638F-8D249C804760}"/>
              </a:ext>
            </a:extLst>
          </p:cNvPr>
          <p:cNvSpPr/>
          <p:nvPr/>
        </p:nvSpPr>
        <p:spPr>
          <a:xfrm>
            <a:off x="7603249" y="9304449"/>
            <a:ext cx="7344697" cy="1646042"/>
          </a:xfrm>
          <a:prstGeom prst="roundRect">
            <a:avLst>
              <a:gd name="adj" fmla="val 7487"/>
            </a:avLst>
          </a:prstGeom>
          <a:solidFill>
            <a:srgbClr val="002B3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l" defTabSz="825500" rtl="0" fontAlgn="auto" latinLnBrk="0" hangingPunct="0">
              <a:lnSpc>
                <a:spcPct val="100000"/>
              </a:lnSpc>
              <a:spcBef>
                <a:spcPts val="0"/>
              </a:spcBef>
              <a:spcAft>
                <a:spcPts val="0"/>
              </a:spcAft>
              <a:buClrTx/>
              <a:buSzTx/>
              <a:buFontTx/>
              <a:buNone/>
              <a:tabLst/>
            </a:pPr>
            <a:r>
              <a:rPr lang="en-US" sz="3200" dirty="0">
                <a:solidFill>
                  <a:srgbClr val="FFFFFF"/>
                </a:solidFill>
                <a:latin typeface="Helvetica Neue Medium"/>
                <a:ea typeface="Helvetica Neue Medium"/>
                <a:cs typeface="Helvetica Neue Medium"/>
                <a:sym typeface="Helvetica Neue Medium"/>
              </a:rPr>
              <a:t>Keeping track of the tail speeds up </a:t>
            </a:r>
            <a:r>
              <a:rPr lang="en-US" sz="3200" dirty="0" err="1">
                <a:solidFill>
                  <a:srgbClr val="FFFFFF"/>
                </a:solidFill>
                <a:latin typeface="Courier New" panose="02070309020205020404" pitchFamily="49" charset="0"/>
                <a:ea typeface="Helvetica Neue Medium"/>
                <a:cs typeface="Courier New" panose="02070309020205020404" pitchFamily="49" charset="0"/>
                <a:sym typeface="Helvetica Neue Medium"/>
              </a:rPr>
              <a:t>add_last</a:t>
            </a:r>
            <a:r>
              <a:rPr lang="en-US" sz="3200" dirty="0">
                <a:solidFill>
                  <a:srgbClr val="FFFFFF"/>
                </a:solidFill>
                <a:latin typeface="Helvetica Neue Medium"/>
                <a:ea typeface="Helvetica Neue Medium"/>
                <a:cs typeface="Helvetica Neue Medium"/>
                <a:sym typeface="Helvetica Neue Medium"/>
              </a:rPr>
              <a:t> (but not </a:t>
            </a:r>
            <a:r>
              <a:rPr lang="en-US" sz="3200" dirty="0" err="1">
                <a:solidFill>
                  <a:srgbClr val="FFFFFF"/>
                </a:solidFill>
                <a:latin typeface="Courier New" panose="02070309020205020404" pitchFamily="49" charset="0"/>
                <a:ea typeface="Helvetica Neue Medium"/>
                <a:cs typeface="Courier New" panose="02070309020205020404" pitchFamily="49" charset="0"/>
                <a:sym typeface="Helvetica Neue Medium"/>
              </a:rPr>
              <a:t>remove_last</a:t>
            </a:r>
            <a:r>
              <a:rPr lang="en-US" sz="3200" dirty="0">
                <a:solidFill>
                  <a:srgbClr val="FFFFFF"/>
                </a:solidFill>
                <a:latin typeface="Helvetica Neue Medium"/>
                <a:ea typeface="Helvetica Neue Medium"/>
                <a:cs typeface="Helvetica Neue Medium"/>
                <a:sym typeface="Helvetica Neue Medium"/>
              </a:rPr>
              <a:t>)</a:t>
            </a:r>
            <a:endParaRPr kumimoji="0" lang="en-US" sz="32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sp>
        <p:nvSpPr>
          <p:cNvPr id="23" name="Rectangle: Rounded Corners 22">
            <a:extLst>
              <a:ext uri="{FF2B5EF4-FFF2-40B4-BE49-F238E27FC236}">
                <a16:creationId xmlns:a16="http://schemas.microsoft.com/office/drawing/2014/main" id="{DD28C8A1-4313-B248-08CB-22F38FFA01FD}"/>
              </a:ext>
            </a:extLst>
          </p:cNvPr>
          <p:cNvSpPr/>
          <p:nvPr/>
        </p:nvSpPr>
        <p:spPr>
          <a:xfrm>
            <a:off x="7603248" y="11466557"/>
            <a:ext cx="7344697" cy="1646042"/>
          </a:xfrm>
          <a:prstGeom prst="roundRect">
            <a:avLst>
              <a:gd name="adj" fmla="val 7487"/>
            </a:avLst>
          </a:prstGeom>
          <a:solidFill>
            <a:srgbClr val="002B3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l" defTabSz="825500" rtl="0" fontAlgn="auto" latinLnBrk="0" hangingPunct="0">
              <a:lnSpc>
                <a:spcPct val="100000"/>
              </a:lnSpc>
              <a:spcBef>
                <a:spcPts val="0"/>
              </a:spcBef>
              <a:spcAft>
                <a:spcPts val="0"/>
              </a:spcAft>
              <a:buClrTx/>
              <a:buSzTx/>
              <a:buFontTx/>
              <a:buNone/>
              <a:tabLst/>
            </a:pPr>
            <a:r>
              <a:rPr lang="en-US" sz="3200" dirty="0">
                <a:solidFill>
                  <a:srgbClr val="FFFFFF"/>
                </a:solidFill>
                <a:latin typeface="Helvetica Neue Medium"/>
                <a:ea typeface="Helvetica Neue Medium"/>
                <a:cs typeface="Helvetica Neue Medium"/>
                <a:sym typeface="Helvetica Neue Medium"/>
              </a:rPr>
              <a:t>It'd be nice if we didn't have to copy/paste our </a:t>
            </a:r>
            <a:r>
              <a:rPr lang="en-US" sz="3200" dirty="0" err="1">
                <a:solidFill>
                  <a:srgbClr val="FFFFFF"/>
                </a:solidFill>
                <a:latin typeface="Helvetica Neue Medium"/>
                <a:ea typeface="Helvetica Neue Medium"/>
                <a:cs typeface="Helvetica Neue Medium"/>
                <a:sym typeface="Helvetica Neue Medium"/>
              </a:rPr>
              <a:t>unittests</a:t>
            </a:r>
            <a:r>
              <a:rPr lang="en-US" sz="3200" dirty="0">
                <a:solidFill>
                  <a:srgbClr val="FFFFFF"/>
                </a:solidFill>
                <a:latin typeface="Helvetica Neue Medium"/>
                <a:ea typeface="Helvetica Neue Medium"/>
                <a:cs typeface="Helvetica Neue Medium"/>
                <a:sym typeface="Helvetica Neue Medium"/>
              </a:rPr>
              <a:t>....</a:t>
            </a:r>
            <a:endParaRPr kumimoji="0" lang="en-US" sz="32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spTree>
    <p:extLst>
      <p:ext uri="{BB962C8B-B14F-4D97-AF65-F5344CB8AC3E}">
        <p14:creationId xmlns:p14="http://schemas.microsoft.com/office/powerpoint/2010/main" val="2377264015"/>
      </p:ext>
    </p:extLst>
  </p:cSld>
  <p:clrMapOvr>
    <a:masterClrMapping/>
  </p:clrMapOvr>
  <p:transition spd="med"/>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3"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0E6DAC30-4CAE-0A27-0291-3F6589CFC8A4}"/>
              </a:ext>
            </a:extLst>
          </p:cNvPr>
          <p:cNvSpPr/>
          <p:nvPr/>
        </p:nvSpPr>
        <p:spPr>
          <a:xfrm>
            <a:off x="553520" y="484913"/>
            <a:ext cx="7344697" cy="3674132"/>
          </a:xfrm>
          <a:prstGeom prst="roundRect">
            <a:avLst>
              <a:gd name="adj" fmla="val 7487"/>
            </a:avLst>
          </a:prstGeom>
          <a:solidFill>
            <a:srgbClr val="002B3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noAutofit/>
          </a:bodyPr>
          <a:lstStyle/>
          <a:p>
            <a:pPr marL="0" marR="0" indent="0" algn="l" defTabSz="825500" rtl="0" fontAlgn="auto" latinLnBrk="0" hangingPunct="0">
              <a:lnSpc>
                <a:spcPct val="114000"/>
              </a:lnSpc>
              <a:spcBef>
                <a:spcPts val="600"/>
              </a:spcBef>
              <a:spcAft>
                <a:spcPts val="600"/>
              </a:spcAft>
              <a:buClrTx/>
              <a:buSzTx/>
              <a:buFontTx/>
              <a:buNone/>
              <a:tabLst/>
            </a:pPr>
            <a:r>
              <a:rPr lang="en-US" sz="3200" b="1" dirty="0">
                <a:solidFill>
                  <a:srgbClr val="FFFFFF"/>
                </a:solidFill>
                <a:latin typeface="Helvetica Neue Medium"/>
                <a:ea typeface="Helvetica Neue Medium"/>
                <a:cs typeface="Helvetica Neue Medium"/>
                <a:sym typeface="Helvetica Neue Medium"/>
              </a:rPr>
              <a:t>Factory</a:t>
            </a:r>
            <a:r>
              <a:rPr lang="en-US" sz="3200" dirty="0">
                <a:solidFill>
                  <a:srgbClr val="FFFFFF"/>
                </a:solidFill>
                <a:latin typeface="Helvetica Neue Medium"/>
                <a:ea typeface="Helvetica Neue Medium"/>
                <a:cs typeface="Helvetica Neue Medium"/>
                <a:sym typeface="Helvetica Neue Medium"/>
              </a:rPr>
              <a:t> classes are classes used to make other classes.</a:t>
            </a:r>
          </a:p>
          <a:p>
            <a:pPr marL="0" marR="0" indent="0" algn="l" defTabSz="825500" rtl="0" fontAlgn="auto" latinLnBrk="0" hangingPunct="0">
              <a:lnSpc>
                <a:spcPct val="114000"/>
              </a:lnSpc>
              <a:spcBef>
                <a:spcPts val="600"/>
              </a:spcBef>
              <a:spcAft>
                <a:spcPts val="600"/>
              </a:spcAft>
              <a:buClrTx/>
              <a:buSzTx/>
              <a:buFontTx/>
              <a:buNone/>
              <a:tabLst/>
            </a:pPr>
            <a:r>
              <a:rPr kumimoji="0" lang="en-US" sz="32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rPr>
              <a:t>A</a:t>
            </a:r>
            <a:r>
              <a:rPr kumimoji="0" lang="en-US" sz="3200" b="0" i="0" u="none" strike="noStrike" cap="none" spc="0" normalizeH="0" dirty="0">
                <a:ln>
                  <a:noFill/>
                </a:ln>
                <a:solidFill>
                  <a:srgbClr val="FFFFFF"/>
                </a:solidFill>
                <a:effectLst/>
                <a:uFillTx/>
                <a:latin typeface="Helvetica Neue Medium"/>
                <a:ea typeface="Helvetica Neue Medium"/>
                <a:cs typeface="Helvetica Neue Medium"/>
                <a:sym typeface="Helvetica Neue Medium"/>
              </a:rPr>
              <a:t> Test Factory contains a suite of tests that we want to repeat for e.g. 2 classes or 2 algorithms.</a:t>
            </a:r>
            <a:endParaRPr kumimoji="0" lang="en-US" sz="32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sp>
        <p:nvSpPr>
          <p:cNvPr id="5" name="Rectangle: Rounded Corners 4">
            <a:extLst>
              <a:ext uri="{FF2B5EF4-FFF2-40B4-BE49-F238E27FC236}">
                <a16:creationId xmlns:a16="http://schemas.microsoft.com/office/drawing/2014/main" id="{EB7A0A25-AAFE-5CB8-6736-D87CB506D5B3}"/>
              </a:ext>
            </a:extLst>
          </p:cNvPr>
          <p:cNvSpPr/>
          <p:nvPr/>
        </p:nvSpPr>
        <p:spPr>
          <a:xfrm>
            <a:off x="8340213" y="484913"/>
            <a:ext cx="14962238" cy="10399397"/>
          </a:xfrm>
          <a:prstGeom prst="roundRect">
            <a:avLst>
              <a:gd name="adj" fmla="val 930"/>
            </a:avLst>
          </a:prstGeom>
          <a:solidFill>
            <a:srgbClr val="002B3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noAutofit/>
          </a:bodyPr>
          <a:lstStyle/>
          <a:p>
            <a:pPr algn="l"/>
            <a:r>
              <a:rPr lang="en-US" sz="3200" dirty="0">
                <a:solidFill>
                  <a:srgbClr val="569CD6"/>
                </a:solidFill>
                <a:latin typeface="Consolas" panose="020B0609020204030204" pitchFamily="49" charset="0"/>
              </a:rPr>
              <a:t>class</a:t>
            </a:r>
            <a:r>
              <a:rPr lang="en-US" sz="3200" dirty="0">
                <a:solidFill>
                  <a:srgbClr val="CCCCCC"/>
                </a:solidFill>
                <a:latin typeface="Consolas" panose="020B0609020204030204" pitchFamily="49" charset="0"/>
              </a:rPr>
              <a:t> </a:t>
            </a:r>
            <a:r>
              <a:rPr lang="en-US" sz="3200" dirty="0" err="1">
                <a:solidFill>
                  <a:srgbClr val="4EC9B0"/>
                </a:solidFill>
                <a:latin typeface="Consolas" panose="020B0609020204030204" pitchFamily="49" charset="0"/>
              </a:rPr>
              <a:t>TestLinkedFactory</a:t>
            </a:r>
            <a:r>
              <a:rPr lang="en-US" sz="3200" dirty="0">
                <a:solidFill>
                  <a:srgbClr val="CCCCCC"/>
                </a:solidFill>
                <a:latin typeface="Consolas" panose="020B0609020204030204" pitchFamily="49" charset="0"/>
              </a:rPr>
              <a:t>:</a:t>
            </a:r>
          </a:p>
          <a:p>
            <a:pPr algn="l"/>
            <a:r>
              <a:rPr lang="en-US" sz="3200" dirty="0">
                <a:solidFill>
                  <a:srgbClr val="CCCCCC"/>
                </a:solidFill>
                <a:latin typeface="Consolas" panose="020B0609020204030204" pitchFamily="49" charset="0"/>
              </a:rPr>
              <a:t>    </a:t>
            </a:r>
            <a:r>
              <a:rPr lang="en-US" sz="3200" dirty="0">
                <a:solidFill>
                  <a:srgbClr val="569CD6"/>
                </a:solidFill>
                <a:latin typeface="Consolas" panose="020B0609020204030204" pitchFamily="49" charset="0"/>
              </a:rPr>
              <a:t>def</a:t>
            </a:r>
            <a:r>
              <a:rPr lang="en-US" sz="3200" dirty="0">
                <a:solidFill>
                  <a:srgbClr val="CCCCCC"/>
                </a:solidFill>
                <a:latin typeface="Consolas" panose="020B0609020204030204" pitchFamily="49" charset="0"/>
              </a:rPr>
              <a:t> </a:t>
            </a:r>
            <a:r>
              <a:rPr lang="en-US" sz="3200" dirty="0" err="1">
                <a:solidFill>
                  <a:srgbClr val="DCDCAA"/>
                </a:solidFill>
                <a:latin typeface="Consolas" panose="020B0609020204030204" pitchFamily="49" charset="0"/>
              </a:rPr>
              <a:t>setUp</a:t>
            </a:r>
            <a:r>
              <a:rPr lang="en-US" sz="3200" dirty="0">
                <a:solidFill>
                  <a:srgbClr val="CCCCCC"/>
                </a:solidFill>
                <a:latin typeface="Consolas" panose="020B0609020204030204" pitchFamily="49" charset="0"/>
              </a:rPr>
              <a:t>(</a:t>
            </a:r>
            <a:r>
              <a:rPr lang="en-US" sz="3200" dirty="0">
                <a:solidFill>
                  <a:srgbClr val="9CDCFE"/>
                </a:solidFill>
                <a:latin typeface="Consolas" panose="020B0609020204030204" pitchFamily="49" charset="0"/>
              </a:rPr>
              <a:t>self</a:t>
            </a:r>
            <a:r>
              <a:rPr lang="en-US" sz="3200" dirty="0">
                <a:solidFill>
                  <a:srgbClr val="CCCCCC"/>
                </a:solidFill>
                <a:latin typeface="Consolas" panose="020B0609020204030204" pitchFamily="49" charset="0"/>
              </a:rPr>
              <a:t>, </a:t>
            </a:r>
            <a:r>
              <a:rPr lang="en-US" sz="3200" dirty="0">
                <a:solidFill>
                  <a:srgbClr val="9CDCFE"/>
                </a:solidFill>
                <a:latin typeface="Consolas" panose="020B0609020204030204" pitchFamily="49" charset="0"/>
              </a:rPr>
              <a:t>_class</a:t>
            </a:r>
            <a:r>
              <a:rPr lang="en-US" sz="3200" dirty="0">
                <a:solidFill>
                  <a:srgbClr val="CCCCCC"/>
                </a:solidFill>
                <a:latin typeface="Consolas" panose="020B0609020204030204" pitchFamily="49" charset="0"/>
              </a:rPr>
              <a:t>):</a:t>
            </a:r>
          </a:p>
          <a:p>
            <a:pPr algn="l"/>
            <a:r>
              <a:rPr lang="en-US" sz="3200" dirty="0">
                <a:solidFill>
                  <a:srgbClr val="CCCCCC"/>
                </a:solidFill>
                <a:latin typeface="Consolas" panose="020B0609020204030204" pitchFamily="49" charset="0"/>
              </a:rPr>
              <a:t>        </a:t>
            </a:r>
            <a:r>
              <a:rPr lang="en-US" sz="3200" dirty="0" err="1">
                <a:solidFill>
                  <a:srgbClr val="9CDCFE"/>
                </a:solidFill>
                <a:latin typeface="Consolas" panose="020B0609020204030204" pitchFamily="49" charset="0"/>
              </a:rPr>
              <a:t>self</a:t>
            </a:r>
            <a:r>
              <a:rPr lang="en-US" sz="3200" dirty="0" err="1">
                <a:solidFill>
                  <a:srgbClr val="CCCCCC"/>
                </a:solidFill>
                <a:latin typeface="Consolas" panose="020B0609020204030204" pitchFamily="49" charset="0"/>
              </a:rPr>
              <a:t>.</a:t>
            </a:r>
            <a:r>
              <a:rPr lang="en-US" sz="3200" dirty="0" err="1">
                <a:solidFill>
                  <a:srgbClr val="9CDCFE"/>
                </a:solidFill>
                <a:latin typeface="Consolas" panose="020B0609020204030204" pitchFamily="49" charset="0"/>
              </a:rPr>
              <a:t>_class</a:t>
            </a:r>
            <a:r>
              <a:rPr lang="en-US" sz="3200" dirty="0">
                <a:solidFill>
                  <a:srgbClr val="CCCCCC"/>
                </a:solidFill>
                <a:latin typeface="Consolas" panose="020B0609020204030204" pitchFamily="49" charset="0"/>
              </a:rPr>
              <a:t> </a:t>
            </a:r>
            <a:r>
              <a:rPr lang="en-US" sz="3200" dirty="0">
                <a:solidFill>
                  <a:srgbClr val="D4D4D4"/>
                </a:solidFill>
                <a:latin typeface="Consolas" panose="020B0609020204030204" pitchFamily="49" charset="0"/>
              </a:rPr>
              <a:t>=</a:t>
            </a:r>
            <a:r>
              <a:rPr lang="en-US" sz="3200" dirty="0">
                <a:solidFill>
                  <a:srgbClr val="CCCCCC"/>
                </a:solidFill>
                <a:latin typeface="Consolas" panose="020B0609020204030204" pitchFamily="49" charset="0"/>
              </a:rPr>
              <a:t> </a:t>
            </a:r>
            <a:r>
              <a:rPr lang="en-US" sz="3200" dirty="0">
                <a:solidFill>
                  <a:srgbClr val="9CDCFE"/>
                </a:solidFill>
                <a:latin typeface="Consolas" panose="020B0609020204030204" pitchFamily="49" charset="0"/>
              </a:rPr>
              <a:t>_class</a:t>
            </a:r>
            <a:endParaRPr lang="en-US" sz="3200" dirty="0">
              <a:solidFill>
                <a:srgbClr val="CCCCCC"/>
              </a:solidFill>
              <a:latin typeface="Consolas" panose="020B0609020204030204" pitchFamily="49" charset="0"/>
            </a:endParaRPr>
          </a:p>
          <a:p>
            <a:pPr algn="l"/>
            <a:br>
              <a:rPr lang="en-US" sz="3200" dirty="0">
                <a:solidFill>
                  <a:srgbClr val="CCCCCC"/>
                </a:solidFill>
                <a:latin typeface="Consolas" panose="020B0609020204030204" pitchFamily="49" charset="0"/>
              </a:rPr>
            </a:br>
            <a:r>
              <a:rPr lang="en-US" sz="3200" dirty="0">
                <a:solidFill>
                  <a:srgbClr val="CCCCCC"/>
                </a:solidFill>
                <a:latin typeface="Consolas" panose="020B0609020204030204" pitchFamily="49" charset="0"/>
              </a:rPr>
              <a:t>    </a:t>
            </a:r>
            <a:r>
              <a:rPr lang="en-US" sz="3200" dirty="0">
                <a:solidFill>
                  <a:srgbClr val="569CD6"/>
                </a:solidFill>
                <a:latin typeface="Consolas" panose="020B0609020204030204" pitchFamily="49" charset="0"/>
              </a:rPr>
              <a:t>def</a:t>
            </a:r>
            <a:r>
              <a:rPr lang="en-US" sz="3200" dirty="0">
                <a:solidFill>
                  <a:srgbClr val="CCCCCC"/>
                </a:solidFill>
                <a:latin typeface="Consolas" panose="020B0609020204030204" pitchFamily="49" charset="0"/>
              </a:rPr>
              <a:t> </a:t>
            </a:r>
            <a:r>
              <a:rPr lang="en-US" sz="3200" dirty="0" err="1">
                <a:solidFill>
                  <a:srgbClr val="DCDCAA"/>
                </a:solidFill>
                <a:latin typeface="Consolas" panose="020B0609020204030204" pitchFamily="49" charset="0"/>
              </a:rPr>
              <a:t>test_init</a:t>
            </a:r>
            <a:r>
              <a:rPr lang="en-US" sz="3200" dirty="0">
                <a:solidFill>
                  <a:srgbClr val="CCCCCC"/>
                </a:solidFill>
                <a:latin typeface="Consolas" panose="020B0609020204030204" pitchFamily="49" charset="0"/>
              </a:rPr>
              <a:t>(</a:t>
            </a:r>
            <a:r>
              <a:rPr lang="en-US" sz="3200" dirty="0">
                <a:solidFill>
                  <a:srgbClr val="9CDCFE"/>
                </a:solidFill>
                <a:latin typeface="Consolas" panose="020B0609020204030204" pitchFamily="49" charset="0"/>
              </a:rPr>
              <a:t>self</a:t>
            </a:r>
            <a:r>
              <a:rPr lang="en-US" sz="3200" dirty="0">
                <a:solidFill>
                  <a:srgbClr val="CCCCCC"/>
                </a:solidFill>
                <a:latin typeface="Consolas" panose="020B0609020204030204" pitchFamily="49" charset="0"/>
              </a:rPr>
              <a:t>):</a:t>
            </a:r>
          </a:p>
          <a:p>
            <a:pPr algn="l"/>
            <a:r>
              <a:rPr lang="en-US" sz="3200" dirty="0">
                <a:solidFill>
                  <a:srgbClr val="CCCCCC"/>
                </a:solidFill>
                <a:latin typeface="Consolas" panose="020B0609020204030204" pitchFamily="49" charset="0"/>
              </a:rPr>
              <a:t>        </a:t>
            </a:r>
            <a:r>
              <a:rPr lang="en-US" sz="3200" dirty="0">
                <a:solidFill>
                  <a:srgbClr val="9CDCFE"/>
                </a:solidFill>
                <a:latin typeface="Consolas" panose="020B0609020204030204" pitchFamily="49" charset="0"/>
              </a:rPr>
              <a:t>ll1</a:t>
            </a:r>
            <a:r>
              <a:rPr lang="en-US" sz="3200" dirty="0">
                <a:solidFill>
                  <a:srgbClr val="CCCCCC"/>
                </a:solidFill>
                <a:latin typeface="Consolas" panose="020B0609020204030204" pitchFamily="49" charset="0"/>
              </a:rPr>
              <a:t> </a:t>
            </a:r>
            <a:r>
              <a:rPr lang="en-US" sz="3200" dirty="0">
                <a:solidFill>
                  <a:srgbClr val="D4D4D4"/>
                </a:solidFill>
                <a:latin typeface="Consolas" panose="020B0609020204030204" pitchFamily="49" charset="0"/>
              </a:rPr>
              <a:t>=</a:t>
            </a:r>
            <a:r>
              <a:rPr lang="en-US" sz="3200" dirty="0">
                <a:solidFill>
                  <a:srgbClr val="CCCCCC"/>
                </a:solidFill>
                <a:latin typeface="Consolas" panose="020B0609020204030204" pitchFamily="49" charset="0"/>
              </a:rPr>
              <a:t> </a:t>
            </a:r>
            <a:r>
              <a:rPr lang="en-US" sz="3200" dirty="0" err="1">
                <a:solidFill>
                  <a:srgbClr val="9CDCFE"/>
                </a:solidFill>
                <a:latin typeface="Consolas" panose="020B0609020204030204" pitchFamily="49" charset="0"/>
              </a:rPr>
              <a:t>self</a:t>
            </a:r>
            <a:r>
              <a:rPr lang="en-US" sz="3200" dirty="0" err="1">
                <a:solidFill>
                  <a:srgbClr val="CCCCCC"/>
                </a:solidFill>
                <a:latin typeface="Consolas" panose="020B0609020204030204" pitchFamily="49" charset="0"/>
              </a:rPr>
              <a:t>.</a:t>
            </a:r>
            <a:r>
              <a:rPr lang="en-US" sz="3200" dirty="0" err="1">
                <a:solidFill>
                  <a:srgbClr val="9CDCFE"/>
                </a:solidFill>
                <a:latin typeface="Consolas" panose="020B0609020204030204" pitchFamily="49" charset="0"/>
              </a:rPr>
              <a:t>_class</a:t>
            </a:r>
            <a:r>
              <a:rPr lang="en-US" sz="3200" dirty="0">
                <a:solidFill>
                  <a:srgbClr val="CCCCCC"/>
                </a:solidFill>
                <a:latin typeface="Consolas" panose="020B0609020204030204" pitchFamily="49" charset="0"/>
              </a:rPr>
              <a:t>()</a:t>
            </a:r>
          </a:p>
          <a:p>
            <a:pPr algn="l"/>
            <a:r>
              <a:rPr lang="en-US" sz="3200" dirty="0">
                <a:solidFill>
                  <a:srgbClr val="CCCCCC"/>
                </a:solidFill>
                <a:latin typeface="Consolas" panose="020B0609020204030204" pitchFamily="49" charset="0"/>
              </a:rPr>
              <a:t>        </a:t>
            </a:r>
            <a:r>
              <a:rPr lang="en-US" sz="3200" dirty="0" err="1">
                <a:solidFill>
                  <a:srgbClr val="9CDCFE"/>
                </a:solidFill>
                <a:latin typeface="Consolas" panose="020B0609020204030204" pitchFamily="49" charset="0"/>
              </a:rPr>
              <a:t>self</a:t>
            </a:r>
            <a:r>
              <a:rPr lang="en-US" sz="3200" dirty="0" err="1">
                <a:solidFill>
                  <a:srgbClr val="CCCCCC"/>
                </a:solidFill>
                <a:latin typeface="Consolas" panose="020B0609020204030204" pitchFamily="49" charset="0"/>
              </a:rPr>
              <a:t>.assertEqual</a:t>
            </a:r>
            <a:r>
              <a:rPr lang="en-US" sz="3200" dirty="0">
                <a:solidFill>
                  <a:srgbClr val="CCCCCC"/>
                </a:solidFill>
                <a:latin typeface="Consolas" panose="020B0609020204030204" pitchFamily="49" charset="0"/>
              </a:rPr>
              <a:t>(</a:t>
            </a:r>
            <a:r>
              <a:rPr lang="en-US" sz="3200" dirty="0" err="1">
                <a:solidFill>
                  <a:srgbClr val="DCDCAA"/>
                </a:solidFill>
                <a:latin typeface="Consolas" panose="020B0609020204030204" pitchFamily="49" charset="0"/>
              </a:rPr>
              <a:t>len</a:t>
            </a:r>
            <a:r>
              <a:rPr lang="en-US" sz="3200" dirty="0">
                <a:solidFill>
                  <a:srgbClr val="CCCCCC"/>
                </a:solidFill>
                <a:latin typeface="Consolas" panose="020B0609020204030204" pitchFamily="49" charset="0"/>
              </a:rPr>
              <a:t>(</a:t>
            </a:r>
            <a:r>
              <a:rPr lang="en-US" sz="3200" dirty="0">
                <a:solidFill>
                  <a:srgbClr val="9CDCFE"/>
                </a:solidFill>
                <a:latin typeface="Consolas" panose="020B0609020204030204" pitchFamily="49" charset="0"/>
              </a:rPr>
              <a:t>ll1</a:t>
            </a:r>
            <a:r>
              <a:rPr lang="en-US" sz="3200" dirty="0">
                <a:solidFill>
                  <a:srgbClr val="CCCCCC"/>
                </a:solidFill>
                <a:latin typeface="Consolas" panose="020B0609020204030204" pitchFamily="49" charset="0"/>
              </a:rPr>
              <a:t>), </a:t>
            </a:r>
            <a:r>
              <a:rPr lang="en-US" sz="3200" dirty="0">
                <a:solidFill>
                  <a:srgbClr val="B5CEA8"/>
                </a:solidFill>
                <a:latin typeface="Consolas" panose="020B0609020204030204" pitchFamily="49" charset="0"/>
              </a:rPr>
              <a:t>0</a:t>
            </a:r>
            <a:r>
              <a:rPr lang="en-US" sz="3200" dirty="0">
                <a:solidFill>
                  <a:srgbClr val="CCCCCC"/>
                </a:solidFill>
                <a:latin typeface="Consolas" panose="020B0609020204030204" pitchFamily="49" charset="0"/>
              </a:rPr>
              <a:t>)</a:t>
            </a:r>
          </a:p>
          <a:p>
            <a:pPr algn="l"/>
            <a:r>
              <a:rPr lang="en-US" sz="3200" dirty="0">
                <a:solidFill>
                  <a:srgbClr val="CCCCCC"/>
                </a:solidFill>
                <a:latin typeface="Consolas" panose="020B0609020204030204" pitchFamily="49" charset="0"/>
              </a:rPr>
              <a:t>        </a:t>
            </a:r>
            <a:r>
              <a:rPr lang="en-US" sz="3200" dirty="0" err="1">
                <a:solidFill>
                  <a:srgbClr val="9CDCFE"/>
                </a:solidFill>
                <a:latin typeface="Consolas" panose="020B0609020204030204" pitchFamily="49" charset="0"/>
              </a:rPr>
              <a:t>self</a:t>
            </a:r>
            <a:r>
              <a:rPr lang="en-US" sz="3200" dirty="0" err="1">
                <a:solidFill>
                  <a:srgbClr val="CCCCCC"/>
                </a:solidFill>
                <a:latin typeface="Consolas" panose="020B0609020204030204" pitchFamily="49" charset="0"/>
              </a:rPr>
              <a:t>.assertEqual</a:t>
            </a:r>
            <a:r>
              <a:rPr lang="en-US" sz="3200" dirty="0">
                <a:solidFill>
                  <a:srgbClr val="CCCCCC"/>
                </a:solidFill>
                <a:latin typeface="Consolas" panose="020B0609020204030204" pitchFamily="49" charset="0"/>
              </a:rPr>
              <a:t>(</a:t>
            </a:r>
            <a:r>
              <a:rPr lang="en-US" sz="3200" dirty="0">
                <a:solidFill>
                  <a:srgbClr val="9CDCFE"/>
                </a:solidFill>
                <a:latin typeface="Consolas" panose="020B0609020204030204" pitchFamily="49" charset="0"/>
              </a:rPr>
              <a:t>ll1</a:t>
            </a:r>
            <a:r>
              <a:rPr lang="en-US" sz="3200" dirty="0">
                <a:solidFill>
                  <a:srgbClr val="CCCCCC"/>
                </a:solidFill>
                <a:latin typeface="Consolas" panose="020B0609020204030204" pitchFamily="49" charset="0"/>
              </a:rPr>
              <a:t>.get_head(), </a:t>
            </a:r>
            <a:r>
              <a:rPr lang="en-US" sz="3200" dirty="0">
                <a:solidFill>
                  <a:srgbClr val="569CD6"/>
                </a:solidFill>
                <a:latin typeface="Consolas" panose="020B0609020204030204" pitchFamily="49" charset="0"/>
              </a:rPr>
              <a:t>None</a:t>
            </a:r>
            <a:r>
              <a:rPr lang="en-US" sz="3200" dirty="0">
                <a:solidFill>
                  <a:srgbClr val="CCCCCC"/>
                </a:solidFill>
                <a:latin typeface="Consolas" panose="020B0609020204030204" pitchFamily="49" charset="0"/>
              </a:rPr>
              <a:t>)</a:t>
            </a:r>
          </a:p>
          <a:p>
            <a:pPr algn="l"/>
            <a:r>
              <a:rPr lang="en-US" sz="3200" dirty="0">
                <a:solidFill>
                  <a:srgbClr val="CCCCCC"/>
                </a:solidFill>
                <a:latin typeface="Consolas" panose="020B0609020204030204" pitchFamily="49" charset="0"/>
              </a:rPr>
              <a:t>        </a:t>
            </a:r>
            <a:r>
              <a:rPr lang="en-US" sz="3200" dirty="0" err="1">
                <a:solidFill>
                  <a:srgbClr val="9CDCFE"/>
                </a:solidFill>
                <a:latin typeface="Consolas" panose="020B0609020204030204" pitchFamily="49" charset="0"/>
              </a:rPr>
              <a:t>self</a:t>
            </a:r>
            <a:r>
              <a:rPr lang="en-US" sz="3200" dirty="0" err="1">
                <a:solidFill>
                  <a:srgbClr val="CCCCCC"/>
                </a:solidFill>
                <a:latin typeface="Consolas" panose="020B0609020204030204" pitchFamily="49" charset="0"/>
              </a:rPr>
              <a:t>.assertEqual</a:t>
            </a:r>
            <a:r>
              <a:rPr lang="en-US" sz="3200" dirty="0">
                <a:solidFill>
                  <a:srgbClr val="CCCCCC"/>
                </a:solidFill>
                <a:latin typeface="Consolas" panose="020B0609020204030204" pitchFamily="49" charset="0"/>
              </a:rPr>
              <a:t>(</a:t>
            </a:r>
            <a:r>
              <a:rPr lang="en-US" sz="3200" dirty="0">
                <a:solidFill>
                  <a:srgbClr val="9CDCFE"/>
                </a:solidFill>
                <a:latin typeface="Consolas" panose="020B0609020204030204" pitchFamily="49" charset="0"/>
              </a:rPr>
              <a:t>ll1</a:t>
            </a:r>
            <a:r>
              <a:rPr lang="en-US" sz="3200" dirty="0">
                <a:solidFill>
                  <a:srgbClr val="CCCCCC"/>
                </a:solidFill>
                <a:latin typeface="Consolas" panose="020B0609020204030204" pitchFamily="49" charset="0"/>
              </a:rPr>
              <a:t>.get_tail(), </a:t>
            </a:r>
            <a:r>
              <a:rPr lang="en-US" sz="3200" dirty="0">
                <a:solidFill>
                  <a:srgbClr val="569CD6"/>
                </a:solidFill>
                <a:latin typeface="Consolas" panose="020B0609020204030204" pitchFamily="49" charset="0"/>
              </a:rPr>
              <a:t>None</a:t>
            </a:r>
            <a:r>
              <a:rPr lang="en-US" sz="3200" dirty="0">
                <a:solidFill>
                  <a:srgbClr val="CCCCCC"/>
                </a:solidFill>
                <a:latin typeface="Consolas" panose="020B0609020204030204" pitchFamily="49" charset="0"/>
              </a:rPr>
              <a:t>)</a:t>
            </a:r>
          </a:p>
          <a:p>
            <a:pPr algn="l"/>
            <a:endParaRPr lang="en-US" sz="3200" dirty="0">
              <a:solidFill>
                <a:srgbClr val="6A9955"/>
              </a:solidFill>
              <a:latin typeface="Consolas" panose="020B0609020204030204" pitchFamily="49" charset="0"/>
            </a:endParaRPr>
          </a:p>
          <a:p>
            <a:pPr algn="l"/>
            <a:r>
              <a:rPr lang="en-US" sz="3200" dirty="0">
                <a:solidFill>
                  <a:srgbClr val="6A9955"/>
                </a:solidFill>
                <a:latin typeface="Consolas" panose="020B0609020204030204" pitchFamily="49" charset="0"/>
              </a:rPr>
              <a:t>    # Add other tests in this class as desired</a:t>
            </a:r>
            <a:endParaRPr lang="en-US" sz="3200" dirty="0">
              <a:solidFill>
                <a:srgbClr val="CCCCCC"/>
              </a:solidFill>
              <a:latin typeface="Consolas" panose="020B0609020204030204" pitchFamily="49" charset="0"/>
            </a:endParaRPr>
          </a:p>
          <a:p>
            <a:pPr algn="l"/>
            <a:endParaRPr lang="en-US" sz="3200" dirty="0">
              <a:solidFill>
                <a:srgbClr val="CCCCCC"/>
              </a:solidFill>
              <a:latin typeface="Consolas" panose="020B0609020204030204" pitchFamily="49" charset="0"/>
            </a:endParaRPr>
          </a:p>
          <a:p>
            <a:pPr algn="l"/>
            <a:endParaRPr lang="en-US" sz="3200" dirty="0">
              <a:solidFill>
                <a:srgbClr val="CCCCCC"/>
              </a:solidFill>
              <a:latin typeface="Consolas" panose="020B0609020204030204" pitchFamily="49" charset="0"/>
            </a:endParaRPr>
          </a:p>
          <a:p>
            <a:pPr algn="l"/>
            <a:r>
              <a:rPr lang="en-US" sz="3200" dirty="0">
                <a:solidFill>
                  <a:srgbClr val="569CD6"/>
                </a:solidFill>
                <a:latin typeface="Consolas" panose="020B0609020204030204" pitchFamily="49" charset="0"/>
              </a:rPr>
              <a:t>class</a:t>
            </a:r>
            <a:r>
              <a:rPr lang="en-US" sz="3200" dirty="0">
                <a:solidFill>
                  <a:srgbClr val="CCCCCC"/>
                </a:solidFill>
                <a:latin typeface="Consolas" panose="020B0609020204030204" pitchFamily="49" charset="0"/>
              </a:rPr>
              <a:t> </a:t>
            </a:r>
            <a:r>
              <a:rPr lang="en-US" sz="3200" dirty="0" err="1">
                <a:solidFill>
                  <a:srgbClr val="4EC9B0"/>
                </a:solidFill>
                <a:latin typeface="Consolas" panose="020B0609020204030204" pitchFamily="49" charset="0"/>
              </a:rPr>
              <a:t>TestLinkedList</a:t>
            </a:r>
            <a:r>
              <a:rPr lang="en-US" sz="3200" dirty="0">
                <a:solidFill>
                  <a:srgbClr val="CCCCCC"/>
                </a:solidFill>
                <a:latin typeface="Consolas" panose="020B0609020204030204" pitchFamily="49" charset="0"/>
              </a:rPr>
              <a:t>(</a:t>
            </a:r>
            <a:r>
              <a:rPr lang="en-US" sz="3200" dirty="0" err="1">
                <a:solidFill>
                  <a:srgbClr val="4EC9B0"/>
                </a:solidFill>
                <a:latin typeface="Consolas" panose="020B0609020204030204" pitchFamily="49" charset="0"/>
              </a:rPr>
              <a:t>TestLinkedFactory</a:t>
            </a:r>
            <a:r>
              <a:rPr lang="en-US" sz="3200" dirty="0">
                <a:solidFill>
                  <a:srgbClr val="CCCCCC"/>
                </a:solidFill>
                <a:latin typeface="Consolas" panose="020B0609020204030204" pitchFamily="49" charset="0"/>
              </a:rPr>
              <a:t>, </a:t>
            </a:r>
            <a:r>
              <a:rPr lang="en-US" sz="3200" dirty="0" err="1">
                <a:solidFill>
                  <a:srgbClr val="4EC9B0"/>
                </a:solidFill>
                <a:latin typeface="Consolas" panose="020B0609020204030204" pitchFamily="49" charset="0"/>
              </a:rPr>
              <a:t>unittest</a:t>
            </a:r>
            <a:r>
              <a:rPr lang="en-US" sz="3200" dirty="0" err="1">
                <a:solidFill>
                  <a:srgbClr val="CCCCCC"/>
                </a:solidFill>
                <a:latin typeface="Consolas" panose="020B0609020204030204" pitchFamily="49" charset="0"/>
              </a:rPr>
              <a:t>.</a:t>
            </a:r>
            <a:r>
              <a:rPr lang="en-US" sz="3200" dirty="0" err="1">
                <a:solidFill>
                  <a:srgbClr val="4EC9B0"/>
                </a:solidFill>
                <a:latin typeface="Consolas" panose="020B0609020204030204" pitchFamily="49" charset="0"/>
              </a:rPr>
              <a:t>TestCase</a:t>
            </a:r>
            <a:r>
              <a:rPr lang="en-US" sz="3200" dirty="0">
                <a:solidFill>
                  <a:srgbClr val="CCCCCC"/>
                </a:solidFill>
                <a:latin typeface="Consolas" panose="020B0609020204030204" pitchFamily="49" charset="0"/>
              </a:rPr>
              <a:t>):</a:t>
            </a:r>
          </a:p>
          <a:p>
            <a:pPr algn="l"/>
            <a:r>
              <a:rPr lang="en-US" sz="3200" dirty="0">
                <a:solidFill>
                  <a:srgbClr val="CCCCCC"/>
                </a:solidFill>
                <a:latin typeface="Consolas" panose="020B0609020204030204" pitchFamily="49" charset="0"/>
              </a:rPr>
              <a:t>    </a:t>
            </a:r>
            <a:r>
              <a:rPr lang="en-US" sz="3200" dirty="0">
                <a:solidFill>
                  <a:srgbClr val="569CD6"/>
                </a:solidFill>
                <a:latin typeface="Consolas" panose="020B0609020204030204" pitchFamily="49" charset="0"/>
              </a:rPr>
              <a:t>def</a:t>
            </a:r>
            <a:r>
              <a:rPr lang="en-US" sz="3200" dirty="0">
                <a:solidFill>
                  <a:srgbClr val="CCCCCC"/>
                </a:solidFill>
                <a:latin typeface="Consolas" panose="020B0609020204030204" pitchFamily="49" charset="0"/>
              </a:rPr>
              <a:t> </a:t>
            </a:r>
            <a:r>
              <a:rPr lang="en-US" sz="3200" dirty="0" err="1">
                <a:solidFill>
                  <a:srgbClr val="DCDCAA"/>
                </a:solidFill>
                <a:latin typeface="Consolas" panose="020B0609020204030204" pitchFamily="49" charset="0"/>
              </a:rPr>
              <a:t>setUp</a:t>
            </a:r>
            <a:r>
              <a:rPr lang="en-US" sz="3200" dirty="0">
                <a:solidFill>
                  <a:srgbClr val="CCCCCC"/>
                </a:solidFill>
                <a:latin typeface="Consolas" panose="020B0609020204030204" pitchFamily="49" charset="0"/>
              </a:rPr>
              <a:t>(</a:t>
            </a:r>
            <a:r>
              <a:rPr lang="en-US" sz="3200" dirty="0">
                <a:solidFill>
                  <a:srgbClr val="9CDCFE"/>
                </a:solidFill>
                <a:latin typeface="Consolas" panose="020B0609020204030204" pitchFamily="49" charset="0"/>
              </a:rPr>
              <a:t>self</a:t>
            </a:r>
            <a:r>
              <a:rPr lang="en-US" sz="3200" dirty="0">
                <a:solidFill>
                  <a:srgbClr val="CCCCCC"/>
                </a:solidFill>
                <a:latin typeface="Consolas" panose="020B0609020204030204" pitchFamily="49" charset="0"/>
              </a:rPr>
              <a:t>):</a:t>
            </a:r>
          </a:p>
          <a:p>
            <a:pPr algn="l"/>
            <a:r>
              <a:rPr lang="en-US" sz="3200" dirty="0">
                <a:solidFill>
                  <a:srgbClr val="CCCCCC"/>
                </a:solidFill>
                <a:latin typeface="Consolas" panose="020B0609020204030204" pitchFamily="49" charset="0"/>
              </a:rPr>
              <a:t>        </a:t>
            </a:r>
            <a:r>
              <a:rPr lang="en-US" sz="3200" dirty="0">
                <a:solidFill>
                  <a:srgbClr val="C586C0"/>
                </a:solidFill>
                <a:latin typeface="Consolas" panose="020B0609020204030204" pitchFamily="49" charset="0"/>
              </a:rPr>
              <a:t>return</a:t>
            </a:r>
            <a:r>
              <a:rPr lang="en-US" sz="3200" dirty="0">
                <a:solidFill>
                  <a:srgbClr val="CCCCCC"/>
                </a:solidFill>
                <a:latin typeface="Consolas" panose="020B0609020204030204" pitchFamily="49" charset="0"/>
              </a:rPr>
              <a:t> </a:t>
            </a:r>
            <a:r>
              <a:rPr lang="en-US" sz="3200" dirty="0" err="1">
                <a:solidFill>
                  <a:srgbClr val="4EC9B0"/>
                </a:solidFill>
                <a:latin typeface="Consolas" panose="020B0609020204030204" pitchFamily="49" charset="0"/>
              </a:rPr>
              <a:t>TestLinkedFactory</a:t>
            </a:r>
            <a:r>
              <a:rPr lang="en-US" sz="3200" dirty="0" err="1">
                <a:solidFill>
                  <a:srgbClr val="CCCCCC"/>
                </a:solidFill>
                <a:latin typeface="Consolas" panose="020B0609020204030204" pitchFamily="49" charset="0"/>
              </a:rPr>
              <a:t>.</a:t>
            </a:r>
            <a:r>
              <a:rPr lang="en-US" sz="3200" dirty="0" err="1">
                <a:solidFill>
                  <a:srgbClr val="DCDCAA"/>
                </a:solidFill>
                <a:latin typeface="Consolas" panose="020B0609020204030204" pitchFamily="49" charset="0"/>
              </a:rPr>
              <a:t>setUp</a:t>
            </a:r>
            <a:r>
              <a:rPr lang="en-US" sz="3200" dirty="0">
                <a:solidFill>
                  <a:srgbClr val="CCCCCC"/>
                </a:solidFill>
                <a:latin typeface="Consolas" panose="020B0609020204030204" pitchFamily="49" charset="0"/>
              </a:rPr>
              <a:t>(</a:t>
            </a:r>
            <a:r>
              <a:rPr lang="en-US" sz="3200" dirty="0">
                <a:solidFill>
                  <a:srgbClr val="9CDCFE"/>
                </a:solidFill>
                <a:latin typeface="Consolas" panose="020B0609020204030204" pitchFamily="49" charset="0"/>
              </a:rPr>
              <a:t>self</a:t>
            </a:r>
            <a:r>
              <a:rPr lang="en-US" sz="3200" dirty="0">
                <a:solidFill>
                  <a:srgbClr val="CCCCCC"/>
                </a:solidFill>
                <a:latin typeface="Consolas" panose="020B0609020204030204" pitchFamily="49" charset="0"/>
              </a:rPr>
              <a:t>, </a:t>
            </a:r>
            <a:r>
              <a:rPr lang="en-US" sz="3200" dirty="0">
                <a:solidFill>
                  <a:srgbClr val="4EC9B0"/>
                </a:solidFill>
                <a:latin typeface="Consolas" panose="020B0609020204030204" pitchFamily="49" charset="0"/>
              </a:rPr>
              <a:t>LinkedList</a:t>
            </a:r>
            <a:r>
              <a:rPr lang="en-US" sz="3200" dirty="0">
                <a:solidFill>
                  <a:srgbClr val="CCCCCC"/>
                </a:solidFill>
                <a:latin typeface="Consolas" panose="020B0609020204030204" pitchFamily="49" charset="0"/>
              </a:rPr>
              <a:t>)</a:t>
            </a:r>
          </a:p>
          <a:p>
            <a:pPr algn="l"/>
            <a:r>
              <a:rPr lang="en-US" sz="3200" dirty="0">
                <a:solidFill>
                  <a:srgbClr val="CCCCCC"/>
                </a:solidFill>
                <a:latin typeface="Consolas" panose="020B0609020204030204" pitchFamily="49" charset="0"/>
              </a:rPr>
              <a:t>    </a:t>
            </a:r>
          </a:p>
          <a:p>
            <a:pPr algn="l"/>
            <a:r>
              <a:rPr lang="en-US" sz="3200" dirty="0">
                <a:solidFill>
                  <a:srgbClr val="569CD6"/>
                </a:solidFill>
                <a:latin typeface="Consolas" panose="020B0609020204030204" pitchFamily="49" charset="0"/>
              </a:rPr>
              <a:t>class</a:t>
            </a:r>
            <a:r>
              <a:rPr lang="en-US" sz="3200" dirty="0">
                <a:solidFill>
                  <a:srgbClr val="CCCCCC"/>
                </a:solidFill>
                <a:latin typeface="Consolas" panose="020B0609020204030204" pitchFamily="49" charset="0"/>
              </a:rPr>
              <a:t> </a:t>
            </a:r>
            <a:r>
              <a:rPr lang="en-US" sz="3200" dirty="0" err="1">
                <a:solidFill>
                  <a:srgbClr val="4EC9B0"/>
                </a:solidFill>
                <a:latin typeface="Consolas" panose="020B0609020204030204" pitchFamily="49" charset="0"/>
              </a:rPr>
              <a:t>TestLinkedListTail</a:t>
            </a:r>
            <a:r>
              <a:rPr lang="en-US" sz="3200" dirty="0">
                <a:solidFill>
                  <a:srgbClr val="CCCCCC"/>
                </a:solidFill>
                <a:latin typeface="Consolas" panose="020B0609020204030204" pitchFamily="49" charset="0"/>
              </a:rPr>
              <a:t>(</a:t>
            </a:r>
            <a:r>
              <a:rPr lang="en-US" sz="3200" dirty="0" err="1">
                <a:solidFill>
                  <a:srgbClr val="4EC9B0"/>
                </a:solidFill>
                <a:latin typeface="Consolas" panose="020B0609020204030204" pitchFamily="49" charset="0"/>
              </a:rPr>
              <a:t>TestLinkedFactory</a:t>
            </a:r>
            <a:r>
              <a:rPr lang="en-US" sz="3200" dirty="0">
                <a:solidFill>
                  <a:srgbClr val="CCCCCC"/>
                </a:solidFill>
                <a:latin typeface="Consolas" panose="020B0609020204030204" pitchFamily="49" charset="0"/>
              </a:rPr>
              <a:t>, </a:t>
            </a:r>
            <a:r>
              <a:rPr lang="en-US" sz="3200" dirty="0" err="1">
                <a:solidFill>
                  <a:srgbClr val="4EC9B0"/>
                </a:solidFill>
                <a:latin typeface="Consolas" panose="020B0609020204030204" pitchFamily="49" charset="0"/>
              </a:rPr>
              <a:t>unittest</a:t>
            </a:r>
            <a:r>
              <a:rPr lang="en-US" sz="3200" dirty="0" err="1">
                <a:solidFill>
                  <a:srgbClr val="CCCCCC"/>
                </a:solidFill>
                <a:latin typeface="Consolas" panose="020B0609020204030204" pitchFamily="49" charset="0"/>
              </a:rPr>
              <a:t>.</a:t>
            </a:r>
            <a:r>
              <a:rPr lang="en-US" sz="3200" dirty="0" err="1">
                <a:solidFill>
                  <a:srgbClr val="4EC9B0"/>
                </a:solidFill>
                <a:latin typeface="Consolas" panose="020B0609020204030204" pitchFamily="49" charset="0"/>
              </a:rPr>
              <a:t>TestCase</a:t>
            </a:r>
            <a:r>
              <a:rPr lang="en-US" sz="3200" dirty="0">
                <a:solidFill>
                  <a:srgbClr val="CCCCCC"/>
                </a:solidFill>
                <a:latin typeface="Consolas" panose="020B0609020204030204" pitchFamily="49" charset="0"/>
              </a:rPr>
              <a:t>):</a:t>
            </a:r>
          </a:p>
          <a:p>
            <a:pPr algn="l"/>
            <a:r>
              <a:rPr lang="en-US" sz="3200" dirty="0">
                <a:solidFill>
                  <a:srgbClr val="CCCCCC"/>
                </a:solidFill>
                <a:latin typeface="Consolas" panose="020B0609020204030204" pitchFamily="49" charset="0"/>
              </a:rPr>
              <a:t>    </a:t>
            </a:r>
            <a:r>
              <a:rPr lang="en-US" sz="3200" dirty="0">
                <a:solidFill>
                  <a:srgbClr val="569CD6"/>
                </a:solidFill>
                <a:latin typeface="Consolas" panose="020B0609020204030204" pitchFamily="49" charset="0"/>
              </a:rPr>
              <a:t>def</a:t>
            </a:r>
            <a:r>
              <a:rPr lang="en-US" sz="3200" dirty="0">
                <a:solidFill>
                  <a:srgbClr val="CCCCCC"/>
                </a:solidFill>
                <a:latin typeface="Consolas" panose="020B0609020204030204" pitchFamily="49" charset="0"/>
              </a:rPr>
              <a:t> </a:t>
            </a:r>
            <a:r>
              <a:rPr lang="en-US" sz="3200" dirty="0" err="1">
                <a:solidFill>
                  <a:srgbClr val="DCDCAA"/>
                </a:solidFill>
                <a:latin typeface="Consolas" panose="020B0609020204030204" pitchFamily="49" charset="0"/>
              </a:rPr>
              <a:t>setUp</a:t>
            </a:r>
            <a:r>
              <a:rPr lang="en-US" sz="3200" dirty="0">
                <a:solidFill>
                  <a:srgbClr val="CCCCCC"/>
                </a:solidFill>
                <a:latin typeface="Consolas" panose="020B0609020204030204" pitchFamily="49" charset="0"/>
              </a:rPr>
              <a:t>(</a:t>
            </a:r>
            <a:r>
              <a:rPr lang="en-US" sz="3200" dirty="0">
                <a:solidFill>
                  <a:srgbClr val="9CDCFE"/>
                </a:solidFill>
                <a:latin typeface="Consolas" panose="020B0609020204030204" pitchFamily="49" charset="0"/>
              </a:rPr>
              <a:t>self</a:t>
            </a:r>
            <a:r>
              <a:rPr lang="en-US" sz="3200" dirty="0">
                <a:solidFill>
                  <a:srgbClr val="CCCCCC"/>
                </a:solidFill>
                <a:latin typeface="Consolas" panose="020B0609020204030204" pitchFamily="49" charset="0"/>
              </a:rPr>
              <a:t>):</a:t>
            </a:r>
          </a:p>
          <a:p>
            <a:pPr algn="l"/>
            <a:r>
              <a:rPr lang="en-US" sz="3200" dirty="0">
                <a:solidFill>
                  <a:srgbClr val="CCCCCC"/>
                </a:solidFill>
                <a:latin typeface="Consolas" panose="020B0609020204030204" pitchFamily="49" charset="0"/>
              </a:rPr>
              <a:t>        </a:t>
            </a:r>
            <a:r>
              <a:rPr lang="en-US" sz="3200" dirty="0">
                <a:solidFill>
                  <a:srgbClr val="C586C0"/>
                </a:solidFill>
                <a:latin typeface="Consolas" panose="020B0609020204030204" pitchFamily="49" charset="0"/>
              </a:rPr>
              <a:t>return</a:t>
            </a:r>
            <a:r>
              <a:rPr lang="en-US" sz="3200" dirty="0">
                <a:solidFill>
                  <a:srgbClr val="CCCCCC"/>
                </a:solidFill>
                <a:latin typeface="Consolas" panose="020B0609020204030204" pitchFamily="49" charset="0"/>
              </a:rPr>
              <a:t> </a:t>
            </a:r>
            <a:r>
              <a:rPr lang="en-US" sz="3200" dirty="0" err="1">
                <a:solidFill>
                  <a:srgbClr val="4EC9B0"/>
                </a:solidFill>
                <a:latin typeface="Consolas" panose="020B0609020204030204" pitchFamily="49" charset="0"/>
              </a:rPr>
              <a:t>TestLinkedFactory</a:t>
            </a:r>
            <a:r>
              <a:rPr lang="en-US" sz="3200" dirty="0" err="1">
                <a:solidFill>
                  <a:srgbClr val="CCCCCC"/>
                </a:solidFill>
                <a:latin typeface="Consolas" panose="020B0609020204030204" pitchFamily="49" charset="0"/>
              </a:rPr>
              <a:t>.</a:t>
            </a:r>
            <a:r>
              <a:rPr lang="en-US" sz="3200" dirty="0" err="1">
                <a:solidFill>
                  <a:srgbClr val="DCDCAA"/>
                </a:solidFill>
                <a:latin typeface="Consolas" panose="020B0609020204030204" pitchFamily="49" charset="0"/>
              </a:rPr>
              <a:t>setUp</a:t>
            </a:r>
            <a:r>
              <a:rPr lang="en-US" sz="3200" dirty="0">
                <a:solidFill>
                  <a:srgbClr val="CCCCCC"/>
                </a:solidFill>
                <a:latin typeface="Consolas" panose="020B0609020204030204" pitchFamily="49" charset="0"/>
              </a:rPr>
              <a:t>(</a:t>
            </a:r>
            <a:r>
              <a:rPr lang="en-US" sz="3200" dirty="0">
                <a:solidFill>
                  <a:srgbClr val="9CDCFE"/>
                </a:solidFill>
                <a:latin typeface="Consolas" panose="020B0609020204030204" pitchFamily="49" charset="0"/>
              </a:rPr>
              <a:t>self</a:t>
            </a:r>
            <a:r>
              <a:rPr lang="en-US" sz="3200" dirty="0">
                <a:solidFill>
                  <a:srgbClr val="CCCCCC"/>
                </a:solidFill>
                <a:latin typeface="Consolas" panose="020B0609020204030204" pitchFamily="49" charset="0"/>
              </a:rPr>
              <a:t>, </a:t>
            </a:r>
            <a:r>
              <a:rPr lang="en-US" sz="3200" dirty="0" err="1">
                <a:solidFill>
                  <a:srgbClr val="4EC9B0"/>
                </a:solidFill>
                <a:latin typeface="Consolas" panose="020B0609020204030204" pitchFamily="49" charset="0"/>
              </a:rPr>
              <a:t>LinkedListTail</a:t>
            </a:r>
            <a:r>
              <a:rPr lang="en-US" sz="3200" dirty="0">
                <a:solidFill>
                  <a:srgbClr val="CCCCCC"/>
                </a:solidFill>
                <a:latin typeface="Consolas" panose="020B0609020204030204" pitchFamily="49" charset="0"/>
              </a:rPr>
              <a:t>)</a:t>
            </a:r>
          </a:p>
          <a:p>
            <a:pPr algn="l"/>
            <a:endParaRPr kumimoji="0" lang="en-US" sz="32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sp>
        <p:nvSpPr>
          <p:cNvPr id="9" name="Rectangle: Rounded Corners 8">
            <a:extLst>
              <a:ext uri="{FF2B5EF4-FFF2-40B4-BE49-F238E27FC236}">
                <a16:creationId xmlns:a16="http://schemas.microsoft.com/office/drawing/2014/main" id="{AC391EDC-26AF-B34D-E4E1-FC5CCA205A1C}"/>
              </a:ext>
            </a:extLst>
          </p:cNvPr>
          <p:cNvSpPr/>
          <p:nvPr/>
        </p:nvSpPr>
        <p:spPr>
          <a:xfrm>
            <a:off x="14954865" y="2321979"/>
            <a:ext cx="7983794" cy="855407"/>
          </a:xfrm>
          <a:prstGeom prst="roundRect">
            <a:avLst>
              <a:gd name="adj" fmla="val 7487"/>
            </a:avLst>
          </a:prstGeom>
          <a:solidFill>
            <a:srgbClr val="FDF6E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noAutofit/>
          </a:bodyPr>
          <a:lstStyle/>
          <a:p>
            <a:pPr marL="0" marR="0" indent="0" algn="l" defTabSz="825500" rtl="0" fontAlgn="auto" latinLnBrk="0" hangingPunct="0">
              <a:lnSpc>
                <a:spcPct val="114000"/>
              </a:lnSpc>
              <a:spcBef>
                <a:spcPts val="600"/>
              </a:spcBef>
              <a:spcAft>
                <a:spcPts val="600"/>
              </a:spcAft>
              <a:buClrTx/>
              <a:buSzTx/>
              <a:buFontTx/>
              <a:buNone/>
              <a:tabLst/>
            </a:pPr>
            <a:r>
              <a:rPr lang="en-US" sz="3200" dirty="0">
                <a:solidFill>
                  <a:srgbClr val="002B36"/>
                </a:solidFill>
                <a:latin typeface="Helvetica Neue Medium"/>
                <a:ea typeface="Helvetica Neue Medium"/>
                <a:cs typeface="Helvetica Neue Medium"/>
                <a:sym typeface="Helvetica Neue Medium"/>
              </a:rPr>
              <a:t>Normal </a:t>
            </a:r>
            <a:r>
              <a:rPr lang="en-US" sz="3200" dirty="0" err="1">
                <a:solidFill>
                  <a:srgbClr val="002B36"/>
                </a:solidFill>
                <a:latin typeface="Helvetica Neue Medium"/>
                <a:ea typeface="Helvetica Neue Medium"/>
                <a:cs typeface="Helvetica Neue Medium"/>
                <a:sym typeface="Helvetica Neue Medium"/>
              </a:rPr>
              <a:t>unittest</a:t>
            </a:r>
            <a:r>
              <a:rPr lang="en-US" sz="3200" dirty="0">
                <a:solidFill>
                  <a:srgbClr val="002B36"/>
                </a:solidFill>
                <a:latin typeface="Helvetica Neue Medium"/>
                <a:ea typeface="Helvetica Neue Medium"/>
                <a:cs typeface="Helvetica Neue Medium"/>
                <a:sym typeface="Helvetica Neue Medium"/>
              </a:rPr>
              <a:t>, but the class is a variable</a:t>
            </a:r>
            <a:endParaRPr kumimoji="0" lang="en-US" sz="3200" i="0" u="none" strike="noStrike" cap="none" spc="0" normalizeH="0" baseline="0" dirty="0">
              <a:ln>
                <a:noFill/>
              </a:ln>
              <a:solidFill>
                <a:srgbClr val="002B36"/>
              </a:solidFill>
              <a:effectLst/>
              <a:uFillTx/>
              <a:latin typeface="Helvetica Neue Medium"/>
              <a:ea typeface="Helvetica Neue Medium"/>
              <a:cs typeface="Helvetica Neue Medium"/>
              <a:sym typeface="Helvetica Neue Medium"/>
            </a:endParaRPr>
          </a:p>
        </p:txBody>
      </p:sp>
    </p:spTree>
    <p:extLst>
      <p:ext uri="{BB962C8B-B14F-4D97-AF65-F5344CB8AC3E}">
        <p14:creationId xmlns:p14="http://schemas.microsoft.com/office/powerpoint/2010/main" val="1543787010"/>
      </p:ext>
    </p:extLst>
  </p:cSld>
  <p:clrMapOvr>
    <a:masterClrMapping/>
  </p:clrMapOvr>
  <p:transition spd="med"/>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10" presetClass="entr" presetSubtype="0" fill="hold" nodeType="with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animEffect transition="in" filter="fade">
                                      <p:cBhvr>
                                        <p:cTn id="15" dur="500"/>
                                        <p:tgtEl>
                                          <p:spTgt spid="5">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5">
                                            <p:txEl>
                                              <p:pRg st="3" end="3"/>
                                            </p:txEl>
                                          </p:spTgt>
                                        </p:tgtEl>
                                        <p:attrNameLst>
                                          <p:attrName>style.visibility</p:attrName>
                                        </p:attrNameLst>
                                      </p:cBhvr>
                                      <p:to>
                                        <p:strVal val="visible"/>
                                      </p:to>
                                    </p:set>
                                    <p:animEffect transition="in" filter="fade">
                                      <p:cBhvr>
                                        <p:cTn id="20" dur="500"/>
                                        <p:tgtEl>
                                          <p:spTgt spid="5">
                                            <p:txEl>
                                              <p:pRg st="3" end="3"/>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animEffect transition="in" filter="fade">
                                      <p:cBhvr>
                                        <p:cTn id="23" dur="500"/>
                                        <p:tgtEl>
                                          <p:spTgt spid="5">
                                            <p:txEl>
                                              <p:pRg st="4" end="4"/>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5">
                                            <p:txEl>
                                              <p:pRg st="5" end="5"/>
                                            </p:txEl>
                                          </p:spTgt>
                                        </p:tgtEl>
                                        <p:attrNameLst>
                                          <p:attrName>style.visibility</p:attrName>
                                        </p:attrNameLst>
                                      </p:cBhvr>
                                      <p:to>
                                        <p:strVal val="visible"/>
                                      </p:to>
                                    </p:set>
                                    <p:animEffect transition="in" filter="fade">
                                      <p:cBhvr>
                                        <p:cTn id="26" dur="500"/>
                                        <p:tgtEl>
                                          <p:spTgt spid="5">
                                            <p:txEl>
                                              <p:pRg st="5" end="5"/>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5">
                                            <p:txEl>
                                              <p:pRg st="6" end="6"/>
                                            </p:txEl>
                                          </p:spTgt>
                                        </p:tgtEl>
                                        <p:attrNameLst>
                                          <p:attrName>style.visibility</p:attrName>
                                        </p:attrNameLst>
                                      </p:cBhvr>
                                      <p:to>
                                        <p:strVal val="visible"/>
                                      </p:to>
                                    </p:set>
                                    <p:animEffect transition="in" filter="fade">
                                      <p:cBhvr>
                                        <p:cTn id="29" dur="500"/>
                                        <p:tgtEl>
                                          <p:spTgt spid="5">
                                            <p:txEl>
                                              <p:pRg st="6" end="6"/>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5">
                                            <p:txEl>
                                              <p:pRg st="7" end="7"/>
                                            </p:txEl>
                                          </p:spTgt>
                                        </p:tgtEl>
                                        <p:attrNameLst>
                                          <p:attrName>style.visibility</p:attrName>
                                        </p:attrNameLst>
                                      </p:cBhvr>
                                      <p:to>
                                        <p:strVal val="visible"/>
                                      </p:to>
                                    </p:set>
                                    <p:animEffect transition="in" filter="fade">
                                      <p:cBhvr>
                                        <p:cTn id="32" dur="500"/>
                                        <p:tgtEl>
                                          <p:spTgt spid="5">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fade">
                                      <p:cBhvr>
                                        <p:cTn id="37" dur="500"/>
                                        <p:tgtEl>
                                          <p:spTgt spid="9"/>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5">
                                            <p:txEl>
                                              <p:pRg st="1" end="1"/>
                                            </p:txEl>
                                          </p:spTgt>
                                        </p:tgtEl>
                                        <p:attrNameLst>
                                          <p:attrName>style.visibility</p:attrName>
                                        </p:attrNameLst>
                                      </p:cBhvr>
                                      <p:to>
                                        <p:strVal val="visible"/>
                                      </p:to>
                                    </p:set>
                                    <p:animEffect transition="in" filter="fade">
                                      <p:cBhvr>
                                        <p:cTn id="42" dur="500"/>
                                        <p:tgtEl>
                                          <p:spTgt spid="5">
                                            <p:txEl>
                                              <p:pRg st="1" end="1"/>
                                            </p:txEl>
                                          </p:spTgt>
                                        </p:tgtEl>
                                      </p:cBhvr>
                                    </p:animEffect>
                                  </p:childTnLst>
                                </p:cTn>
                              </p:par>
                              <p:par>
                                <p:cTn id="43" presetID="10" presetClass="entr" presetSubtype="0" fill="hold" nodeType="withEffect">
                                  <p:stCondLst>
                                    <p:cond delay="0"/>
                                  </p:stCondLst>
                                  <p:childTnLst>
                                    <p:set>
                                      <p:cBhvr>
                                        <p:cTn id="44" dur="1" fill="hold">
                                          <p:stCondLst>
                                            <p:cond delay="0"/>
                                          </p:stCondLst>
                                        </p:cTn>
                                        <p:tgtEl>
                                          <p:spTgt spid="5">
                                            <p:txEl>
                                              <p:pRg st="2" end="2"/>
                                            </p:txEl>
                                          </p:spTgt>
                                        </p:tgtEl>
                                        <p:attrNameLst>
                                          <p:attrName>style.visibility</p:attrName>
                                        </p:attrNameLst>
                                      </p:cBhvr>
                                      <p:to>
                                        <p:strVal val="visible"/>
                                      </p:to>
                                    </p:set>
                                    <p:animEffect transition="in" filter="fade">
                                      <p:cBhvr>
                                        <p:cTn id="45" dur="500"/>
                                        <p:tgtEl>
                                          <p:spTgt spid="5">
                                            <p:txEl>
                                              <p:pRg st="2" end="2"/>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5">
                                            <p:txEl>
                                              <p:pRg st="12" end="12"/>
                                            </p:txEl>
                                          </p:spTgt>
                                        </p:tgtEl>
                                        <p:attrNameLst>
                                          <p:attrName>style.visibility</p:attrName>
                                        </p:attrNameLst>
                                      </p:cBhvr>
                                      <p:to>
                                        <p:strVal val="visible"/>
                                      </p:to>
                                    </p:set>
                                    <p:animEffect transition="in" filter="fade">
                                      <p:cBhvr>
                                        <p:cTn id="50" dur="500"/>
                                        <p:tgtEl>
                                          <p:spTgt spid="5">
                                            <p:txEl>
                                              <p:pRg st="12" end="12"/>
                                            </p:txEl>
                                          </p:spTgt>
                                        </p:tgtEl>
                                      </p:cBhvr>
                                    </p:animEffect>
                                  </p:childTnLst>
                                </p:cTn>
                              </p:par>
                              <p:par>
                                <p:cTn id="51" presetID="10" presetClass="entr" presetSubtype="0" fill="hold" nodeType="withEffect">
                                  <p:stCondLst>
                                    <p:cond delay="0"/>
                                  </p:stCondLst>
                                  <p:childTnLst>
                                    <p:set>
                                      <p:cBhvr>
                                        <p:cTn id="52" dur="1" fill="hold">
                                          <p:stCondLst>
                                            <p:cond delay="0"/>
                                          </p:stCondLst>
                                        </p:cTn>
                                        <p:tgtEl>
                                          <p:spTgt spid="5">
                                            <p:txEl>
                                              <p:pRg st="13" end="13"/>
                                            </p:txEl>
                                          </p:spTgt>
                                        </p:tgtEl>
                                        <p:attrNameLst>
                                          <p:attrName>style.visibility</p:attrName>
                                        </p:attrNameLst>
                                      </p:cBhvr>
                                      <p:to>
                                        <p:strVal val="visible"/>
                                      </p:to>
                                    </p:set>
                                    <p:animEffect transition="in" filter="fade">
                                      <p:cBhvr>
                                        <p:cTn id="53" dur="500"/>
                                        <p:tgtEl>
                                          <p:spTgt spid="5">
                                            <p:txEl>
                                              <p:pRg st="13" end="13"/>
                                            </p:txEl>
                                          </p:spTgt>
                                        </p:tgtEl>
                                      </p:cBhvr>
                                    </p:animEffect>
                                  </p:childTnLst>
                                </p:cTn>
                              </p:par>
                              <p:par>
                                <p:cTn id="54" presetID="10" presetClass="entr" presetSubtype="0" fill="hold" nodeType="withEffect">
                                  <p:stCondLst>
                                    <p:cond delay="0"/>
                                  </p:stCondLst>
                                  <p:childTnLst>
                                    <p:set>
                                      <p:cBhvr>
                                        <p:cTn id="55" dur="1" fill="hold">
                                          <p:stCondLst>
                                            <p:cond delay="0"/>
                                          </p:stCondLst>
                                        </p:cTn>
                                        <p:tgtEl>
                                          <p:spTgt spid="5">
                                            <p:txEl>
                                              <p:pRg st="14" end="14"/>
                                            </p:txEl>
                                          </p:spTgt>
                                        </p:tgtEl>
                                        <p:attrNameLst>
                                          <p:attrName>style.visibility</p:attrName>
                                        </p:attrNameLst>
                                      </p:cBhvr>
                                      <p:to>
                                        <p:strVal val="visible"/>
                                      </p:to>
                                    </p:set>
                                    <p:animEffect transition="in" filter="fade">
                                      <p:cBhvr>
                                        <p:cTn id="56" dur="500"/>
                                        <p:tgtEl>
                                          <p:spTgt spid="5">
                                            <p:txEl>
                                              <p:pRg st="14" end="14"/>
                                            </p:txEl>
                                          </p:spTgt>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5">
                                            <p:txEl>
                                              <p:pRg st="16" end="16"/>
                                            </p:txEl>
                                          </p:spTgt>
                                        </p:tgtEl>
                                        <p:attrNameLst>
                                          <p:attrName>style.visibility</p:attrName>
                                        </p:attrNameLst>
                                      </p:cBhvr>
                                      <p:to>
                                        <p:strVal val="visible"/>
                                      </p:to>
                                    </p:set>
                                    <p:animEffect transition="in" filter="fade">
                                      <p:cBhvr>
                                        <p:cTn id="61" dur="500"/>
                                        <p:tgtEl>
                                          <p:spTgt spid="5">
                                            <p:txEl>
                                              <p:pRg st="16" end="16"/>
                                            </p:txEl>
                                          </p:spTgt>
                                        </p:tgtEl>
                                      </p:cBhvr>
                                    </p:animEffect>
                                  </p:childTnLst>
                                </p:cTn>
                              </p:par>
                              <p:par>
                                <p:cTn id="62" presetID="10" presetClass="entr" presetSubtype="0" fill="hold" nodeType="withEffect">
                                  <p:stCondLst>
                                    <p:cond delay="0"/>
                                  </p:stCondLst>
                                  <p:childTnLst>
                                    <p:set>
                                      <p:cBhvr>
                                        <p:cTn id="63" dur="1" fill="hold">
                                          <p:stCondLst>
                                            <p:cond delay="0"/>
                                          </p:stCondLst>
                                        </p:cTn>
                                        <p:tgtEl>
                                          <p:spTgt spid="5">
                                            <p:txEl>
                                              <p:pRg st="17" end="17"/>
                                            </p:txEl>
                                          </p:spTgt>
                                        </p:tgtEl>
                                        <p:attrNameLst>
                                          <p:attrName>style.visibility</p:attrName>
                                        </p:attrNameLst>
                                      </p:cBhvr>
                                      <p:to>
                                        <p:strVal val="visible"/>
                                      </p:to>
                                    </p:set>
                                    <p:animEffect transition="in" filter="fade">
                                      <p:cBhvr>
                                        <p:cTn id="64" dur="500"/>
                                        <p:tgtEl>
                                          <p:spTgt spid="5">
                                            <p:txEl>
                                              <p:pRg st="17" end="17"/>
                                            </p:txEl>
                                          </p:spTgt>
                                        </p:tgtEl>
                                      </p:cBhvr>
                                    </p:animEffect>
                                  </p:childTnLst>
                                </p:cTn>
                              </p:par>
                              <p:par>
                                <p:cTn id="65" presetID="10" presetClass="entr" presetSubtype="0" fill="hold" nodeType="withEffect">
                                  <p:stCondLst>
                                    <p:cond delay="0"/>
                                  </p:stCondLst>
                                  <p:childTnLst>
                                    <p:set>
                                      <p:cBhvr>
                                        <p:cTn id="66" dur="1" fill="hold">
                                          <p:stCondLst>
                                            <p:cond delay="0"/>
                                          </p:stCondLst>
                                        </p:cTn>
                                        <p:tgtEl>
                                          <p:spTgt spid="5">
                                            <p:txEl>
                                              <p:pRg st="18" end="18"/>
                                            </p:txEl>
                                          </p:spTgt>
                                        </p:tgtEl>
                                        <p:attrNameLst>
                                          <p:attrName>style.visibility</p:attrName>
                                        </p:attrNameLst>
                                      </p:cBhvr>
                                      <p:to>
                                        <p:strVal val="visible"/>
                                      </p:to>
                                    </p:set>
                                    <p:animEffect transition="in" filter="fade">
                                      <p:cBhvr>
                                        <p:cTn id="67" dur="500"/>
                                        <p:tgtEl>
                                          <p:spTgt spid="5">
                                            <p:txEl>
                                              <p:pRg st="18" end="18"/>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5">
                                            <p:txEl>
                                              <p:pRg st="9" end="9"/>
                                            </p:txEl>
                                          </p:spTgt>
                                        </p:tgtEl>
                                        <p:attrNameLst>
                                          <p:attrName>style.visibility</p:attrName>
                                        </p:attrNameLst>
                                      </p:cBhvr>
                                      <p:to>
                                        <p:strVal val="visible"/>
                                      </p:to>
                                    </p:set>
                                    <p:animEffect transition="in" filter="fade">
                                      <p:cBhvr>
                                        <p:cTn id="72" dur="500"/>
                                        <p:tgtEl>
                                          <p:spTgt spid="5">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9" grpId="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Rectangle: Rounded Corners 58">
            <a:extLst>
              <a:ext uri="{FF2B5EF4-FFF2-40B4-BE49-F238E27FC236}">
                <a16:creationId xmlns:a16="http://schemas.microsoft.com/office/drawing/2014/main" id="{17681D79-397E-29C7-7E4A-5FADD2F67CCE}"/>
              </a:ext>
            </a:extLst>
          </p:cNvPr>
          <p:cNvSpPr/>
          <p:nvPr/>
        </p:nvSpPr>
        <p:spPr>
          <a:xfrm>
            <a:off x="7589520" y="12108577"/>
            <a:ext cx="4914956" cy="1203166"/>
          </a:xfrm>
          <a:prstGeom prst="roundRect">
            <a:avLst/>
          </a:prstGeom>
          <a:solidFill>
            <a:srgbClr val="FDF6E3"/>
          </a:solidFill>
          <a:ln w="12700" cap="flat">
            <a:solidFill>
              <a:srgbClr val="002B36"/>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3200" b="0" i="0" u="none" strike="noStrike" cap="none" spc="0" normalizeH="0" baseline="0" dirty="0">
                <a:ln>
                  <a:noFill/>
                </a:ln>
                <a:solidFill>
                  <a:srgbClr val="000000"/>
                </a:solidFill>
                <a:effectLst/>
                <a:uFillTx/>
                <a:latin typeface="Helvetica Neue Medium"/>
                <a:ea typeface="Helvetica Neue Medium"/>
                <a:cs typeface="Helvetica Neue Medium"/>
                <a:sym typeface="Helvetica Neue Medium"/>
              </a:rPr>
              <a:t>* denotes amortized running time</a:t>
            </a:r>
          </a:p>
        </p:txBody>
      </p:sp>
      <p:sp>
        <p:nvSpPr>
          <p:cNvPr id="28" name="Rectangle: Rounded Corners 27">
            <a:extLst>
              <a:ext uri="{FF2B5EF4-FFF2-40B4-BE49-F238E27FC236}">
                <a16:creationId xmlns:a16="http://schemas.microsoft.com/office/drawing/2014/main" id="{5CFFE387-8A4D-8CC3-04FC-3B2311E73408}"/>
              </a:ext>
            </a:extLst>
          </p:cNvPr>
          <p:cNvSpPr/>
          <p:nvPr/>
        </p:nvSpPr>
        <p:spPr>
          <a:xfrm>
            <a:off x="14081834" y="12173795"/>
            <a:ext cx="4914956" cy="1203166"/>
          </a:xfrm>
          <a:prstGeom prst="roundRect">
            <a:avLst/>
          </a:prstGeom>
          <a:solidFill>
            <a:srgbClr val="FDF6E3"/>
          </a:solidFill>
          <a:ln w="12700" cap="flat">
            <a:solidFill>
              <a:srgbClr val="002B36"/>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3200" b="0" i="0" u="none" strike="noStrike" cap="none" spc="0" normalizeH="0" baseline="0" dirty="0">
                <a:ln>
                  <a:noFill/>
                </a:ln>
                <a:solidFill>
                  <a:srgbClr val="000000"/>
                </a:solidFill>
                <a:effectLst/>
                <a:uFillTx/>
                <a:latin typeface="Helvetica Neue Medium"/>
                <a:ea typeface="Helvetica Neue Medium"/>
                <a:cs typeface="Helvetica Neue Medium"/>
                <a:sym typeface="Helvetica Neue Medium"/>
              </a:rPr>
              <a:t>For O(1) on any end, we need a </a:t>
            </a:r>
            <a:r>
              <a:rPr kumimoji="0" lang="en-US" sz="3200" b="1" i="0" u="none" strike="noStrike" cap="none" spc="0" normalizeH="0" baseline="0" dirty="0">
                <a:ln>
                  <a:noFill/>
                </a:ln>
                <a:solidFill>
                  <a:srgbClr val="000000"/>
                </a:solidFill>
                <a:effectLst/>
                <a:uFillTx/>
                <a:latin typeface="Helvetica Neue Medium"/>
                <a:ea typeface="Helvetica Neue Medium"/>
                <a:cs typeface="Helvetica Neue Medium"/>
                <a:sym typeface="Helvetica Neue Medium"/>
              </a:rPr>
              <a:t>doubly </a:t>
            </a:r>
            <a:r>
              <a:rPr kumimoji="0" lang="en-US" sz="3200" i="0" u="none" strike="noStrike" cap="none" spc="0" normalizeH="0" baseline="0" dirty="0">
                <a:ln>
                  <a:noFill/>
                </a:ln>
                <a:solidFill>
                  <a:srgbClr val="000000"/>
                </a:solidFill>
                <a:effectLst/>
                <a:uFillTx/>
                <a:latin typeface="Helvetica Neue Medium"/>
                <a:ea typeface="Helvetica Neue Medium"/>
                <a:cs typeface="Helvetica Neue Medium"/>
                <a:sym typeface="Helvetica Neue Medium"/>
              </a:rPr>
              <a:t>linked list</a:t>
            </a:r>
            <a:endParaRPr kumimoji="0" lang="en-US" sz="3200" b="0" i="0" u="none" strike="noStrike" cap="none" spc="0" normalizeH="0" baseline="0" dirty="0">
              <a:ln>
                <a:noFill/>
              </a:ln>
              <a:solidFill>
                <a:srgbClr val="000000"/>
              </a:solidFill>
              <a:effectLst/>
              <a:uFillTx/>
              <a:latin typeface="Helvetica Neue Medium"/>
              <a:ea typeface="Helvetica Neue Medium"/>
              <a:cs typeface="Helvetica Neue Medium"/>
              <a:sym typeface="Helvetica Neue Medium"/>
            </a:endParaRPr>
          </a:p>
        </p:txBody>
      </p:sp>
      <p:sp>
        <p:nvSpPr>
          <p:cNvPr id="37" name="TextBox 36">
            <a:extLst>
              <a:ext uri="{FF2B5EF4-FFF2-40B4-BE49-F238E27FC236}">
                <a16:creationId xmlns:a16="http://schemas.microsoft.com/office/drawing/2014/main" id="{6C69A00D-7714-8C0F-FB09-1270599D008D}"/>
              </a:ext>
            </a:extLst>
          </p:cNvPr>
          <p:cNvSpPr txBox="1"/>
          <p:nvPr/>
        </p:nvSpPr>
        <p:spPr>
          <a:xfrm>
            <a:off x="2484924" y="3583950"/>
            <a:ext cx="1208664"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Helvetica Neue"/>
              </a:rPr>
              <a:t>push()</a:t>
            </a:r>
          </a:p>
        </p:txBody>
      </p:sp>
      <p:sp>
        <p:nvSpPr>
          <p:cNvPr id="38" name="TextBox 37">
            <a:extLst>
              <a:ext uri="{FF2B5EF4-FFF2-40B4-BE49-F238E27FC236}">
                <a16:creationId xmlns:a16="http://schemas.microsoft.com/office/drawing/2014/main" id="{500E2CE5-3557-37DF-481E-F63C2D8F6BF7}"/>
              </a:ext>
            </a:extLst>
          </p:cNvPr>
          <p:cNvSpPr txBox="1"/>
          <p:nvPr/>
        </p:nvSpPr>
        <p:spPr>
          <a:xfrm>
            <a:off x="2484924" y="4242497"/>
            <a:ext cx="1024319"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Helvetica Neue"/>
              </a:rPr>
              <a:t>pop()</a:t>
            </a:r>
          </a:p>
        </p:txBody>
      </p:sp>
      <p:sp>
        <p:nvSpPr>
          <p:cNvPr id="55" name="TextBox 54">
            <a:extLst>
              <a:ext uri="{FF2B5EF4-FFF2-40B4-BE49-F238E27FC236}">
                <a16:creationId xmlns:a16="http://schemas.microsoft.com/office/drawing/2014/main" id="{5EFA8DF1-A100-3992-11AD-6FB776003DB7}"/>
              </a:ext>
            </a:extLst>
          </p:cNvPr>
          <p:cNvSpPr txBox="1"/>
          <p:nvPr/>
        </p:nvSpPr>
        <p:spPr>
          <a:xfrm>
            <a:off x="2484924" y="6010557"/>
            <a:ext cx="1761701"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dirty="0">
                <a:solidFill>
                  <a:srgbClr val="000000"/>
                </a:solidFill>
                <a:latin typeface="Courier New" panose="02070309020205020404" pitchFamily="49" charset="0"/>
                <a:cs typeface="Courier New" panose="02070309020205020404" pitchFamily="49" charset="0"/>
              </a:rPr>
              <a:t>enqueue</a:t>
            </a:r>
            <a:r>
              <a:rPr kumimoji="0" lang="en-US" sz="24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Helvetica Neue"/>
              </a:rPr>
              <a:t>()</a:t>
            </a:r>
          </a:p>
        </p:txBody>
      </p:sp>
      <p:sp>
        <p:nvSpPr>
          <p:cNvPr id="56" name="TextBox 55">
            <a:extLst>
              <a:ext uri="{FF2B5EF4-FFF2-40B4-BE49-F238E27FC236}">
                <a16:creationId xmlns:a16="http://schemas.microsoft.com/office/drawing/2014/main" id="{805BC559-3294-5A9B-C6BA-EA6376CDA96E}"/>
              </a:ext>
            </a:extLst>
          </p:cNvPr>
          <p:cNvSpPr txBox="1"/>
          <p:nvPr/>
        </p:nvSpPr>
        <p:spPr>
          <a:xfrm>
            <a:off x="2484924" y="6634710"/>
            <a:ext cx="1761701"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Helvetica Neue"/>
              </a:rPr>
              <a:t>dequeue()</a:t>
            </a:r>
          </a:p>
        </p:txBody>
      </p:sp>
      <p:sp>
        <p:nvSpPr>
          <p:cNvPr id="57" name="TextBox 56">
            <a:extLst>
              <a:ext uri="{FF2B5EF4-FFF2-40B4-BE49-F238E27FC236}">
                <a16:creationId xmlns:a16="http://schemas.microsoft.com/office/drawing/2014/main" id="{259C2738-7480-0976-8AAE-EFE9A2A7212C}"/>
              </a:ext>
            </a:extLst>
          </p:cNvPr>
          <p:cNvSpPr txBox="1"/>
          <p:nvPr/>
        </p:nvSpPr>
        <p:spPr>
          <a:xfrm>
            <a:off x="2484924" y="8380574"/>
            <a:ext cx="2130391"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dirty="0" err="1">
                <a:solidFill>
                  <a:srgbClr val="000000"/>
                </a:solidFill>
                <a:latin typeface="Courier New" panose="02070309020205020404" pitchFamily="49" charset="0"/>
                <a:cs typeface="Courier New" panose="02070309020205020404" pitchFamily="49" charset="0"/>
              </a:rPr>
              <a:t>add_first</a:t>
            </a:r>
            <a:r>
              <a:rPr kumimoji="0" lang="en-US" sz="24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Helvetica Neue"/>
              </a:rPr>
              <a:t>()</a:t>
            </a:r>
          </a:p>
        </p:txBody>
      </p:sp>
      <p:sp>
        <p:nvSpPr>
          <p:cNvPr id="58" name="TextBox 57">
            <a:extLst>
              <a:ext uri="{FF2B5EF4-FFF2-40B4-BE49-F238E27FC236}">
                <a16:creationId xmlns:a16="http://schemas.microsoft.com/office/drawing/2014/main" id="{46BF6B07-898E-BA32-100F-30C6A29230D9}"/>
              </a:ext>
            </a:extLst>
          </p:cNvPr>
          <p:cNvSpPr txBox="1"/>
          <p:nvPr/>
        </p:nvSpPr>
        <p:spPr>
          <a:xfrm>
            <a:off x="2484924" y="9796098"/>
            <a:ext cx="1946046"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err="1">
                <a:ln>
                  <a:noFill/>
                </a:ln>
                <a:solidFill>
                  <a:srgbClr val="000000"/>
                </a:solidFill>
                <a:effectLst/>
                <a:uFillTx/>
                <a:latin typeface="Courier New" panose="02070309020205020404" pitchFamily="49" charset="0"/>
                <a:cs typeface="Courier New" panose="02070309020205020404" pitchFamily="49" charset="0"/>
                <a:sym typeface="Helvetica Neue"/>
              </a:rPr>
              <a:t>add_last</a:t>
            </a:r>
            <a:r>
              <a:rPr kumimoji="0" lang="en-US" sz="24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Helvetica Neue"/>
              </a:rPr>
              <a:t>()</a:t>
            </a:r>
          </a:p>
        </p:txBody>
      </p:sp>
      <p:sp>
        <p:nvSpPr>
          <p:cNvPr id="70" name="TextBox 69">
            <a:extLst>
              <a:ext uri="{FF2B5EF4-FFF2-40B4-BE49-F238E27FC236}">
                <a16:creationId xmlns:a16="http://schemas.microsoft.com/office/drawing/2014/main" id="{5FBA1E58-32FF-8F6C-27C5-561A3AA0510F}"/>
              </a:ext>
            </a:extLst>
          </p:cNvPr>
          <p:cNvSpPr txBox="1"/>
          <p:nvPr/>
        </p:nvSpPr>
        <p:spPr>
          <a:xfrm>
            <a:off x="2484924" y="9088336"/>
            <a:ext cx="2683427"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err="1">
                <a:ln>
                  <a:noFill/>
                </a:ln>
                <a:solidFill>
                  <a:srgbClr val="000000"/>
                </a:solidFill>
                <a:effectLst/>
                <a:uFillTx/>
                <a:latin typeface="Courier New" panose="02070309020205020404" pitchFamily="49" charset="0"/>
                <a:cs typeface="Courier New" panose="02070309020205020404" pitchFamily="49" charset="0"/>
                <a:sym typeface="Helvetica Neue"/>
              </a:rPr>
              <a:t>remove_first</a:t>
            </a:r>
            <a:r>
              <a:rPr kumimoji="0" lang="en-US" sz="24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Helvetica Neue"/>
              </a:rPr>
              <a:t>()</a:t>
            </a:r>
          </a:p>
        </p:txBody>
      </p:sp>
      <p:sp>
        <p:nvSpPr>
          <p:cNvPr id="74" name="TextBox 73">
            <a:extLst>
              <a:ext uri="{FF2B5EF4-FFF2-40B4-BE49-F238E27FC236}">
                <a16:creationId xmlns:a16="http://schemas.microsoft.com/office/drawing/2014/main" id="{B07E55E4-D5F3-F97D-5A36-7102E0AD86F3}"/>
              </a:ext>
            </a:extLst>
          </p:cNvPr>
          <p:cNvSpPr txBox="1"/>
          <p:nvPr/>
        </p:nvSpPr>
        <p:spPr>
          <a:xfrm>
            <a:off x="2484924" y="10503860"/>
            <a:ext cx="2499082"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err="1">
                <a:ln>
                  <a:noFill/>
                </a:ln>
                <a:solidFill>
                  <a:srgbClr val="000000"/>
                </a:solidFill>
                <a:effectLst/>
                <a:uFillTx/>
                <a:latin typeface="Courier New" panose="02070309020205020404" pitchFamily="49" charset="0"/>
                <a:cs typeface="Courier New" panose="02070309020205020404" pitchFamily="49" charset="0"/>
                <a:sym typeface="Helvetica Neue"/>
              </a:rPr>
              <a:t>remove_last</a:t>
            </a:r>
            <a:r>
              <a:rPr kumimoji="0" lang="en-US" sz="24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Helvetica Neue"/>
              </a:rPr>
              <a:t>()</a:t>
            </a:r>
          </a:p>
        </p:txBody>
      </p:sp>
      <p:sp>
        <p:nvSpPr>
          <p:cNvPr id="75" name="TextBox 74">
            <a:extLst>
              <a:ext uri="{FF2B5EF4-FFF2-40B4-BE49-F238E27FC236}">
                <a16:creationId xmlns:a16="http://schemas.microsoft.com/office/drawing/2014/main" id="{3391DC90-95D2-AA6F-9E89-C013A26AC388}"/>
              </a:ext>
            </a:extLst>
          </p:cNvPr>
          <p:cNvSpPr txBox="1"/>
          <p:nvPr/>
        </p:nvSpPr>
        <p:spPr>
          <a:xfrm>
            <a:off x="6085388" y="2886482"/>
            <a:ext cx="839974"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b="1" dirty="0">
                <a:solidFill>
                  <a:srgbClr val="000000"/>
                </a:solidFill>
                <a:latin typeface="Courier New" panose="02070309020205020404" pitchFamily="49" charset="0"/>
                <a:cs typeface="Courier New" panose="02070309020205020404" pitchFamily="49" charset="0"/>
              </a:rPr>
              <a:t>List</a:t>
            </a:r>
            <a:endParaRPr kumimoji="0" lang="en-US" sz="2400" b="1"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Helvetica Neue"/>
            </a:endParaRPr>
          </a:p>
        </p:txBody>
      </p:sp>
      <p:sp>
        <p:nvSpPr>
          <p:cNvPr id="79" name="TextBox 78">
            <a:extLst>
              <a:ext uri="{FF2B5EF4-FFF2-40B4-BE49-F238E27FC236}">
                <a16:creationId xmlns:a16="http://schemas.microsoft.com/office/drawing/2014/main" id="{E036308A-E523-4459-F068-FB205232D93A}"/>
              </a:ext>
            </a:extLst>
          </p:cNvPr>
          <p:cNvSpPr txBox="1"/>
          <p:nvPr/>
        </p:nvSpPr>
        <p:spPr>
          <a:xfrm>
            <a:off x="8516075" y="2517150"/>
            <a:ext cx="2418625"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b="1" dirty="0">
                <a:solidFill>
                  <a:srgbClr val="000000"/>
                </a:solidFill>
                <a:latin typeface="Courier New" panose="02070309020205020404" pitchFamily="49" charset="0"/>
                <a:cs typeface="Courier New" panose="02070309020205020404" pitchFamily="49" charset="0"/>
              </a:rPr>
              <a:t>List (lazy update)</a:t>
            </a:r>
            <a:endParaRPr kumimoji="0" lang="en-US" sz="2400" b="1"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Helvetica Neue"/>
            </a:endParaRPr>
          </a:p>
        </p:txBody>
      </p:sp>
      <p:sp>
        <p:nvSpPr>
          <p:cNvPr id="80" name="TextBox 79">
            <a:extLst>
              <a:ext uri="{FF2B5EF4-FFF2-40B4-BE49-F238E27FC236}">
                <a16:creationId xmlns:a16="http://schemas.microsoft.com/office/drawing/2014/main" id="{328640F9-B804-8B35-5E63-2125234D1BE0}"/>
              </a:ext>
            </a:extLst>
          </p:cNvPr>
          <p:cNvSpPr txBox="1"/>
          <p:nvPr/>
        </p:nvSpPr>
        <p:spPr>
          <a:xfrm>
            <a:off x="12046675" y="2517150"/>
            <a:ext cx="1897925"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b="1" dirty="0">
                <a:solidFill>
                  <a:srgbClr val="000000"/>
                </a:solidFill>
                <a:latin typeface="Courier New" panose="02070309020205020404" pitchFamily="49" charset="0"/>
                <a:cs typeface="Courier New" panose="02070309020205020404" pitchFamily="49" charset="0"/>
              </a:rPr>
              <a:t>Linked List</a:t>
            </a:r>
            <a:endParaRPr kumimoji="0" lang="en-US" sz="2400" b="1"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Helvetica Neue"/>
            </a:endParaRPr>
          </a:p>
        </p:txBody>
      </p:sp>
      <p:sp>
        <p:nvSpPr>
          <p:cNvPr id="81" name="TextBox 80">
            <a:extLst>
              <a:ext uri="{FF2B5EF4-FFF2-40B4-BE49-F238E27FC236}">
                <a16:creationId xmlns:a16="http://schemas.microsoft.com/office/drawing/2014/main" id="{91B883F0-7DF7-4F95-D4A6-440C4C73F061}"/>
              </a:ext>
            </a:extLst>
          </p:cNvPr>
          <p:cNvSpPr txBox="1"/>
          <p:nvPr/>
        </p:nvSpPr>
        <p:spPr>
          <a:xfrm>
            <a:off x="14662875" y="2517150"/>
            <a:ext cx="3015525"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b="1" dirty="0">
                <a:solidFill>
                  <a:srgbClr val="000000"/>
                </a:solidFill>
                <a:latin typeface="Courier New" panose="02070309020205020404" pitchFamily="49" charset="0"/>
                <a:cs typeface="Courier New" panose="02070309020205020404" pitchFamily="49" charset="0"/>
              </a:rPr>
              <a:t>Linked List (tail pointer)</a:t>
            </a:r>
            <a:endParaRPr kumimoji="0" lang="en-US" sz="2400" b="1"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Helvetica Neue"/>
            </a:endParaRPr>
          </a:p>
        </p:txBody>
      </p:sp>
      <p:grpSp>
        <p:nvGrpSpPr>
          <p:cNvPr id="82" name="Group 81">
            <a:extLst>
              <a:ext uri="{FF2B5EF4-FFF2-40B4-BE49-F238E27FC236}">
                <a16:creationId xmlns:a16="http://schemas.microsoft.com/office/drawing/2014/main" id="{1E4FDF86-5B2F-735A-1B7E-451FE4BCBE3E}"/>
              </a:ext>
            </a:extLst>
          </p:cNvPr>
          <p:cNvGrpSpPr/>
          <p:nvPr/>
        </p:nvGrpSpPr>
        <p:grpSpPr>
          <a:xfrm>
            <a:off x="9297554" y="3583950"/>
            <a:ext cx="1048397" cy="7386897"/>
            <a:chOff x="9297554" y="3583950"/>
            <a:chExt cx="1048397" cy="7386897"/>
          </a:xfrm>
        </p:grpSpPr>
        <p:sp>
          <p:nvSpPr>
            <p:cNvPr id="83" name="TextBox 82">
              <a:extLst>
                <a:ext uri="{FF2B5EF4-FFF2-40B4-BE49-F238E27FC236}">
                  <a16:creationId xmlns:a16="http://schemas.microsoft.com/office/drawing/2014/main" id="{C1159762-3074-07CA-FD65-40A8EBE6A7D4}"/>
                </a:ext>
              </a:extLst>
            </p:cNvPr>
            <p:cNvSpPr txBox="1"/>
            <p:nvPr/>
          </p:nvSpPr>
          <p:spPr>
            <a:xfrm>
              <a:off x="9321632" y="3583950"/>
              <a:ext cx="1024319"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dirty="0">
                  <a:solidFill>
                    <a:srgbClr val="000000"/>
                  </a:solidFill>
                  <a:latin typeface="Courier New" panose="02070309020205020404" pitchFamily="49" charset="0"/>
                  <a:cs typeface="Courier New" panose="02070309020205020404" pitchFamily="49" charset="0"/>
                </a:rPr>
                <a:t>O(1)*</a:t>
              </a:r>
              <a:endParaRPr kumimoji="0" lang="en-US" sz="24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Helvetica Neue"/>
              </a:endParaRPr>
            </a:p>
          </p:txBody>
        </p:sp>
        <p:sp>
          <p:nvSpPr>
            <p:cNvPr id="84" name="TextBox 83">
              <a:extLst>
                <a:ext uri="{FF2B5EF4-FFF2-40B4-BE49-F238E27FC236}">
                  <a16:creationId xmlns:a16="http://schemas.microsoft.com/office/drawing/2014/main" id="{7E8BF502-3B53-8F5F-96BA-C856CFE45FEB}"/>
                </a:ext>
              </a:extLst>
            </p:cNvPr>
            <p:cNvSpPr txBox="1"/>
            <p:nvPr/>
          </p:nvSpPr>
          <p:spPr>
            <a:xfrm>
              <a:off x="9321632" y="4240721"/>
              <a:ext cx="1024319"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dirty="0">
                  <a:solidFill>
                    <a:srgbClr val="000000"/>
                  </a:solidFill>
                  <a:latin typeface="Courier New" panose="02070309020205020404" pitchFamily="49" charset="0"/>
                  <a:cs typeface="Courier New" panose="02070309020205020404" pitchFamily="49" charset="0"/>
                </a:rPr>
                <a:t>O(1)*</a:t>
              </a:r>
              <a:endParaRPr kumimoji="0" lang="en-US" sz="24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Helvetica Neue"/>
              </a:endParaRPr>
            </a:p>
          </p:txBody>
        </p:sp>
        <p:sp>
          <p:nvSpPr>
            <p:cNvPr id="85" name="TextBox 84">
              <a:extLst>
                <a:ext uri="{FF2B5EF4-FFF2-40B4-BE49-F238E27FC236}">
                  <a16:creationId xmlns:a16="http://schemas.microsoft.com/office/drawing/2014/main" id="{20130E7B-63CB-D808-21F7-3CD7BE7B4D99}"/>
                </a:ext>
              </a:extLst>
            </p:cNvPr>
            <p:cNvSpPr txBox="1"/>
            <p:nvPr/>
          </p:nvSpPr>
          <p:spPr>
            <a:xfrm>
              <a:off x="9297554" y="5931746"/>
              <a:ext cx="1024319"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dirty="0">
                  <a:solidFill>
                    <a:srgbClr val="000000"/>
                  </a:solidFill>
                  <a:latin typeface="Courier New" panose="02070309020205020404" pitchFamily="49" charset="0"/>
                  <a:cs typeface="Courier New" panose="02070309020205020404" pitchFamily="49" charset="0"/>
                </a:rPr>
                <a:t>O(1)*</a:t>
              </a:r>
              <a:endParaRPr kumimoji="0" lang="en-US" sz="24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Helvetica Neue"/>
              </a:endParaRPr>
            </a:p>
          </p:txBody>
        </p:sp>
        <p:sp>
          <p:nvSpPr>
            <p:cNvPr id="86" name="TextBox 85">
              <a:extLst>
                <a:ext uri="{FF2B5EF4-FFF2-40B4-BE49-F238E27FC236}">
                  <a16:creationId xmlns:a16="http://schemas.microsoft.com/office/drawing/2014/main" id="{E3260333-3A6A-509E-288F-CEE38612CBDE}"/>
                </a:ext>
              </a:extLst>
            </p:cNvPr>
            <p:cNvSpPr txBox="1"/>
            <p:nvPr/>
          </p:nvSpPr>
          <p:spPr>
            <a:xfrm>
              <a:off x="9297554" y="6588517"/>
              <a:ext cx="1024319"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dirty="0">
                  <a:solidFill>
                    <a:srgbClr val="000000"/>
                  </a:solidFill>
                  <a:latin typeface="Courier New" panose="02070309020205020404" pitchFamily="49" charset="0"/>
                  <a:cs typeface="Courier New" panose="02070309020205020404" pitchFamily="49" charset="0"/>
                </a:rPr>
                <a:t>O(1)*</a:t>
              </a:r>
              <a:endParaRPr kumimoji="0" lang="en-US" sz="24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Helvetica Neue"/>
              </a:endParaRPr>
            </a:p>
          </p:txBody>
        </p:sp>
        <p:sp>
          <p:nvSpPr>
            <p:cNvPr id="87" name="TextBox 86">
              <a:extLst>
                <a:ext uri="{FF2B5EF4-FFF2-40B4-BE49-F238E27FC236}">
                  <a16:creationId xmlns:a16="http://schemas.microsoft.com/office/drawing/2014/main" id="{16EC628D-CDCA-9318-8733-898B2986D94E}"/>
                </a:ext>
              </a:extLst>
            </p:cNvPr>
            <p:cNvSpPr txBox="1"/>
            <p:nvPr/>
          </p:nvSpPr>
          <p:spPr>
            <a:xfrm>
              <a:off x="9297554" y="8280815"/>
              <a:ext cx="1024319"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dirty="0">
                  <a:solidFill>
                    <a:srgbClr val="000000"/>
                  </a:solidFill>
                  <a:latin typeface="Courier New" panose="02070309020205020404" pitchFamily="49" charset="0"/>
                  <a:cs typeface="Courier New" panose="02070309020205020404" pitchFamily="49" charset="0"/>
                </a:rPr>
                <a:t>O(1)*</a:t>
              </a:r>
              <a:endParaRPr kumimoji="0" lang="en-US" sz="24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Helvetica Neue"/>
              </a:endParaRPr>
            </a:p>
          </p:txBody>
        </p:sp>
        <p:sp>
          <p:nvSpPr>
            <p:cNvPr id="88" name="TextBox 87">
              <a:extLst>
                <a:ext uri="{FF2B5EF4-FFF2-40B4-BE49-F238E27FC236}">
                  <a16:creationId xmlns:a16="http://schemas.microsoft.com/office/drawing/2014/main" id="{C0FA890C-7B9F-4743-4DE3-3F96A620BDFF}"/>
                </a:ext>
              </a:extLst>
            </p:cNvPr>
            <p:cNvSpPr txBox="1"/>
            <p:nvPr/>
          </p:nvSpPr>
          <p:spPr>
            <a:xfrm>
              <a:off x="9297554" y="8937586"/>
              <a:ext cx="1024319"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dirty="0">
                  <a:solidFill>
                    <a:srgbClr val="000000"/>
                  </a:solidFill>
                  <a:latin typeface="Courier New" panose="02070309020205020404" pitchFamily="49" charset="0"/>
                  <a:cs typeface="Courier New" panose="02070309020205020404" pitchFamily="49" charset="0"/>
                </a:rPr>
                <a:t>O(1)*</a:t>
              </a:r>
              <a:endParaRPr kumimoji="0" lang="en-US" sz="24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Helvetica Neue"/>
              </a:endParaRPr>
            </a:p>
          </p:txBody>
        </p:sp>
        <p:sp>
          <p:nvSpPr>
            <p:cNvPr id="89" name="TextBox 88">
              <a:extLst>
                <a:ext uri="{FF2B5EF4-FFF2-40B4-BE49-F238E27FC236}">
                  <a16:creationId xmlns:a16="http://schemas.microsoft.com/office/drawing/2014/main" id="{5B061175-45BA-B207-8525-4530ECEEBEDD}"/>
                </a:ext>
              </a:extLst>
            </p:cNvPr>
            <p:cNvSpPr txBox="1"/>
            <p:nvPr/>
          </p:nvSpPr>
          <p:spPr>
            <a:xfrm>
              <a:off x="9321632" y="9842152"/>
              <a:ext cx="1024319"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dirty="0">
                  <a:solidFill>
                    <a:srgbClr val="000000"/>
                  </a:solidFill>
                  <a:latin typeface="Courier New" panose="02070309020205020404" pitchFamily="49" charset="0"/>
                  <a:cs typeface="Courier New" panose="02070309020205020404" pitchFamily="49" charset="0"/>
                </a:rPr>
                <a:t>O(1)*</a:t>
              </a:r>
              <a:endParaRPr kumimoji="0" lang="en-US" sz="24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Helvetica Neue"/>
              </a:endParaRPr>
            </a:p>
          </p:txBody>
        </p:sp>
        <p:sp>
          <p:nvSpPr>
            <p:cNvPr id="90" name="TextBox 89">
              <a:extLst>
                <a:ext uri="{FF2B5EF4-FFF2-40B4-BE49-F238E27FC236}">
                  <a16:creationId xmlns:a16="http://schemas.microsoft.com/office/drawing/2014/main" id="{CFD9DA6B-9A4C-02F5-6375-02EED811B4E6}"/>
                </a:ext>
              </a:extLst>
            </p:cNvPr>
            <p:cNvSpPr txBox="1"/>
            <p:nvPr/>
          </p:nvSpPr>
          <p:spPr>
            <a:xfrm>
              <a:off x="9321632" y="10498923"/>
              <a:ext cx="1024319"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dirty="0">
                  <a:solidFill>
                    <a:srgbClr val="000000"/>
                  </a:solidFill>
                  <a:latin typeface="Courier New" panose="02070309020205020404" pitchFamily="49" charset="0"/>
                  <a:cs typeface="Courier New" panose="02070309020205020404" pitchFamily="49" charset="0"/>
                </a:rPr>
                <a:t>O(1)*</a:t>
              </a:r>
              <a:endParaRPr kumimoji="0" lang="en-US" sz="24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Helvetica Neue"/>
              </a:endParaRPr>
            </a:p>
          </p:txBody>
        </p:sp>
      </p:grpSp>
      <p:cxnSp>
        <p:nvCxnSpPr>
          <p:cNvPr id="91" name="Straight Connector 90">
            <a:extLst>
              <a:ext uri="{FF2B5EF4-FFF2-40B4-BE49-F238E27FC236}">
                <a16:creationId xmlns:a16="http://schemas.microsoft.com/office/drawing/2014/main" id="{248A398C-ECD3-B385-F502-82A442982F21}"/>
              </a:ext>
            </a:extLst>
          </p:cNvPr>
          <p:cNvCxnSpPr>
            <a:cxnSpLocks/>
          </p:cNvCxnSpPr>
          <p:nvPr/>
        </p:nvCxnSpPr>
        <p:spPr>
          <a:xfrm>
            <a:off x="5294902" y="2517150"/>
            <a:ext cx="0" cy="8967714"/>
          </a:xfrm>
          <a:prstGeom prst="line">
            <a:avLst/>
          </a:prstGeom>
          <a:noFill/>
          <a:ln w="381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92" name="Straight Connector 91">
            <a:extLst>
              <a:ext uri="{FF2B5EF4-FFF2-40B4-BE49-F238E27FC236}">
                <a16:creationId xmlns:a16="http://schemas.microsoft.com/office/drawing/2014/main" id="{FE89C61A-3359-CD64-52E0-C87E9D591292}"/>
              </a:ext>
            </a:extLst>
          </p:cNvPr>
          <p:cNvCxnSpPr>
            <a:cxnSpLocks/>
          </p:cNvCxnSpPr>
          <p:nvPr/>
        </p:nvCxnSpPr>
        <p:spPr>
          <a:xfrm>
            <a:off x="8318518" y="2517150"/>
            <a:ext cx="0" cy="8967714"/>
          </a:xfrm>
          <a:prstGeom prst="line">
            <a:avLst/>
          </a:prstGeom>
          <a:noFill/>
          <a:ln w="381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93" name="Straight Connector 92">
            <a:extLst>
              <a:ext uri="{FF2B5EF4-FFF2-40B4-BE49-F238E27FC236}">
                <a16:creationId xmlns:a16="http://schemas.microsoft.com/office/drawing/2014/main" id="{2E148EDF-F958-E822-4CBB-DF309F89195D}"/>
              </a:ext>
            </a:extLst>
          </p:cNvPr>
          <p:cNvCxnSpPr>
            <a:cxnSpLocks/>
          </p:cNvCxnSpPr>
          <p:nvPr/>
        </p:nvCxnSpPr>
        <p:spPr>
          <a:xfrm>
            <a:off x="11500630" y="2517150"/>
            <a:ext cx="0" cy="8967714"/>
          </a:xfrm>
          <a:prstGeom prst="line">
            <a:avLst/>
          </a:prstGeom>
          <a:noFill/>
          <a:ln w="381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94" name="Straight Connector 93">
            <a:extLst>
              <a:ext uri="{FF2B5EF4-FFF2-40B4-BE49-F238E27FC236}">
                <a16:creationId xmlns:a16="http://schemas.microsoft.com/office/drawing/2014/main" id="{06236E84-8AA5-EDA7-2EE4-A979EF794621}"/>
              </a:ext>
            </a:extLst>
          </p:cNvPr>
          <p:cNvCxnSpPr>
            <a:cxnSpLocks/>
          </p:cNvCxnSpPr>
          <p:nvPr/>
        </p:nvCxnSpPr>
        <p:spPr>
          <a:xfrm>
            <a:off x="14642065" y="2517150"/>
            <a:ext cx="0" cy="8967714"/>
          </a:xfrm>
          <a:prstGeom prst="line">
            <a:avLst/>
          </a:prstGeom>
          <a:noFill/>
          <a:ln w="381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95" name="Straight Connector 94">
            <a:extLst>
              <a:ext uri="{FF2B5EF4-FFF2-40B4-BE49-F238E27FC236}">
                <a16:creationId xmlns:a16="http://schemas.microsoft.com/office/drawing/2014/main" id="{4B8E5E8F-FE59-187D-5584-91B6A89E1049}"/>
              </a:ext>
            </a:extLst>
          </p:cNvPr>
          <p:cNvCxnSpPr>
            <a:cxnSpLocks/>
          </p:cNvCxnSpPr>
          <p:nvPr/>
        </p:nvCxnSpPr>
        <p:spPr>
          <a:xfrm>
            <a:off x="18391105" y="2517150"/>
            <a:ext cx="0" cy="8967714"/>
          </a:xfrm>
          <a:prstGeom prst="line">
            <a:avLst/>
          </a:prstGeom>
          <a:noFill/>
          <a:ln w="381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sp>
        <p:nvSpPr>
          <p:cNvPr id="96" name="TextBox 95">
            <a:extLst>
              <a:ext uri="{FF2B5EF4-FFF2-40B4-BE49-F238E27FC236}">
                <a16:creationId xmlns:a16="http://schemas.microsoft.com/office/drawing/2014/main" id="{6042D293-DB1B-E274-2249-4992C73167CC}"/>
              </a:ext>
            </a:extLst>
          </p:cNvPr>
          <p:cNvSpPr txBox="1"/>
          <p:nvPr/>
        </p:nvSpPr>
        <p:spPr>
          <a:xfrm>
            <a:off x="2063932" y="2910085"/>
            <a:ext cx="1024318"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b="1" dirty="0">
                <a:solidFill>
                  <a:srgbClr val="000000"/>
                </a:solidFill>
                <a:latin typeface="Courier New" panose="02070309020205020404" pitchFamily="49" charset="0"/>
                <a:cs typeface="Courier New" panose="02070309020205020404" pitchFamily="49" charset="0"/>
              </a:rPr>
              <a:t>Stack</a:t>
            </a:r>
            <a:endParaRPr kumimoji="0" lang="en-US" sz="2400" b="1"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Helvetica Neue"/>
            </a:endParaRPr>
          </a:p>
        </p:txBody>
      </p:sp>
      <p:sp>
        <p:nvSpPr>
          <p:cNvPr id="97" name="TextBox 96">
            <a:extLst>
              <a:ext uri="{FF2B5EF4-FFF2-40B4-BE49-F238E27FC236}">
                <a16:creationId xmlns:a16="http://schemas.microsoft.com/office/drawing/2014/main" id="{74088C0F-CDFC-C1EA-16A1-958431A10EF4}"/>
              </a:ext>
            </a:extLst>
          </p:cNvPr>
          <p:cNvSpPr txBox="1"/>
          <p:nvPr/>
        </p:nvSpPr>
        <p:spPr>
          <a:xfrm>
            <a:off x="2012869" y="5420714"/>
            <a:ext cx="1024319"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b="1" dirty="0">
                <a:solidFill>
                  <a:srgbClr val="000000"/>
                </a:solidFill>
                <a:latin typeface="Courier New" panose="02070309020205020404" pitchFamily="49" charset="0"/>
                <a:cs typeface="Courier New" panose="02070309020205020404" pitchFamily="49" charset="0"/>
              </a:rPr>
              <a:t>Queue</a:t>
            </a:r>
            <a:endParaRPr kumimoji="0" lang="en-US" sz="2400" b="1"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Helvetica Neue"/>
            </a:endParaRPr>
          </a:p>
        </p:txBody>
      </p:sp>
      <p:sp>
        <p:nvSpPr>
          <p:cNvPr id="98" name="TextBox 97">
            <a:extLst>
              <a:ext uri="{FF2B5EF4-FFF2-40B4-BE49-F238E27FC236}">
                <a16:creationId xmlns:a16="http://schemas.microsoft.com/office/drawing/2014/main" id="{933EBAF5-F606-2813-D3B5-B1088098F0C0}"/>
              </a:ext>
            </a:extLst>
          </p:cNvPr>
          <p:cNvSpPr txBox="1"/>
          <p:nvPr/>
        </p:nvSpPr>
        <p:spPr>
          <a:xfrm>
            <a:off x="2063932" y="7814272"/>
            <a:ext cx="1024318"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b="1" dirty="0">
                <a:solidFill>
                  <a:srgbClr val="000000"/>
                </a:solidFill>
                <a:latin typeface="Courier New" panose="02070309020205020404" pitchFamily="49" charset="0"/>
                <a:cs typeface="Courier New" panose="02070309020205020404" pitchFamily="49" charset="0"/>
              </a:rPr>
              <a:t>Deque</a:t>
            </a:r>
            <a:endParaRPr kumimoji="0" lang="en-US" sz="2400" b="1"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Helvetica Neue"/>
            </a:endParaRPr>
          </a:p>
        </p:txBody>
      </p:sp>
      <p:sp>
        <p:nvSpPr>
          <p:cNvPr id="99" name="TextBox 98">
            <a:extLst>
              <a:ext uri="{FF2B5EF4-FFF2-40B4-BE49-F238E27FC236}">
                <a16:creationId xmlns:a16="http://schemas.microsoft.com/office/drawing/2014/main" id="{E94863F1-7AB3-14FA-5E97-B9DFFA3265C6}"/>
              </a:ext>
            </a:extLst>
          </p:cNvPr>
          <p:cNvSpPr txBox="1"/>
          <p:nvPr/>
        </p:nvSpPr>
        <p:spPr>
          <a:xfrm>
            <a:off x="188021" y="1675894"/>
            <a:ext cx="1710351" cy="12105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b="1" dirty="0">
                <a:solidFill>
                  <a:srgbClr val="000000"/>
                </a:solidFill>
                <a:latin typeface="Courier New" panose="02070309020205020404" pitchFamily="49" charset="0"/>
                <a:cs typeface="Courier New" panose="02070309020205020404" pitchFamily="49" charset="0"/>
              </a:rPr>
              <a:t>Abstract Data Type</a:t>
            </a:r>
            <a:endParaRPr kumimoji="0" lang="en-US" sz="2400" b="1"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Helvetica Neue"/>
            </a:endParaRPr>
          </a:p>
        </p:txBody>
      </p:sp>
      <p:cxnSp>
        <p:nvCxnSpPr>
          <p:cNvPr id="100" name="Straight Arrow Connector 99">
            <a:extLst>
              <a:ext uri="{FF2B5EF4-FFF2-40B4-BE49-F238E27FC236}">
                <a16:creationId xmlns:a16="http://schemas.microsoft.com/office/drawing/2014/main" id="{FFD5D870-30DC-8BB2-E0AF-1794198C9118}"/>
              </a:ext>
            </a:extLst>
          </p:cNvPr>
          <p:cNvCxnSpPr/>
          <p:nvPr/>
        </p:nvCxnSpPr>
        <p:spPr>
          <a:xfrm>
            <a:off x="1043197" y="3122444"/>
            <a:ext cx="0" cy="697468"/>
          </a:xfrm>
          <a:prstGeom prst="straightConnector1">
            <a:avLst/>
          </a:prstGeom>
          <a:noFill/>
          <a:ln w="76200" cap="flat">
            <a:solidFill>
              <a:srgbClr val="002B36"/>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101" name="TextBox 100">
            <a:extLst>
              <a:ext uri="{FF2B5EF4-FFF2-40B4-BE49-F238E27FC236}">
                <a16:creationId xmlns:a16="http://schemas.microsoft.com/office/drawing/2014/main" id="{52AA714C-AC08-FA89-9B9D-E10DE29694FA}"/>
              </a:ext>
            </a:extLst>
          </p:cNvPr>
          <p:cNvSpPr txBox="1"/>
          <p:nvPr/>
        </p:nvSpPr>
        <p:spPr>
          <a:xfrm>
            <a:off x="2103122" y="628849"/>
            <a:ext cx="2893993"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b="1" dirty="0">
                <a:solidFill>
                  <a:srgbClr val="000000"/>
                </a:solidFill>
                <a:latin typeface="Courier New" panose="02070309020205020404" pitchFamily="49" charset="0"/>
                <a:cs typeface="Courier New" panose="02070309020205020404" pitchFamily="49" charset="0"/>
              </a:rPr>
              <a:t>Concrete Data Structure</a:t>
            </a:r>
            <a:endParaRPr kumimoji="0" lang="en-US" sz="2400" b="1"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Helvetica Neue"/>
            </a:endParaRPr>
          </a:p>
        </p:txBody>
      </p:sp>
      <p:cxnSp>
        <p:nvCxnSpPr>
          <p:cNvPr id="102" name="Straight Arrow Connector 101">
            <a:extLst>
              <a:ext uri="{FF2B5EF4-FFF2-40B4-BE49-F238E27FC236}">
                <a16:creationId xmlns:a16="http://schemas.microsoft.com/office/drawing/2014/main" id="{B3CB79BF-1451-7856-D538-FAB62443974D}"/>
              </a:ext>
            </a:extLst>
          </p:cNvPr>
          <p:cNvCxnSpPr>
            <a:cxnSpLocks/>
          </p:cNvCxnSpPr>
          <p:nvPr/>
        </p:nvCxnSpPr>
        <p:spPr>
          <a:xfrm>
            <a:off x="4984006" y="1283375"/>
            <a:ext cx="1380218" cy="9178"/>
          </a:xfrm>
          <a:prstGeom prst="straightConnector1">
            <a:avLst/>
          </a:prstGeom>
          <a:noFill/>
          <a:ln w="76200" cap="flat">
            <a:solidFill>
              <a:srgbClr val="002B36"/>
            </a:solidFill>
            <a:prstDash val="solid"/>
            <a:miter lim="400000"/>
            <a:tailEnd type="triangle"/>
          </a:ln>
          <a:effectLst/>
          <a:sp3d/>
        </p:spPr>
        <p:style>
          <a:lnRef idx="0">
            <a:scrgbClr r="0" g="0" b="0"/>
          </a:lnRef>
          <a:fillRef idx="0">
            <a:scrgbClr r="0" g="0" b="0"/>
          </a:fillRef>
          <a:effectRef idx="0">
            <a:scrgbClr r="0" g="0" b="0"/>
          </a:effectRef>
          <a:fontRef idx="none"/>
        </p:style>
      </p:cxnSp>
      <p:grpSp>
        <p:nvGrpSpPr>
          <p:cNvPr id="103" name="Group 102">
            <a:extLst>
              <a:ext uri="{FF2B5EF4-FFF2-40B4-BE49-F238E27FC236}">
                <a16:creationId xmlns:a16="http://schemas.microsoft.com/office/drawing/2014/main" id="{6F149466-6441-B605-541F-86FC530B031E}"/>
              </a:ext>
            </a:extLst>
          </p:cNvPr>
          <p:cNvGrpSpPr/>
          <p:nvPr/>
        </p:nvGrpSpPr>
        <p:grpSpPr>
          <a:xfrm>
            <a:off x="5338622" y="3583950"/>
            <a:ext cx="2921211" cy="7712978"/>
            <a:chOff x="5338622" y="3583950"/>
            <a:chExt cx="2921211" cy="7712978"/>
          </a:xfrm>
        </p:grpSpPr>
        <p:grpSp>
          <p:nvGrpSpPr>
            <p:cNvPr id="104" name="Group 103">
              <a:extLst>
                <a:ext uri="{FF2B5EF4-FFF2-40B4-BE49-F238E27FC236}">
                  <a16:creationId xmlns:a16="http://schemas.microsoft.com/office/drawing/2014/main" id="{F97AB456-CA86-2C8D-600A-AE0973EFFBFD}"/>
                </a:ext>
              </a:extLst>
            </p:cNvPr>
            <p:cNvGrpSpPr/>
            <p:nvPr/>
          </p:nvGrpSpPr>
          <p:grpSpPr>
            <a:xfrm>
              <a:off x="5993216" y="3583950"/>
              <a:ext cx="1024319" cy="1128695"/>
              <a:chOff x="5993216" y="3583950"/>
              <a:chExt cx="1024319" cy="1128695"/>
            </a:xfrm>
          </p:grpSpPr>
          <p:sp>
            <p:nvSpPr>
              <p:cNvPr id="123" name="TextBox 122">
                <a:extLst>
                  <a:ext uri="{FF2B5EF4-FFF2-40B4-BE49-F238E27FC236}">
                    <a16:creationId xmlns:a16="http://schemas.microsoft.com/office/drawing/2014/main" id="{09A409E7-3003-6798-3B1A-88CD52D4518F}"/>
                  </a:ext>
                </a:extLst>
              </p:cNvPr>
              <p:cNvSpPr txBox="1"/>
              <p:nvPr/>
            </p:nvSpPr>
            <p:spPr>
              <a:xfrm>
                <a:off x="5993216" y="3583950"/>
                <a:ext cx="1024319"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dirty="0">
                    <a:solidFill>
                      <a:srgbClr val="000000"/>
                    </a:solidFill>
                    <a:latin typeface="Courier New" panose="02070309020205020404" pitchFamily="49" charset="0"/>
                    <a:cs typeface="Courier New" panose="02070309020205020404" pitchFamily="49" charset="0"/>
                  </a:rPr>
                  <a:t>O(1)*</a:t>
                </a:r>
                <a:endParaRPr kumimoji="0" lang="en-US" sz="24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Helvetica Neue"/>
                </a:endParaRPr>
              </a:p>
            </p:txBody>
          </p:sp>
          <p:sp>
            <p:nvSpPr>
              <p:cNvPr id="124" name="TextBox 123">
                <a:extLst>
                  <a:ext uri="{FF2B5EF4-FFF2-40B4-BE49-F238E27FC236}">
                    <a16:creationId xmlns:a16="http://schemas.microsoft.com/office/drawing/2014/main" id="{AE1287DC-7753-213C-E4FE-751BCF0898AC}"/>
                  </a:ext>
                </a:extLst>
              </p:cNvPr>
              <p:cNvSpPr txBox="1"/>
              <p:nvPr/>
            </p:nvSpPr>
            <p:spPr>
              <a:xfrm>
                <a:off x="5993216" y="4240721"/>
                <a:ext cx="1024319"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dirty="0">
                    <a:solidFill>
                      <a:srgbClr val="000000"/>
                    </a:solidFill>
                    <a:latin typeface="Courier New" panose="02070309020205020404" pitchFamily="49" charset="0"/>
                    <a:cs typeface="Courier New" panose="02070309020205020404" pitchFamily="49" charset="0"/>
                  </a:rPr>
                  <a:t>O(1)*</a:t>
                </a:r>
                <a:endParaRPr kumimoji="0" lang="en-US" sz="24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Helvetica Neue"/>
                </a:endParaRPr>
              </a:p>
            </p:txBody>
          </p:sp>
        </p:grpSp>
        <p:sp>
          <p:nvSpPr>
            <p:cNvPr id="105" name="TextBox 104">
              <a:extLst>
                <a:ext uri="{FF2B5EF4-FFF2-40B4-BE49-F238E27FC236}">
                  <a16:creationId xmlns:a16="http://schemas.microsoft.com/office/drawing/2014/main" id="{743EF49B-5185-26A5-781F-28CAE6630D54}"/>
                </a:ext>
              </a:extLst>
            </p:cNvPr>
            <p:cNvSpPr txBox="1"/>
            <p:nvPr/>
          </p:nvSpPr>
          <p:spPr>
            <a:xfrm>
              <a:off x="5452584" y="5876463"/>
              <a:ext cx="1024318"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dirty="0">
                  <a:solidFill>
                    <a:srgbClr val="000000"/>
                  </a:solidFill>
                  <a:latin typeface="Courier New" panose="02070309020205020404" pitchFamily="49" charset="0"/>
                  <a:cs typeface="Courier New" panose="02070309020205020404" pitchFamily="49" charset="0"/>
                </a:rPr>
                <a:t>O(1)*</a:t>
              </a:r>
              <a:endParaRPr kumimoji="0" lang="en-US" sz="2400" b="0" i="0" u="none" strike="noStrike" cap="none" spc="0" normalizeH="0" baseline="0" dirty="0">
                <a:ln>
                  <a:noFill/>
                </a:ln>
                <a:solidFill>
                  <a:srgbClr val="C00000"/>
                </a:solidFill>
                <a:effectLst/>
                <a:uFillTx/>
                <a:latin typeface="Courier New" panose="02070309020205020404" pitchFamily="49" charset="0"/>
                <a:cs typeface="Courier New" panose="02070309020205020404" pitchFamily="49" charset="0"/>
                <a:sym typeface="Helvetica Neue"/>
              </a:endParaRPr>
            </a:p>
          </p:txBody>
        </p:sp>
        <p:sp>
          <p:nvSpPr>
            <p:cNvPr id="106" name="TextBox 105">
              <a:extLst>
                <a:ext uri="{FF2B5EF4-FFF2-40B4-BE49-F238E27FC236}">
                  <a16:creationId xmlns:a16="http://schemas.microsoft.com/office/drawing/2014/main" id="{85B5BAAA-F671-41CF-F88F-7929547CF2BD}"/>
                </a:ext>
              </a:extLst>
            </p:cNvPr>
            <p:cNvSpPr txBox="1"/>
            <p:nvPr/>
          </p:nvSpPr>
          <p:spPr>
            <a:xfrm>
              <a:off x="7077639" y="6529083"/>
              <a:ext cx="1024318"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dirty="0">
                  <a:solidFill>
                    <a:srgbClr val="000000"/>
                  </a:solidFill>
                  <a:latin typeface="Courier New" panose="02070309020205020404" pitchFamily="49" charset="0"/>
                  <a:cs typeface="Courier New" panose="02070309020205020404" pitchFamily="49" charset="0"/>
                </a:rPr>
                <a:t>O(1)*</a:t>
              </a:r>
              <a:endParaRPr kumimoji="0" lang="en-US" sz="24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Helvetica Neue"/>
              </a:endParaRPr>
            </a:p>
          </p:txBody>
        </p:sp>
        <p:sp>
          <p:nvSpPr>
            <p:cNvPr id="107" name="TextBox 106">
              <a:extLst>
                <a:ext uri="{FF2B5EF4-FFF2-40B4-BE49-F238E27FC236}">
                  <a16:creationId xmlns:a16="http://schemas.microsoft.com/office/drawing/2014/main" id="{00766AA6-8888-4C4D-1983-298DFC1075CF}"/>
                </a:ext>
              </a:extLst>
            </p:cNvPr>
            <p:cNvSpPr txBox="1"/>
            <p:nvPr/>
          </p:nvSpPr>
          <p:spPr>
            <a:xfrm>
              <a:off x="7018263" y="5876463"/>
              <a:ext cx="1142514"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solidFill>
                    <a:srgbClr val="C00000"/>
                  </a:solidFill>
                  <a:latin typeface="Courier New" panose="02070309020205020404" pitchFamily="49" charset="0"/>
                  <a:cs typeface="Courier New" panose="02070309020205020404" pitchFamily="49" charset="0"/>
                </a:rPr>
                <a:t>O(n)</a:t>
              </a:r>
              <a:endParaRPr lang="en-US" dirty="0"/>
            </a:p>
          </p:txBody>
        </p:sp>
        <p:sp>
          <p:nvSpPr>
            <p:cNvPr id="108" name="TextBox 107">
              <a:extLst>
                <a:ext uri="{FF2B5EF4-FFF2-40B4-BE49-F238E27FC236}">
                  <a16:creationId xmlns:a16="http://schemas.microsoft.com/office/drawing/2014/main" id="{85219552-411C-D40F-3B32-29F8F28E8FA3}"/>
                </a:ext>
              </a:extLst>
            </p:cNvPr>
            <p:cNvSpPr txBox="1"/>
            <p:nvPr/>
          </p:nvSpPr>
          <p:spPr>
            <a:xfrm>
              <a:off x="5393486" y="6512275"/>
              <a:ext cx="1142514"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solidFill>
                    <a:srgbClr val="C00000"/>
                  </a:solidFill>
                  <a:latin typeface="Courier New" panose="02070309020205020404" pitchFamily="49" charset="0"/>
                  <a:cs typeface="Courier New" panose="02070309020205020404" pitchFamily="49" charset="0"/>
                </a:rPr>
                <a:t>O(n)</a:t>
              </a:r>
              <a:endParaRPr lang="en-US" dirty="0"/>
            </a:p>
          </p:txBody>
        </p:sp>
        <p:sp>
          <p:nvSpPr>
            <p:cNvPr id="109" name="TextBox 108">
              <a:extLst>
                <a:ext uri="{FF2B5EF4-FFF2-40B4-BE49-F238E27FC236}">
                  <a16:creationId xmlns:a16="http://schemas.microsoft.com/office/drawing/2014/main" id="{9CEABE16-A3D9-DCAC-AF87-2BA21E06C6F7}"/>
                </a:ext>
              </a:extLst>
            </p:cNvPr>
            <p:cNvSpPr txBox="1"/>
            <p:nvPr/>
          </p:nvSpPr>
          <p:spPr>
            <a:xfrm>
              <a:off x="6613125" y="6293121"/>
              <a:ext cx="355867"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dirty="0">
                  <a:solidFill>
                    <a:srgbClr val="000000"/>
                  </a:solidFill>
                  <a:latin typeface="Aptos Display" panose="020B0004020202020204" pitchFamily="34" charset="0"/>
                  <a:cs typeface="Courier New" panose="02070309020205020404" pitchFamily="49" charset="0"/>
                </a:rPr>
                <a:t>or</a:t>
              </a:r>
              <a:endParaRPr kumimoji="0" lang="en-US" sz="2400" b="0" i="0" u="none" strike="noStrike" cap="none" spc="0" normalizeH="0" baseline="0" dirty="0">
                <a:ln>
                  <a:noFill/>
                </a:ln>
                <a:solidFill>
                  <a:srgbClr val="000000"/>
                </a:solidFill>
                <a:effectLst/>
                <a:uFillTx/>
                <a:latin typeface="Aptos Display" panose="020B0004020202020204" pitchFamily="34" charset="0"/>
                <a:cs typeface="Courier New" panose="02070309020205020404" pitchFamily="49" charset="0"/>
                <a:sym typeface="Helvetica Neue"/>
              </a:endParaRPr>
            </a:p>
          </p:txBody>
        </p:sp>
        <p:sp>
          <p:nvSpPr>
            <p:cNvPr id="110" name="TextBox 109">
              <a:extLst>
                <a:ext uri="{FF2B5EF4-FFF2-40B4-BE49-F238E27FC236}">
                  <a16:creationId xmlns:a16="http://schemas.microsoft.com/office/drawing/2014/main" id="{E9EFC6ED-D576-E558-C510-0385D7CA0686}"/>
                </a:ext>
              </a:extLst>
            </p:cNvPr>
            <p:cNvSpPr txBox="1"/>
            <p:nvPr/>
          </p:nvSpPr>
          <p:spPr>
            <a:xfrm>
              <a:off x="5397720" y="8342166"/>
              <a:ext cx="1024318"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dirty="0">
                  <a:solidFill>
                    <a:srgbClr val="000000"/>
                  </a:solidFill>
                  <a:latin typeface="Courier New" panose="02070309020205020404" pitchFamily="49" charset="0"/>
                  <a:cs typeface="Courier New" panose="02070309020205020404" pitchFamily="49" charset="0"/>
                </a:rPr>
                <a:t>O(1)*</a:t>
              </a:r>
              <a:endParaRPr kumimoji="0" lang="en-US" sz="2400" b="0" i="0" u="none" strike="noStrike" cap="none" spc="0" normalizeH="0" baseline="0" dirty="0">
                <a:ln>
                  <a:noFill/>
                </a:ln>
                <a:solidFill>
                  <a:srgbClr val="C00000"/>
                </a:solidFill>
                <a:effectLst/>
                <a:uFillTx/>
                <a:latin typeface="Courier New" panose="02070309020205020404" pitchFamily="49" charset="0"/>
                <a:cs typeface="Courier New" panose="02070309020205020404" pitchFamily="49" charset="0"/>
                <a:sym typeface="Helvetica Neue"/>
              </a:endParaRPr>
            </a:p>
          </p:txBody>
        </p:sp>
        <p:sp>
          <p:nvSpPr>
            <p:cNvPr id="111" name="TextBox 110">
              <a:extLst>
                <a:ext uri="{FF2B5EF4-FFF2-40B4-BE49-F238E27FC236}">
                  <a16:creationId xmlns:a16="http://schemas.microsoft.com/office/drawing/2014/main" id="{0F07D832-33DB-54F0-0512-FDED993CA6D8}"/>
                </a:ext>
              </a:extLst>
            </p:cNvPr>
            <p:cNvSpPr txBox="1"/>
            <p:nvPr/>
          </p:nvSpPr>
          <p:spPr>
            <a:xfrm>
              <a:off x="5397720" y="9088281"/>
              <a:ext cx="1024318"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dirty="0">
                  <a:solidFill>
                    <a:srgbClr val="000000"/>
                  </a:solidFill>
                  <a:latin typeface="Courier New" panose="02070309020205020404" pitchFamily="49" charset="0"/>
                  <a:cs typeface="Courier New" panose="02070309020205020404" pitchFamily="49" charset="0"/>
                </a:rPr>
                <a:t>O(1)*</a:t>
              </a:r>
              <a:endParaRPr kumimoji="0" lang="en-US" sz="2400" b="0" i="0" u="none" strike="noStrike" cap="none" spc="0" normalizeH="0" baseline="0" dirty="0">
                <a:ln>
                  <a:noFill/>
                </a:ln>
                <a:solidFill>
                  <a:srgbClr val="C00000"/>
                </a:solidFill>
                <a:effectLst/>
                <a:uFillTx/>
                <a:latin typeface="Courier New" panose="02070309020205020404" pitchFamily="49" charset="0"/>
                <a:cs typeface="Courier New" panose="02070309020205020404" pitchFamily="49" charset="0"/>
                <a:sym typeface="Helvetica Neue"/>
              </a:endParaRPr>
            </a:p>
          </p:txBody>
        </p:sp>
        <p:sp>
          <p:nvSpPr>
            <p:cNvPr id="112" name="TextBox 111">
              <a:extLst>
                <a:ext uri="{FF2B5EF4-FFF2-40B4-BE49-F238E27FC236}">
                  <a16:creationId xmlns:a16="http://schemas.microsoft.com/office/drawing/2014/main" id="{BDE11C5A-4C04-C4AE-D6AE-FEAED7C9A04A}"/>
                </a:ext>
              </a:extLst>
            </p:cNvPr>
            <p:cNvSpPr txBox="1"/>
            <p:nvPr/>
          </p:nvSpPr>
          <p:spPr>
            <a:xfrm>
              <a:off x="7077639" y="9824544"/>
              <a:ext cx="1024318"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dirty="0">
                  <a:solidFill>
                    <a:srgbClr val="000000"/>
                  </a:solidFill>
                  <a:latin typeface="Courier New" panose="02070309020205020404" pitchFamily="49" charset="0"/>
                  <a:cs typeface="Courier New" panose="02070309020205020404" pitchFamily="49" charset="0"/>
                </a:rPr>
                <a:t>O(1)*</a:t>
              </a:r>
              <a:endParaRPr kumimoji="0" lang="en-US" sz="2400" b="0" i="0" u="none" strike="noStrike" cap="none" spc="0" normalizeH="0" baseline="0" dirty="0">
                <a:ln>
                  <a:noFill/>
                </a:ln>
                <a:solidFill>
                  <a:srgbClr val="C00000"/>
                </a:solidFill>
                <a:effectLst/>
                <a:uFillTx/>
                <a:latin typeface="Courier New" panose="02070309020205020404" pitchFamily="49" charset="0"/>
                <a:cs typeface="Courier New" panose="02070309020205020404" pitchFamily="49" charset="0"/>
                <a:sym typeface="Helvetica Neue"/>
              </a:endParaRPr>
            </a:p>
          </p:txBody>
        </p:sp>
        <p:sp>
          <p:nvSpPr>
            <p:cNvPr id="113" name="TextBox 112">
              <a:extLst>
                <a:ext uri="{FF2B5EF4-FFF2-40B4-BE49-F238E27FC236}">
                  <a16:creationId xmlns:a16="http://schemas.microsoft.com/office/drawing/2014/main" id="{5AB4415E-5857-8289-C83B-1A7658C5F5AB}"/>
                </a:ext>
              </a:extLst>
            </p:cNvPr>
            <p:cNvSpPr txBox="1"/>
            <p:nvPr/>
          </p:nvSpPr>
          <p:spPr>
            <a:xfrm>
              <a:off x="7077639" y="10559073"/>
              <a:ext cx="1024318"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dirty="0">
                  <a:solidFill>
                    <a:srgbClr val="000000"/>
                  </a:solidFill>
                  <a:latin typeface="Courier New" panose="02070309020205020404" pitchFamily="49" charset="0"/>
                  <a:cs typeface="Courier New" panose="02070309020205020404" pitchFamily="49" charset="0"/>
                </a:rPr>
                <a:t>O(1)*</a:t>
              </a:r>
              <a:endParaRPr kumimoji="0" lang="en-US" sz="2400" b="0" i="0" u="none" strike="noStrike" cap="none" spc="0" normalizeH="0" baseline="0" dirty="0">
                <a:ln>
                  <a:noFill/>
                </a:ln>
                <a:solidFill>
                  <a:srgbClr val="C00000"/>
                </a:solidFill>
                <a:effectLst/>
                <a:uFillTx/>
                <a:latin typeface="Courier New" panose="02070309020205020404" pitchFamily="49" charset="0"/>
                <a:cs typeface="Courier New" panose="02070309020205020404" pitchFamily="49" charset="0"/>
                <a:sym typeface="Helvetica Neue"/>
              </a:endParaRPr>
            </a:p>
          </p:txBody>
        </p:sp>
        <p:sp>
          <p:nvSpPr>
            <p:cNvPr id="114" name="TextBox 113">
              <a:extLst>
                <a:ext uri="{FF2B5EF4-FFF2-40B4-BE49-F238E27FC236}">
                  <a16:creationId xmlns:a16="http://schemas.microsoft.com/office/drawing/2014/main" id="{2075E544-052D-23B0-D691-4CD8189507D4}"/>
                </a:ext>
              </a:extLst>
            </p:cNvPr>
            <p:cNvSpPr txBox="1"/>
            <p:nvPr/>
          </p:nvSpPr>
          <p:spPr>
            <a:xfrm>
              <a:off x="7018541" y="8376006"/>
              <a:ext cx="1142514"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solidFill>
                    <a:srgbClr val="C00000"/>
                  </a:solidFill>
                  <a:latin typeface="Courier New" panose="02070309020205020404" pitchFamily="49" charset="0"/>
                  <a:cs typeface="Courier New" panose="02070309020205020404" pitchFamily="49" charset="0"/>
                </a:rPr>
                <a:t>O(n)</a:t>
              </a:r>
              <a:endParaRPr lang="en-US" dirty="0"/>
            </a:p>
          </p:txBody>
        </p:sp>
        <p:sp>
          <p:nvSpPr>
            <p:cNvPr id="115" name="TextBox 114">
              <a:extLst>
                <a:ext uri="{FF2B5EF4-FFF2-40B4-BE49-F238E27FC236}">
                  <a16:creationId xmlns:a16="http://schemas.microsoft.com/office/drawing/2014/main" id="{2803501F-CCC6-2367-F5D1-F1BDC87B8556}"/>
                </a:ext>
              </a:extLst>
            </p:cNvPr>
            <p:cNvSpPr txBox="1"/>
            <p:nvPr/>
          </p:nvSpPr>
          <p:spPr>
            <a:xfrm>
              <a:off x="7018541" y="9100275"/>
              <a:ext cx="1142514"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solidFill>
                    <a:srgbClr val="C00000"/>
                  </a:solidFill>
                  <a:latin typeface="Courier New" panose="02070309020205020404" pitchFamily="49" charset="0"/>
                  <a:cs typeface="Courier New" panose="02070309020205020404" pitchFamily="49" charset="0"/>
                </a:rPr>
                <a:t>O(n)</a:t>
              </a:r>
              <a:endParaRPr lang="en-US" dirty="0"/>
            </a:p>
          </p:txBody>
        </p:sp>
        <p:sp>
          <p:nvSpPr>
            <p:cNvPr id="116" name="TextBox 115">
              <a:extLst>
                <a:ext uri="{FF2B5EF4-FFF2-40B4-BE49-F238E27FC236}">
                  <a16:creationId xmlns:a16="http://schemas.microsoft.com/office/drawing/2014/main" id="{C3D25379-077C-F057-0CF4-158C8BF9AF80}"/>
                </a:ext>
              </a:extLst>
            </p:cNvPr>
            <p:cNvSpPr txBox="1"/>
            <p:nvPr/>
          </p:nvSpPr>
          <p:spPr>
            <a:xfrm>
              <a:off x="5338622" y="9834396"/>
              <a:ext cx="1142514"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solidFill>
                    <a:srgbClr val="C00000"/>
                  </a:solidFill>
                  <a:latin typeface="Courier New" panose="02070309020205020404" pitchFamily="49" charset="0"/>
                  <a:cs typeface="Courier New" panose="02070309020205020404" pitchFamily="49" charset="0"/>
                </a:rPr>
                <a:t>O(n)</a:t>
              </a:r>
              <a:endParaRPr lang="en-US" dirty="0"/>
            </a:p>
          </p:txBody>
        </p:sp>
        <p:sp>
          <p:nvSpPr>
            <p:cNvPr id="117" name="TextBox 116">
              <a:extLst>
                <a:ext uri="{FF2B5EF4-FFF2-40B4-BE49-F238E27FC236}">
                  <a16:creationId xmlns:a16="http://schemas.microsoft.com/office/drawing/2014/main" id="{3B445ACE-EE97-513D-9811-E55326EF7753}"/>
                </a:ext>
              </a:extLst>
            </p:cNvPr>
            <p:cNvSpPr txBox="1"/>
            <p:nvPr/>
          </p:nvSpPr>
          <p:spPr>
            <a:xfrm>
              <a:off x="5338622" y="10570251"/>
              <a:ext cx="1142514"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solidFill>
                    <a:srgbClr val="C00000"/>
                  </a:solidFill>
                  <a:latin typeface="Courier New" panose="02070309020205020404" pitchFamily="49" charset="0"/>
                  <a:cs typeface="Courier New" panose="02070309020205020404" pitchFamily="49" charset="0"/>
                </a:rPr>
                <a:t>O(n)</a:t>
              </a:r>
              <a:endParaRPr lang="en-US" dirty="0"/>
            </a:p>
          </p:txBody>
        </p:sp>
        <p:sp>
          <p:nvSpPr>
            <p:cNvPr id="118" name="Rectangle 117">
              <a:extLst>
                <a:ext uri="{FF2B5EF4-FFF2-40B4-BE49-F238E27FC236}">
                  <a16:creationId xmlns:a16="http://schemas.microsoft.com/office/drawing/2014/main" id="{2BC54B50-EF15-6DE9-F281-B3865173186D}"/>
                </a:ext>
              </a:extLst>
            </p:cNvPr>
            <p:cNvSpPr/>
            <p:nvPr/>
          </p:nvSpPr>
          <p:spPr>
            <a:xfrm>
              <a:off x="5372122" y="5767154"/>
              <a:ext cx="1173357" cy="1312759"/>
            </a:xfrm>
            <a:prstGeom prst="rect">
              <a:avLst/>
            </a:prstGeom>
            <a:noFill/>
            <a:ln w="28575" cap="flat">
              <a:solidFill>
                <a:srgbClr val="0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19" name="Rectangle 118">
              <a:extLst>
                <a:ext uri="{FF2B5EF4-FFF2-40B4-BE49-F238E27FC236}">
                  <a16:creationId xmlns:a16="http://schemas.microsoft.com/office/drawing/2014/main" id="{2CB03079-0EAB-F6D0-99AC-C14642763138}"/>
                </a:ext>
              </a:extLst>
            </p:cNvPr>
            <p:cNvSpPr/>
            <p:nvPr/>
          </p:nvSpPr>
          <p:spPr>
            <a:xfrm>
              <a:off x="7054271" y="5767154"/>
              <a:ext cx="1173357" cy="1312759"/>
            </a:xfrm>
            <a:prstGeom prst="rect">
              <a:avLst/>
            </a:prstGeom>
            <a:noFill/>
            <a:ln w="28575" cap="flat">
              <a:solidFill>
                <a:srgbClr val="0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20" name="Rectangle 119">
              <a:extLst>
                <a:ext uri="{FF2B5EF4-FFF2-40B4-BE49-F238E27FC236}">
                  <a16:creationId xmlns:a16="http://schemas.microsoft.com/office/drawing/2014/main" id="{4337A5F0-5532-BD76-5964-6F56AB850CD2}"/>
                </a:ext>
              </a:extLst>
            </p:cNvPr>
            <p:cNvSpPr/>
            <p:nvPr/>
          </p:nvSpPr>
          <p:spPr>
            <a:xfrm>
              <a:off x="5351881" y="7982414"/>
              <a:ext cx="1173357" cy="3314514"/>
            </a:xfrm>
            <a:prstGeom prst="rect">
              <a:avLst/>
            </a:prstGeom>
            <a:noFill/>
            <a:ln w="28575" cap="flat">
              <a:solidFill>
                <a:srgbClr val="0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21" name="Rectangle 120">
              <a:extLst>
                <a:ext uri="{FF2B5EF4-FFF2-40B4-BE49-F238E27FC236}">
                  <a16:creationId xmlns:a16="http://schemas.microsoft.com/office/drawing/2014/main" id="{6C7569BB-EDD2-AD80-C4F7-D632750F5DC5}"/>
                </a:ext>
              </a:extLst>
            </p:cNvPr>
            <p:cNvSpPr/>
            <p:nvPr/>
          </p:nvSpPr>
          <p:spPr>
            <a:xfrm>
              <a:off x="7086476" y="7982414"/>
              <a:ext cx="1173357" cy="3314514"/>
            </a:xfrm>
            <a:prstGeom prst="rect">
              <a:avLst/>
            </a:prstGeom>
            <a:noFill/>
            <a:ln w="28575" cap="flat">
              <a:solidFill>
                <a:srgbClr val="0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22" name="TextBox 121">
              <a:extLst>
                <a:ext uri="{FF2B5EF4-FFF2-40B4-BE49-F238E27FC236}">
                  <a16:creationId xmlns:a16="http://schemas.microsoft.com/office/drawing/2014/main" id="{AB523ABE-5FED-E974-C2C1-C75AF85E5022}"/>
                </a:ext>
              </a:extLst>
            </p:cNvPr>
            <p:cNvSpPr txBox="1"/>
            <p:nvPr/>
          </p:nvSpPr>
          <p:spPr>
            <a:xfrm>
              <a:off x="6538483" y="9409510"/>
              <a:ext cx="355867"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dirty="0">
                  <a:solidFill>
                    <a:srgbClr val="000000"/>
                  </a:solidFill>
                  <a:latin typeface="Aptos Display" panose="020B0004020202020204" pitchFamily="34" charset="0"/>
                  <a:cs typeface="Courier New" panose="02070309020205020404" pitchFamily="49" charset="0"/>
                </a:rPr>
                <a:t>or</a:t>
              </a:r>
              <a:endParaRPr kumimoji="0" lang="en-US" sz="2400" b="0" i="0" u="none" strike="noStrike" cap="none" spc="0" normalizeH="0" baseline="0" dirty="0">
                <a:ln>
                  <a:noFill/>
                </a:ln>
                <a:solidFill>
                  <a:srgbClr val="000000"/>
                </a:solidFill>
                <a:effectLst/>
                <a:uFillTx/>
                <a:latin typeface="Aptos Display" panose="020B0004020202020204" pitchFamily="34" charset="0"/>
                <a:cs typeface="Courier New" panose="02070309020205020404" pitchFamily="49" charset="0"/>
                <a:sym typeface="Helvetica Neue"/>
              </a:endParaRPr>
            </a:p>
          </p:txBody>
        </p:sp>
      </p:grpSp>
      <p:grpSp>
        <p:nvGrpSpPr>
          <p:cNvPr id="125" name="Group 124">
            <a:extLst>
              <a:ext uri="{FF2B5EF4-FFF2-40B4-BE49-F238E27FC236}">
                <a16:creationId xmlns:a16="http://schemas.microsoft.com/office/drawing/2014/main" id="{338E87F5-4914-A293-96AC-27A169E1EBCB}"/>
              </a:ext>
            </a:extLst>
          </p:cNvPr>
          <p:cNvGrpSpPr/>
          <p:nvPr/>
        </p:nvGrpSpPr>
        <p:grpSpPr>
          <a:xfrm>
            <a:off x="11627750" y="3583950"/>
            <a:ext cx="3014315" cy="7819815"/>
            <a:chOff x="11627750" y="3583950"/>
            <a:chExt cx="3014315" cy="7819815"/>
          </a:xfrm>
        </p:grpSpPr>
        <p:grpSp>
          <p:nvGrpSpPr>
            <p:cNvPr id="126" name="Group 125">
              <a:extLst>
                <a:ext uri="{FF2B5EF4-FFF2-40B4-BE49-F238E27FC236}">
                  <a16:creationId xmlns:a16="http://schemas.microsoft.com/office/drawing/2014/main" id="{83E91702-2DF1-E5C1-D80D-8103DE86CA16}"/>
                </a:ext>
              </a:extLst>
            </p:cNvPr>
            <p:cNvGrpSpPr/>
            <p:nvPr/>
          </p:nvGrpSpPr>
          <p:grpSpPr>
            <a:xfrm>
              <a:off x="12504476" y="3583950"/>
              <a:ext cx="839974" cy="1128695"/>
              <a:chOff x="12504476" y="3583950"/>
              <a:chExt cx="839974" cy="1128695"/>
            </a:xfrm>
          </p:grpSpPr>
          <p:sp>
            <p:nvSpPr>
              <p:cNvPr id="145" name="TextBox 144">
                <a:extLst>
                  <a:ext uri="{FF2B5EF4-FFF2-40B4-BE49-F238E27FC236}">
                    <a16:creationId xmlns:a16="http://schemas.microsoft.com/office/drawing/2014/main" id="{0DCDAE99-8179-9B2A-E941-B503F53C1FB4}"/>
                  </a:ext>
                </a:extLst>
              </p:cNvPr>
              <p:cNvSpPr txBox="1"/>
              <p:nvPr/>
            </p:nvSpPr>
            <p:spPr>
              <a:xfrm>
                <a:off x="12504476" y="3583950"/>
                <a:ext cx="839974"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dirty="0">
                    <a:solidFill>
                      <a:srgbClr val="000000"/>
                    </a:solidFill>
                    <a:latin typeface="Courier New" panose="02070309020205020404" pitchFamily="49" charset="0"/>
                    <a:cs typeface="Courier New" panose="02070309020205020404" pitchFamily="49" charset="0"/>
                  </a:rPr>
                  <a:t>O(1)</a:t>
                </a:r>
                <a:endParaRPr kumimoji="0" lang="en-US" sz="24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Helvetica Neue"/>
                </a:endParaRPr>
              </a:p>
            </p:txBody>
          </p:sp>
          <p:sp>
            <p:nvSpPr>
              <p:cNvPr id="146" name="TextBox 145">
                <a:extLst>
                  <a:ext uri="{FF2B5EF4-FFF2-40B4-BE49-F238E27FC236}">
                    <a16:creationId xmlns:a16="http://schemas.microsoft.com/office/drawing/2014/main" id="{8C568B1F-313E-6AF0-6B64-01481E960FB5}"/>
                  </a:ext>
                </a:extLst>
              </p:cNvPr>
              <p:cNvSpPr txBox="1"/>
              <p:nvPr/>
            </p:nvSpPr>
            <p:spPr>
              <a:xfrm>
                <a:off x="12504476" y="4240721"/>
                <a:ext cx="839974"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dirty="0">
                    <a:solidFill>
                      <a:srgbClr val="000000"/>
                    </a:solidFill>
                    <a:latin typeface="Courier New" panose="02070309020205020404" pitchFamily="49" charset="0"/>
                    <a:cs typeface="Courier New" panose="02070309020205020404" pitchFamily="49" charset="0"/>
                  </a:rPr>
                  <a:t>O(1)</a:t>
                </a:r>
                <a:endParaRPr kumimoji="0" lang="en-US" sz="24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Helvetica Neue"/>
                </a:endParaRPr>
              </a:p>
            </p:txBody>
          </p:sp>
        </p:grpSp>
        <p:sp>
          <p:nvSpPr>
            <p:cNvPr id="127" name="TextBox 126">
              <a:extLst>
                <a:ext uri="{FF2B5EF4-FFF2-40B4-BE49-F238E27FC236}">
                  <a16:creationId xmlns:a16="http://schemas.microsoft.com/office/drawing/2014/main" id="{D84E76BA-9B52-0B6A-E041-69DA096A749A}"/>
                </a:ext>
              </a:extLst>
            </p:cNvPr>
            <p:cNvSpPr txBox="1"/>
            <p:nvPr/>
          </p:nvSpPr>
          <p:spPr>
            <a:xfrm>
              <a:off x="11797276" y="8428235"/>
              <a:ext cx="839974"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dirty="0">
                  <a:solidFill>
                    <a:srgbClr val="000000"/>
                  </a:solidFill>
                  <a:latin typeface="Courier New" panose="02070309020205020404" pitchFamily="49" charset="0"/>
                  <a:cs typeface="Courier New" panose="02070309020205020404" pitchFamily="49" charset="0"/>
                </a:rPr>
                <a:t>O(1)</a:t>
              </a:r>
              <a:endParaRPr kumimoji="0" lang="en-US" sz="2400" b="0" i="0" u="none" strike="noStrike" cap="none" spc="0" normalizeH="0" baseline="0" dirty="0">
                <a:ln>
                  <a:noFill/>
                </a:ln>
                <a:solidFill>
                  <a:srgbClr val="C00000"/>
                </a:solidFill>
                <a:effectLst/>
                <a:uFillTx/>
                <a:latin typeface="Courier New" panose="02070309020205020404" pitchFamily="49" charset="0"/>
                <a:cs typeface="Courier New" panose="02070309020205020404" pitchFamily="49" charset="0"/>
                <a:sym typeface="Helvetica Neue"/>
              </a:endParaRPr>
            </a:p>
          </p:txBody>
        </p:sp>
        <p:sp>
          <p:nvSpPr>
            <p:cNvPr id="128" name="TextBox 127">
              <a:extLst>
                <a:ext uri="{FF2B5EF4-FFF2-40B4-BE49-F238E27FC236}">
                  <a16:creationId xmlns:a16="http://schemas.microsoft.com/office/drawing/2014/main" id="{C0C7C459-B180-E727-AB2D-93798DC8FFA8}"/>
                </a:ext>
              </a:extLst>
            </p:cNvPr>
            <p:cNvSpPr txBox="1"/>
            <p:nvPr/>
          </p:nvSpPr>
          <p:spPr>
            <a:xfrm>
              <a:off x="11797276" y="9174350"/>
              <a:ext cx="839974"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dirty="0">
                  <a:solidFill>
                    <a:srgbClr val="000000"/>
                  </a:solidFill>
                  <a:latin typeface="Courier New" panose="02070309020205020404" pitchFamily="49" charset="0"/>
                  <a:cs typeface="Courier New" panose="02070309020205020404" pitchFamily="49" charset="0"/>
                </a:rPr>
                <a:t>O(1)</a:t>
              </a:r>
              <a:endParaRPr kumimoji="0" lang="en-US" sz="2400" b="0" i="0" u="none" strike="noStrike" cap="none" spc="0" normalizeH="0" baseline="0" dirty="0">
                <a:ln>
                  <a:noFill/>
                </a:ln>
                <a:solidFill>
                  <a:srgbClr val="C00000"/>
                </a:solidFill>
                <a:effectLst/>
                <a:uFillTx/>
                <a:latin typeface="Courier New" panose="02070309020205020404" pitchFamily="49" charset="0"/>
                <a:cs typeface="Courier New" panose="02070309020205020404" pitchFamily="49" charset="0"/>
                <a:sym typeface="Helvetica Neue"/>
              </a:endParaRPr>
            </a:p>
          </p:txBody>
        </p:sp>
        <p:sp>
          <p:nvSpPr>
            <p:cNvPr id="129" name="TextBox 128">
              <a:extLst>
                <a:ext uri="{FF2B5EF4-FFF2-40B4-BE49-F238E27FC236}">
                  <a16:creationId xmlns:a16="http://schemas.microsoft.com/office/drawing/2014/main" id="{55394697-F2C3-DE10-36A2-FA1BB297EC9C}"/>
                </a:ext>
              </a:extLst>
            </p:cNvPr>
            <p:cNvSpPr txBox="1"/>
            <p:nvPr/>
          </p:nvSpPr>
          <p:spPr>
            <a:xfrm>
              <a:off x="11646006" y="9920465"/>
              <a:ext cx="1142514"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solidFill>
                    <a:srgbClr val="C00000"/>
                  </a:solidFill>
                  <a:latin typeface="Courier New" panose="02070309020205020404" pitchFamily="49" charset="0"/>
                  <a:cs typeface="Courier New" panose="02070309020205020404" pitchFamily="49" charset="0"/>
                </a:rPr>
                <a:t>O(n)</a:t>
              </a:r>
              <a:endParaRPr lang="en-US" dirty="0"/>
            </a:p>
          </p:txBody>
        </p:sp>
        <p:sp>
          <p:nvSpPr>
            <p:cNvPr id="130" name="TextBox 129">
              <a:extLst>
                <a:ext uri="{FF2B5EF4-FFF2-40B4-BE49-F238E27FC236}">
                  <a16:creationId xmlns:a16="http://schemas.microsoft.com/office/drawing/2014/main" id="{F11AC450-0BF1-7168-3F84-596A7C9034D0}"/>
                </a:ext>
              </a:extLst>
            </p:cNvPr>
            <p:cNvSpPr txBox="1"/>
            <p:nvPr/>
          </p:nvSpPr>
          <p:spPr>
            <a:xfrm>
              <a:off x="11646006" y="10656320"/>
              <a:ext cx="1142514"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solidFill>
                    <a:srgbClr val="C00000"/>
                  </a:solidFill>
                  <a:latin typeface="Courier New" panose="02070309020205020404" pitchFamily="49" charset="0"/>
                  <a:cs typeface="Courier New" panose="02070309020205020404" pitchFamily="49" charset="0"/>
                </a:rPr>
                <a:t>O(n)</a:t>
              </a:r>
              <a:endParaRPr lang="en-US" dirty="0"/>
            </a:p>
          </p:txBody>
        </p:sp>
        <p:sp>
          <p:nvSpPr>
            <p:cNvPr id="131" name="Rectangle 130">
              <a:extLst>
                <a:ext uri="{FF2B5EF4-FFF2-40B4-BE49-F238E27FC236}">
                  <a16:creationId xmlns:a16="http://schemas.microsoft.com/office/drawing/2014/main" id="{F6E0B880-01D6-F930-DD67-71A3B7965DA0}"/>
                </a:ext>
              </a:extLst>
            </p:cNvPr>
            <p:cNvSpPr/>
            <p:nvPr/>
          </p:nvSpPr>
          <p:spPr>
            <a:xfrm>
              <a:off x="11659265" y="8068483"/>
              <a:ext cx="1173357" cy="3314514"/>
            </a:xfrm>
            <a:prstGeom prst="rect">
              <a:avLst/>
            </a:prstGeom>
            <a:noFill/>
            <a:ln w="28575" cap="flat">
              <a:solidFill>
                <a:srgbClr val="0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32" name="TextBox 131">
              <a:extLst>
                <a:ext uri="{FF2B5EF4-FFF2-40B4-BE49-F238E27FC236}">
                  <a16:creationId xmlns:a16="http://schemas.microsoft.com/office/drawing/2014/main" id="{12DEA0BC-2603-11AF-751A-99CE5A81BDC4}"/>
                </a:ext>
              </a:extLst>
            </p:cNvPr>
            <p:cNvSpPr txBox="1"/>
            <p:nvPr/>
          </p:nvSpPr>
          <p:spPr>
            <a:xfrm>
              <a:off x="13552043" y="9931381"/>
              <a:ext cx="839974"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dirty="0">
                  <a:solidFill>
                    <a:srgbClr val="000000"/>
                  </a:solidFill>
                  <a:latin typeface="Courier New" panose="02070309020205020404" pitchFamily="49" charset="0"/>
                  <a:cs typeface="Courier New" panose="02070309020205020404" pitchFamily="49" charset="0"/>
                </a:rPr>
                <a:t>O(1)</a:t>
              </a:r>
              <a:endParaRPr kumimoji="0" lang="en-US" sz="2400" b="0" i="0" u="none" strike="noStrike" cap="none" spc="0" normalizeH="0" baseline="0" dirty="0">
                <a:ln>
                  <a:noFill/>
                </a:ln>
                <a:solidFill>
                  <a:srgbClr val="C00000"/>
                </a:solidFill>
                <a:effectLst/>
                <a:uFillTx/>
                <a:latin typeface="Courier New" panose="02070309020205020404" pitchFamily="49" charset="0"/>
                <a:cs typeface="Courier New" panose="02070309020205020404" pitchFamily="49" charset="0"/>
                <a:sym typeface="Helvetica Neue"/>
              </a:endParaRPr>
            </a:p>
          </p:txBody>
        </p:sp>
        <p:sp>
          <p:nvSpPr>
            <p:cNvPr id="133" name="TextBox 132">
              <a:extLst>
                <a:ext uri="{FF2B5EF4-FFF2-40B4-BE49-F238E27FC236}">
                  <a16:creationId xmlns:a16="http://schemas.microsoft.com/office/drawing/2014/main" id="{1E8565A1-A431-1F25-26EA-95A3E7C90D8C}"/>
                </a:ext>
              </a:extLst>
            </p:cNvPr>
            <p:cNvSpPr txBox="1"/>
            <p:nvPr/>
          </p:nvSpPr>
          <p:spPr>
            <a:xfrm>
              <a:off x="13552043" y="10665910"/>
              <a:ext cx="839974"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dirty="0">
                  <a:solidFill>
                    <a:srgbClr val="000000"/>
                  </a:solidFill>
                  <a:latin typeface="Courier New" panose="02070309020205020404" pitchFamily="49" charset="0"/>
                  <a:cs typeface="Courier New" panose="02070309020205020404" pitchFamily="49" charset="0"/>
                </a:rPr>
                <a:t>O(1)</a:t>
              </a:r>
              <a:endParaRPr kumimoji="0" lang="en-US" sz="2400" b="0" i="0" u="none" strike="noStrike" cap="none" spc="0" normalizeH="0" baseline="0" dirty="0">
                <a:ln>
                  <a:noFill/>
                </a:ln>
                <a:solidFill>
                  <a:srgbClr val="C00000"/>
                </a:solidFill>
                <a:effectLst/>
                <a:uFillTx/>
                <a:latin typeface="Courier New" panose="02070309020205020404" pitchFamily="49" charset="0"/>
                <a:cs typeface="Courier New" panose="02070309020205020404" pitchFamily="49" charset="0"/>
                <a:sym typeface="Helvetica Neue"/>
              </a:endParaRPr>
            </a:p>
          </p:txBody>
        </p:sp>
        <p:sp>
          <p:nvSpPr>
            <p:cNvPr id="134" name="TextBox 133">
              <a:extLst>
                <a:ext uri="{FF2B5EF4-FFF2-40B4-BE49-F238E27FC236}">
                  <a16:creationId xmlns:a16="http://schemas.microsoft.com/office/drawing/2014/main" id="{9C932A71-1A4B-94D6-766F-0C82A8D688DD}"/>
                </a:ext>
              </a:extLst>
            </p:cNvPr>
            <p:cNvSpPr txBox="1"/>
            <p:nvPr/>
          </p:nvSpPr>
          <p:spPr>
            <a:xfrm>
              <a:off x="13400773" y="8482843"/>
              <a:ext cx="1142514"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solidFill>
                    <a:srgbClr val="C00000"/>
                  </a:solidFill>
                  <a:latin typeface="Courier New" panose="02070309020205020404" pitchFamily="49" charset="0"/>
                  <a:cs typeface="Courier New" panose="02070309020205020404" pitchFamily="49" charset="0"/>
                </a:rPr>
                <a:t>O(n)</a:t>
              </a:r>
              <a:endParaRPr lang="en-US" dirty="0"/>
            </a:p>
          </p:txBody>
        </p:sp>
        <p:sp>
          <p:nvSpPr>
            <p:cNvPr id="135" name="TextBox 134">
              <a:extLst>
                <a:ext uri="{FF2B5EF4-FFF2-40B4-BE49-F238E27FC236}">
                  <a16:creationId xmlns:a16="http://schemas.microsoft.com/office/drawing/2014/main" id="{26CA5B44-0BC2-FC64-5864-02A3A744185C}"/>
                </a:ext>
              </a:extLst>
            </p:cNvPr>
            <p:cNvSpPr txBox="1"/>
            <p:nvPr/>
          </p:nvSpPr>
          <p:spPr>
            <a:xfrm>
              <a:off x="13400773" y="9207112"/>
              <a:ext cx="1142514"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solidFill>
                    <a:srgbClr val="C00000"/>
                  </a:solidFill>
                  <a:latin typeface="Courier New" panose="02070309020205020404" pitchFamily="49" charset="0"/>
                  <a:cs typeface="Courier New" panose="02070309020205020404" pitchFamily="49" charset="0"/>
                </a:rPr>
                <a:t>O(n)</a:t>
              </a:r>
              <a:endParaRPr lang="en-US" dirty="0"/>
            </a:p>
          </p:txBody>
        </p:sp>
        <p:sp>
          <p:nvSpPr>
            <p:cNvPr id="136" name="Rectangle 135">
              <a:extLst>
                <a:ext uri="{FF2B5EF4-FFF2-40B4-BE49-F238E27FC236}">
                  <a16:creationId xmlns:a16="http://schemas.microsoft.com/office/drawing/2014/main" id="{0572C8C2-C3AA-4D6D-DDAB-FDB5CCDE218B}"/>
                </a:ext>
              </a:extLst>
            </p:cNvPr>
            <p:cNvSpPr/>
            <p:nvPr/>
          </p:nvSpPr>
          <p:spPr>
            <a:xfrm>
              <a:off x="13468708" y="8089251"/>
              <a:ext cx="1173357" cy="3314514"/>
            </a:xfrm>
            <a:prstGeom prst="rect">
              <a:avLst/>
            </a:prstGeom>
            <a:noFill/>
            <a:ln w="28575" cap="flat">
              <a:solidFill>
                <a:srgbClr val="0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37" name="TextBox 136">
              <a:extLst>
                <a:ext uri="{FF2B5EF4-FFF2-40B4-BE49-F238E27FC236}">
                  <a16:creationId xmlns:a16="http://schemas.microsoft.com/office/drawing/2014/main" id="{ADC6E06A-99E7-0FE7-72AB-3625BEFD76D4}"/>
                </a:ext>
              </a:extLst>
            </p:cNvPr>
            <p:cNvSpPr txBox="1"/>
            <p:nvPr/>
          </p:nvSpPr>
          <p:spPr>
            <a:xfrm>
              <a:off x="12920715" y="9516347"/>
              <a:ext cx="355867"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dirty="0">
                  <a:solidFill>
                    <a:srgbClr val="000000"/>
                  </a:solidFill>
                  <a:latin typeface="Aptos Display" panose="020B0004020202020204" pitchFamily="34" charset="0"/>
                  <a:cs typeface="Courier New" panose="02070309020205020404" pitchFamily="49" charset="0"/>
                </a:rPr>
                <a:t>or</a:t>
              </a:r>
              <a:endParaRPr kumimoji="0" lang="en-US" sz="2400" b="0" i="0" u="none" strike="noStrike" cap="none" spc="0" normalizeH="0" baseline="0" dirty="0">
                <a:ln>
                  <a:noFill/>
                </a:ln>
                <a:solidFill>
                  <a:srgbClr val="000000"/>
                </a:solidFill>
                <a:effectLst/>
                <a:uFillTx/>
                <a:latin typeface="Aptos Display" panose="020B0004020202020204" pitchFamily="34" charset="0"/>
                <a:cs typeface="Courier New" panose="02070309020205020404" pitchFamily="49" charset="0"/>
                <a:sym typeface="Helvetica Neue"/>
              </a:endParaRPr>
            </a:p>
          </p:txBody>
        </p:sp>
        <p:sp>
          <p:nvSpPr>
            <p:cNvPr id="138" name="TextBox 137">
              <a:extLst>
                <a:ext uri="{FF2B5EF4-FFF2-40B4-BE49-F238E27FC236}">
                  <a16:creationId xmlns:a16="http://schemas.microsoft.com/office/drawing/2014/main" id="{02C88CAE-1E43-6E1C-5997-57A1A046C302}"/>
                </a:ext>
              </a:extLst>
            </p:cNvPr>
            <p:cNvSpPr txBox="1"/>
            <p:nvPr/>
          </p:nvSpPr>
          <p:spPr>
            <a:xfrm>
              <a:off x="11800384" y="5822463"/>
              <a:ext cx="839974"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dirty="0">
                  <a:solidFill>
                    <a:srgbClr val="000000"/>
                  </a:solidFill>
                  <a:latin typeface="Courier New" panose="02070309020205020404" pitchFamily="49" charset="0"/>
                  <a:cs typeface="Courier New" panose="02070309020205020404" pitchFamily="49" charset="0"/>
                </a:rPr>
                <a:t>O(1)</a:t>
              </a:r>
              <a:endParaRPr kumimoji="0" lang="en-US" sz="2400" b="0" i="0" u="none" strike="noStrike" cap="none" spc="0" normalizeH="0" baseline="0" dirty="0">
                <a:ln>
                  <a:noFill/>
                </a:ln>
                <a:solidFill>
                  <a:srgbClr val="C00000"/>
                </a:solidFill>
                <a:effectLst/>
                <a:uFillTx/>
                <a:latin typeface="Courier New" panose="02070309020205020404" pitchFamily="49" charset="0"/>
                <a:cs typeface="Courier New" panose="02070309020205020404" pitchFamily="49" charset="0"/>
                <a:sym typeface="Helvetica Neue"/>
              </a:endParaRPr>
            </a:p>
          </p:txBody>
        </p:sp>
        <p:sp>
          <p:nvSpPr>
            <p:cNvPr id="139" name="TextBox 138">
              <a:extLst>
                <a:ext uri="{FF2B5EF4-FFF2-40B4-BE49-F238E27FC236}">
                  <a16:creationId xmlns:a16="http://schemas.microsoft.com/office/drawing/2014/main" id="{D40F8C88-D862-2B24-7DC0-2819FB34E0BF}"/>
                </a:ext>
              </a:extLst>
            </p:cNvPr>
            <p:cNvSpPr txBox="1"/>
            <p:nvPr/>
          </p:nvSpPr>
          <p:spPr>
            <a:xfrm>
              <a:off x="13425439" y="6475083"/>
              <a:ext cx="839974"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dirty="0">
                  <a:solidFill>
                    <a:srgbClr val="000000"/>
                  </a:solidFill>
                  <a:latin typeface="Courier New" panose="02070309020205020404" pitchFamily="49" charset="0"/>
                  <a:cs typeface="Courier New" panose="02070309020205020404" pitchFamily="49" charset="0"/>
                </a:rPr>
                <a:t>O(1)</a:t>
              </a:r>
              <a:endParaRPr kumimoji="0" lang="en-US" sz="24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Helvetica Neue"/>
              </a:endParaRPr>
            </a:p>
          </p:txBody>
        </p:sp>
        <p:sp>
          <p:nvSpPr>
            <p:cNvPr id="140" name="TextBox 139">
              <a:extLst>
                <a:ext uri="{FF2B5EF4-FFF2-40B4-BE49-F238E27FC236}">
                  <a16:creationId xmlns:a16="http://schemas.microsoft.com/office/drawing/2014/main" id="{4CAF29B3-0795-2F71-DB6E-D03154565DC2}"/>
                </a:ext>
              </a:extLst>
            </p:cNvPr>
            <p:cNvSpPr txBox="1"/>
            <p:nvPr/>
          </p:nvSpPr>
          <p:spPr>
            <a:xfrm>
              <a:off x="13273891" y="5822463"/>
              <a:ext cx="1142514"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solidFill>
                    <a:srgbClr val="C00000"/>
                  </a:solidFill>
                  <a:latin typeface="Courier New" panose="02070309020205020404" pitchFamily="49" charset="0"/>
                  <a:cs typeface="Courier New" panose="02070309020205020404" pitchFamily="49" charset="0"/>
                </a:rPr>
                <a:t>O(n)</a:t>
              </a:r>
              <a:endParaRPr lang="en-US" dirty="0"/>
            </a:p>
          </p:txBody>
        </p:sp>
        <p:sp>
          <p:nvSpPr>
            <p:cNvPr id="141" name="TextBox 140">
              <a:extLst>
                <a:ext uri="{FF2B5EF4-FFF2-40B4-BE49-F238E27FC236}">
                  <a16:creationId xmlns:a16="http://schemas.microsoft.com/office/drawing/2014/main" id="{539FE857-9B3C-E699-F844-A32E4438BD33}"/>
                </a:ext>
              </a:extLst>
            </p:cNvPr>
            <p:cNvSpPr txBox="1"/>
            <p:nvPr/>
          </p:nvSpPr>
          <p:spPr>
            <a:xfrm>
              <a:off x="11649114" y="6458275"/>
              <a:ext cx="1142514"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solidFill>
                    <a:srgbClr val="C00000"/>
                  </a:solidFill>
                  <a:latin typeface="Courier New" panose="02070309020205020404" pitchFamily="49" charset="0"/>
                  <a:cs typeface="Courier New" panose="02070309020205020404" pitchFamily="49" charset="0"/>
                </a:rPr>
                <a:t>O(n)</a:t>
              </a:r>
              <a:endParaRPr lang="en-US" dirty="0"/>
            </a:p>
          </p:txBody>
        </p:sp>
        <p:sp>
          <p:nvSpPr>
            <p:cNvPr id="142" name="TextBox 141">
              <a:extLst>
                <a:ext uri="{FF2B5EF4-FFF2-40B4-BE49-F238E27FC236}">
                  <a16:creationId xmlns:a16="http://schemas.microsoft.com/office/drawing/2014/main" id="{82CE047C-A314-A096-7903-BFF563CE370E}"/>
                </a:ext>
              </a:extLst>
            </p:cNvPr>
            <p:cNvSpPr txBox="1"/>
            <p:nvPr/>
          </p:nvSpPr>
          <p:spPr>
            <a:xfrm>
              <a:off x="12868753" y="6239121"/>
              <a:ext cx="355867"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dirty="0">
                  <a:solidFill>
                    <a:srgbClr val="000000"/>
                  </a:solidFill>
                  <a:latin typeface="Aptos Display" panose="020B0004020202020204" pitchFamily="34" charset="0"/>
                  <a:cs typeface="Courier New" panose="02070309020205020404" pitchFamily="49" charset="0"/>
                </a:rPr>
                <a:t>or</a:t>
              </a:r>
              <a:endParaRPr kumimoji="0" lang="en-US" sz="2400" b="0" i="0" u="none" strike="noStrike" cap="none" spc="0" normalizeH="0" baseline="0" dirty="0">
                <a:ln>
                  <a:noFill/>
                </a:ln>
                <a:solidFill>
                  <a:srgbClr val="000000"/>
                </a:solidFill>
                <a:effectLst/>
                <a:uFillTx/>
                <a:latin typeface="Aptos Display" panose="020B0004020202020204" pitchFamily="34" charset="0"/>
                <a:cs typeface="Courier New" panose="02070309020205020404" pitchFamily="49" charset="0"/>
                <a:sym typeface="Helvetica Neue"/>
              </a:endParaRPr>
            </a:p>
          </p:txBody>
        </p:sp>
        <p:sp>
          <p:nvSpPr>
            <p:cNvPr id="143" name="Rectangle 142">
              <a:extLst>
                <a:ext uri="{FF2B5EF4-FFF2-40B4-BE49-F238E27FC236}">
                  <a16:creationId xmlns:a16="http://schemas.microsoft.com/office/drawing/2014/main" id="{D2AC12DA-A8C8-B585-7009-CD3D0BDEBED3}"/>
                </a:ext>
              </a:extLst>
            </p:cNvPr>
            <p:cNvSpPr/>
            <p:nvPr/>
          </p:nvSpPr>
          <p:spPr>
            <a:xfrm>
              <a:off x="11627750" y="5713154"/>
              <a:ext cx="1173357" cy="1312759"/>
            </a:xfrm>
            <a:prstGeom prst="rect">
              <a:avLst/>
            </a:prstGeom>
            <a:noFill/>
            <a:ln w="28575" cap="flat">
              <a:solidFill>
                <a:srgbClr val="0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44" name="Rectangle 143">
              <a:extLst>
                <a:ext uri="{FF2B5EF4-FFF2-40B4-BE49-F238E27FC236}">
                  <a16:creationId xmlns:a16="http://schemas.microsoft.com/office/drawing/2014/main" id="{1D32DA0C-D620-30D4-0DAB-0D65EB4690A0}"/>
                </a:ext>
              </a:extLst>
            </p:cNvPr>
            <p:cNvSpPr/>
            <p:nvPr/>
          </p:nvSpPr>
          <p:spPr>
            <a:xfrm>
              <a:off x="13309899" y="5713154"/>
              <a:ext cx="1173357" cy="1312759"/>
            </a:xfrm>
            <a:prstGeom prst="rect">
              <a:avLst/>
            </a:prstGeom>
            <a:noFill/>
            <a:ln w="28575" cap="flat">
              <a:solidFill>
                <a:srgbClr val="0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grpSp>
      <p:grpSp>
        <p:nvGrpSpPr>
          <p:cNvPr id="147" name="Group 146">
            <a:extLst>
              <a:ext uri="{FF2B5EF4-FFF2-40B4-BE49-F238E27FC236}">
                <a16:creationId xmlns:a16="http://schemas.microsoft.com/office/drawing/2014/main" id="{487C526D-D755-2216-5A4C-183A02E0C417}"/>
              </a:ext>
            </a:extLst>
          </p:cNvPr>
          <p:cNvGrpSpPr/>
          <p:nvPr/>
        </p:nvGrpSpPr>
        <p:grpSpPr>
          <a:xfrm>
            <a:off x="14787440" y="3583950"/>
            <a:ext cx="2996059" cy="7703418"/>
            <a:chOff x="14787440" y="3583950"/>
            <a:chExt cx="2996059" cy="7703418"/>
          </a:xfrm>
        </p:grpSpPr>
        <p:grpSp>
          <p:nvGrpSpPr>
            <p:cNvPr id="148" name="Group 147">
              <a:extLst>
                <a:ext uri="{FF2B5EF4-FFF2-40B4-BE49-F238E27FC236}">
                  <a16:creationId xmlns:a16="http://schemas.microsoft.com/office/drawing/2014/main" id="{B8179204-271F-802B-9998-2A64D0013121}"/>
                </a:ext>
              </a:extLst>
            </p:cNvPr>
            <p:cNvGrpSpPr/>
            <p:nvPr/>
          </p:nvGrpSpPr>
          <p:grpSpPr>
            <a:xfrm>
              <a:off x="15796316" y="3583950"/>
              <a:ext cx="839974" cy="1128695"/>
              <a:chOff x="15796316" y="3583950"/>
              <a:chExt cx="839974" cy="1128695"/>
            </a:xfrm>
          </p:grpSpPr>
          <p:sp>
            <p:nvSpPr>
              <p:cNvPr id="163" name="TextBox 162">
                <a:extLst>
                  <a:ext uri="{FF2B5EF4-FFF2-40B4-BE49-F238E27FC236}">
                    <a16:creationId xmlns:a16="http://schemas.microsoft.com/office/drawing/2014/main" id="{1BC7E69E-0BEF-1897-756E-BE5C90A12B44}"/>
                  </a:ext>
                </a:extLst>
              </p:cNvPr>
              <p:cNvSpPr txBox="1"/>
              <p:nvPr/>
            </p:nvSpPr>
            <p:spPr>
              <a:xfrm>
                <a:off x="15796316" y="3583950"/>
                <a:ext cx="839974"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dirty="0">
                    <a:solidFill>
                      <a:srgbClr val="000000"/>
                    </a:solidFill>
                    <a:latin typeface="Courier New" panose="02070309020205020404" pitchFamily="49" charset="0"/>
                    <a:cs typeface="Courier New" panose="02070309020205020404" pitchFamily="49" charset="0"/>
                  </a:rPr>
                  <a:t>O(1)</a:t>
                </a:r>
                <a:endParaRPr kumimoji="0" lang="en-US" sz="24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Helvetica Neue"/>
                </a:endParaRPr>
              </a:p>
            </p:txBody>
          </p:sp>
          <p:sp>
            <p:nvSpPr>
              <p:cNvPr id="164" name="TextBox 163">
                <a:extLst>
                  <a:ext uri="{FF2B5EF4-FFF2-40B4-BE49-F238E27FC236}">
                    <a16:creationId xmlns:a16="http://schemas.microsoft.com/office/drawing/2014/main" id="{128C03B9-0635-081C-2D8C-954B201ADE64}"/>
                  </a:ext>
                </a:extLst>
              </p:cNvPr>
              <p:cNvSpPr txBox="1"/>
              <p:nvPr/>
            </p:nvSpPr>
            <p:spPr>
              <a:xfrm>
                <a:off x="15796316" y="4240721"/>
                <a:ext cx="839974"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dirty="0">
                    <a:solidFill>
                      <a:srgbClr val="000000"/>
                    </a:solidFill>
                    <a:latin typeface="Courier New" panose="02070309020205020404" pitchFamily="49" charset="0"/>
                    <a:cs typeface="Courier New" panose="02070309020205020404" pitchFamily="49" charset="0"/>
                  </a:rPr>
                  <a:t>O(1)</a:t>
                </a:r>
                <a:endParaRPr kumimoji="0" lang="en-US" sz="24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Helvetica Neue"/>
                </a:endParaRPr>
              </a:p>
            </p:txBody>
          </p:sp>
        </p:grpSp>
        <p:grpSp>
          <p:nvGrpSpPr>
            <p:cNvPr id="149" name="Group 148">
              <a:extLst>
                <a:ext uri="{FF2B5EF4-FFF2-40B4-BE49-F238E27FC236}">
                  <a16:creationId xmlns:a16="http://schemas.microsoft.com/office/drawing/2014/main" id="{295BD939-381C-0295-5471-DC18ED961BA9}"/>
                </a:ext>
              </a:extLst>
            </p:cNvPr>
            <p:cNvGrpSpPr/>
            <p:nvPr/>
          </p:nvGrpSpPr>
          <p:grpSpPr>
            <a:xfrm>
              <a:off x="15796316" y="6003159"/>
              <a:ext cx="839974" cy="1128695"/>
              <a:chOff x="15796316" y="6003159"/>
              <a:chExt cx="839974" cy="1128695"/>
            </a:xfrm>
          </p:grpSpPr>
          <p:sp>
            <p:nvSpPr>
              <p:cNvPr id="161" name="TextBox 160">
                <a:extLst>
                  <a:ext uri="{FF2B5EF4-FFF2-40B4-BE49-F238E27FC236}">
                    <a16:creationId xmlns:a16="http://schemas.microsoft.com/office/drawing/2014/main" id="{E29D47B1-49D7-A9B8-1E98-44EF3521195B}"/>
                  </a:ext>
                </a:extLst>
              </p:cNvPr>
              <p:cNvSpPr txBox="1"/>
              <p:nvPr/>
            </p:nvSpPr>
            <p:spPr>
              <a:xfrm>
                <a:off x="15796316" y="6003159"/>
                <a:ext cx="839974"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dirty="0">
                    <a:solidFill>
                      <a:srgbClr val="000000"/>
                    </a:solidFill>
                    <a:latin typeface="Courier New" panose="02070309020205020404" pitchFamily="49" charset="0"/>
                    <a:cs typeface="Courier New" panose="02070309020205020404" pitchFamily="49" charset="0"/>
                  </a:rPr>
                  <a:t>O(1)</a:t>
                </a:r>
                <a:endParaRPr kumimoji="0" lang="en-US" sz="24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Helvetica Neue"/>
                </a:endParaRPr>
              </a:p>
            </p:txBody>
          </p:sp>
          <p:sp>
            <p:nvSpPr>
              <p:cNvPr id="162" name="TextBox 161">
                <a:extLst>
                  <a:ext uri="{FF2B5EF4-FFF2-40B4-BE49-F238E27FC236}">
                    <a16:creationId xmlns:a16="http://schemas.microsoft.com/office/drawing/2014/main" id="{584998F7-FE9C-A018-80A5-87C628C9F62A}"/>
                  </a:ext>
                </a:extLst>
              </p:cNvPr>
              <p:cNvSpPr txBox="1"/>
              <p:nvPr/>
            </p:nvSpPr>
            <p:spPr>
              <a:xfrm>
                <a:off x="15796316" y="6659930"/>
                <a:ext cx="839974"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dirty="0">
                    <a:solidFill>
                      <a:srgbClr val="000000"/>
                    </a:solidFill>
                    <a:latin typeface="Courier New" panose="02070309020205020404" pitchFamily="49" charset="0"/>
                    <a:cs typeface="Courier New" panose="02070309020205020404" pitchFamily="49" charset="0"/>
                  </a:rPr>
                  <a:t>O(1)</a:t>
                </a:r>
                <a:endParaRPr kumimoji="0" lang="en-US" sz="24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Helvetica Neue"/>
                </a:endParaRPr>
              </a:p>
            </p:txBody>
          </p:sp>
        </p:grpSp>
        <p:sp>
          <p:nvSpPr>
            <p:cNvPr id="150" name="TextBox 149">
              <a:extLst>
                <a:ext uri="{FF2B5EF4-FFF2-40B4-BE49-F238E27FC236}">
                  <a16:creationId xmlns:a16="http://schemas.microsoft.com/office/drawing/2014/main" id="{B4B7A47B-0283-7EE6-8AB9-E76A41AD5C21}"/>
                </a:ext>
              </a:extLst>
            </p:cNvPr>
            <p:cNvSpPr txBox="1"/>
            <p:nvPr/>
          </p:nvSpPr>
          <p:spPr>
            <a:xfrm>
              <a:off x="14938710" y="8311838"/>
              <a:ext cx="839974"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dirty="0">
                  <a:solidFill>
                    <a:srgbClr val="000000"/>
                  </a:solidFill>
                  <a:latin typeface="Courier New" panose="02070309020205020404" pitchFamily="49" charset="0"/>
                  <a:cs typeface="Courier New" panose="02070309020205020404" pitchFamily="49" charset="0"/>
                </a:rPr>
                <a:t>O(1)</a:t>
              </a:r>
              <a:endParaRPr kumimoji="0" lang="en-US" sz="2400" b="0" i="0" u="none" strike="noStrike" cap="none" spc="0" normalizeH="0" baseline="0" dirty="0">
                <a:ln>
                  <a:noFill/>
                </a:ln>
                <a:solidFill>
                  <a:srgbClr val="C00000"/>
                </a:solidFill>
                <a:effectLst/>
                <a:uFillTx/>
                <a:latin typeface="Courier New" panose="02070309020205020404" pitchFamily="49" charset="0"/>
                <a:cs typeface="Courier New" panose="02070309020205020404" pitchFamily="49" charset="0"/>
                <a:sym typeface="Helvetica Neue"/>
              </a:endParaRPr>
            </a:p>
          </p:txBody>
        </p:sp>
        <p:sp>
          <p:nvSpPr>
            <p:cNvPr id="151" name="TextBox 150">
              <a:extLst>
                <a:ext uri="{FF2B5EF4-FFF2-40B4-BE49-F238E27FC236}">
                  <a16:creationId xmlns:a16="http://schemas.microsoft.com/office/drawing/2014/main" id="{6317704D-78E0-9229-F1BE-2C46EE6D4D0D}"/>
                </a:ext>
              </a:extLst>
            </p:cNvPr>
            <p:cNvSpPr txBox="1"/>
            <p:nvPr/>
          </p:nvSpPr>
          <p:spPr>
            <a:xfrm>
              <a:off x="14938710" y="9057953"/>
              <a:ext cx="839974"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dirty="0">
                  <a:solidFill>
                    <a:srgbClr val="000000"/>
                  </a:solidFill>
                  <a:latin typeface="Courier New" panose="02070309020205020404" pitchFamily="49" charset="0"/>
                  <a:cs typeface="Courier New" panose="02070309020205020404" pitchFamily="49" charset="0"/>
                </a:rPr>
                <a:t>O(1)</a:t>
              </a:r>
              <a:endParaRPr kumimoji="0" lang="en-US" sz="2400" b="0" i="0" u="none" strike="noStrike" cap="none" spc="0" normalizeH="0" baseline="0" dirty="0">
                <a:ln>
                  <a:noFill/>
                </a:ln>
                <a:solidFill>
                  <a:srgbClr val="C00000"/>
                </a:solidFill>
                <a:effectLst/>
                <a:uFillTx/>
                <a:latin typeface="Courier New" panose="02070309020205020404" pitchFamily="49" charset="0"/>
                <a:cs typeface="Courier New" panose="02070309020205020404" pitchFamily="49" charset="0"/>
                <a:sym typeface="Helvetica Neue"/>
              </a:endParaRPr>
            </a:p>
          </p:txBody>
        </p:sp>
        <p:sp>
          <p:nvSpPr>
            <p:cNvPr id="152" name="TextBox 151">
              <a:extLst>
                <a:ext uri="{FF2B5EF4-FFF2-40B4-BE49-F238E27FC236}">
                  <a16:creationId xmlns:a16="http://schemas.microsoft.com/office/drawing/2014/main" id="{127382F3-87DA-97F5-7243-F7403705655B}"/>
                </a:ext>
              </a:extLst>
            </p:cNvPr>
            <p:cNvSpPr txBox="1"/>
            <p:nvPr/>
          </p:nvSpPr>
          <p:spPr>
            <a:xfrm>
              <a:off x="14787440" y="10539923"/>
              <a:ext cx="1142514"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solidFill>
                    <a:srgbClr val="C00000"/>
                  </a:solidFill>
                  <a:latin typeface="Courier New" panose="02070309020205020404" pitchFamily="49" charset="0"/>
                  <a:cs typeface="Courier New" panose="02070309020205020404" pitchFamily="49" charset="0"/>
                </a:rPr>
                <a:t>O(n)</a:t>
              </a:r>
              <a:endParaRPr lang="en-US" dirty="0"/>
            </a:p>
          </p:txBody>
        </p:sp>
        <p:sp>
          <p:nvSpPr>
            <p:cNvPr id="153" name="Rectangle 152">
              <a:extLst>
                <a:ext uri="{FF2B5EF4-FFF2-40B4-BE49-F238E27FC236}">
                  <a16:creationId xmlns:a16="http://schemas.microsoft.com/office/drawing/2014/main" id="{F61D4C11-D6FC-8A95-620F-761986266F0F}"/>
                </a:ext>
              </a:extLst>
            </p:cNvPr>
            <p:cNvSpPr/>
            <p:nvPr/>
          </p:nvSpPr>
          <p:spPr>
            <a:xfrm>
              <a:off x="14800699" y="7952086"/>
              <a:ext cx="1173357" cy="3314514"/>
            </a:xfrm>
            <a:prstGeom prst="rect">
              <a:avLst/>
            </a:prstGeom>
            <a:noFill/>
            <a:ln w="28575" cap="flat">
              <a:solidFill>
                <a:srgbClr val="0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54" name="TextBox 153">
              <a:extLst>
                <a:ext uri="{FF2B5EF4-FFF2-40B4-BE49-F238E27FC236}">
                  <a16:creationId xmlns:a16="http://schemas.microsoft.com/office/drawing/2014/main" id="{E15234EB-62A1-96A3-C54F-12F8461FCF45}"/>
                </a:ext>
              </a:extLst>
            </p:cNvPr>
            <p:cNvSpPr txBox="1"/>
            <p:nvPr/>
          </p:nvSpPr>
          <p:spPr>
            <a:xfrm>
              <a:off x="16693477" y="9814984"/>
              <a:ext cx="839974"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dirty="0">
                  <a:solidFill>
                    <a:srgbClr val="000000"/>
                  </a:solidFill>
                  <a:latin typeface="Courier New" panose="02070309020205020404" pitchFamily="49" charset="0"/>
                  <a:cs typeface="Courier New" panose="02070309020205020404" pitchFamily="49" charset="0"/>
                </a:rPr>
                <a:t>O(1)</a:t>
              </a:r>
              <a:endParaRPr kumimoji="0" lang="en-US" sz="2400" b="0" i="0" u="none" strike="noStrike" cap="none" spc="0" normalizeH="0" baseline="0" dirty="0">
                <a:ln>
                  <a:noFill/>
                </a:ln>
                <a:solidFill>
                  <a:srgbClr val="C00000"/>
                </a:solidFill>
                <a:effectLst/>
                <a:uFillTx/>
                <a:latin typeface="Courier New" panose="02070309020205020404" pitchFamily="49" charset="0"/>
                <a:cs typeface="Courier New" panose="02070309020205020404" pitchFamily="49" charset="0"/>
                <a:sym typeface="Helvetica Neue"/>
              </a:endParaRPr>
            </a:p>
          </p:txBody>
        </p:sp>
        <p:sp>
          <p:nvSpPr>
            <p:cNvPr id="155" name="TextBox 154">
              <a:extLst>
                <a:ext uri="{FF2B5EF4-FFF2-40B4-BE49-F238E27FC236}">
                  <a16:creationId xmlns:a16="http://schemas.microsoft.com/office/drawing/2014/main" id="{ADB810C6-6345-2F56-9014-332C8EE4BC8C}"/>
                </a:ext>
              </a:extLst>
            </p:cNvPr>
            <p:cNvSpPr txBox="1"/>
            <p:nvPr/>
          </p:nvSpPr>
          <p:spPr>
            <a:xfrm>
              <a:off x="16693477" y="10549513"/>
              <a:ext cx="839974"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dirty="0">
                  <a:solidFill>
                    <a:srgbClr val="000000"/>
                  </a:solidFill>
                  <a:latin typeface="Courier New" panose="02070309020205020404" pitchFamily="49" charset="0"/>
                  <a:cs typeface="Courier New" panose="02070309020205020404" pitchFamily="49" charset="0"/>
                </a:rPr>
                <a:t>O(1)</a:t>
              </a:r>
              <a:endParaRPr kumimoji="0" lang="en-US" sz="2400" b="0" i="0" u="none" strike="noStrike" cap="none" spc="0" normalizeH="0" baseline="0" dirty="0">
                <a:ln>
                  <a:noFill/>
                </a:ln>
                <a:solidFill>
                  <a:srgbClr val="C00000"/>
                </a:solidFill>
                <a:effectLst/>
                <a:uFillTx/>
                <a:latin typeface="Courier New" panose="02070309020205020404" pitchFamily="49" charset="0"/>
                <a:cs typeface="Courier New" panose="02070309020205020404" pitchFamily="49" charset="0"/>
                <a:sym typeface="Helvetica Neue"/>
              </a:endParaRPr>
            </a:p>
          </p:txBody>
        </p:sp>
        <p:sp>
          <p:nvSpPr>
            <p:cNvPr id="156" name="TextBox 155">
              <a:extLst>
                <a:ext uri="{FF2B5EF4-FFF2-40B4-BE49-F238E27FC236}">
                  <a16:creationId xmlns:a16="http://schemas.microsoft.com/office/drawing/2014/main" id="{9B3FF538-6510-141C-D180-C3484B2239BE}"/>
                </a:ext>
              </a:extLst>
            </p:cNvPr>
            <p:cNvSpPr txBox="1"/>
            <p:nvPr/>
          </p:nvSpPr>
          <p:spPr>
            <a:xfrm>
              <a:off x="16542207" y="9090715"/>
              <a:ext cx="1142514"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solidFill>
                    <a:srgbClr val="C00000"/>
                  </a:solidFill>
                  <a:latin typeface="Courier New" panose="02070309020205020404" pitchFamily="49" charset="0"/>
                  <a:cs typeface="Courier New" panose="02070309020205020404" pitchFamily="49" charset="0"/>
                </a:rPr>
                <a:t>O(n)</a:t>
              </a:r>
              <a:endParaRPr lang="en-US" dirty="0"/>
            </a:p>
          </p:txBody>
        </p:sp>
        <p:sp>
          <p:nvSpPr>
            <p:cNvPr id="157" name="Rectangle 156">
              <a:extLst>
                <a:ext uri="{FF2B5EF4-FFF2-40B4-BE49-F238E27FC236}">
                  <a16:creationId xmlns:a16="http://schemas.microsoft.com/office/drawing/2014/main" id="{E08F4CC7-4A25-A3C7-DAE8-ABFB1EF07F52}"/>
                </a:ext>
              </a:extLst>
            </p:cNvPr>
            <p:cNvSpPr/>
            <p:nvPr/>
          </p:nvSpPr>
          <p:spPr>
            <a:xfrm>
              <a:off x="16610142" y="7972854"/>
              <a:ext cx="1173357" cy="3314514"/>
            </a:xfrm>
            <a:prstGeom prst="rect">
              <a:avLst/>
            </a:prstGeom>
            <a:noFill/>
            <a:ln w="28575" cap="flat">
              <a:solidFill>
                <a:srgbClr val="0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58" name="TextBox 157">
              <a:extLst>
                <a:ext uri="{FF2B5EF4-FFF2-40B4-BE49-F238E27FC236}">
                  <a16:creationId xmlns:a16="http://schemas.microsoft.com/office/drawing/2014/main" id="{A250313A-FB48-ED0B-3E01-9C678868035F}"/>
                </a:ext>
              </a:extLst>
            </p:cNvPr>
            <p:cNvSpPr txBox="1"/>
            <p:nvPr/>
          </p:nvSpPr>
          <p:spPr>
            <a:xfrm>
              <a:off x="16062149" y="9399950"/>
              <a:ext cx="355867"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dirty="0">
                  <a:solidFill>
                    <a:srgbClr val="000000"/>
                  </a:solidFill>
                  <a:latin typeface="Aptos Display" panose="020B0004020202020204" pitchFamily="34" charset="0"/>
                  <a:cs typeface="Courier New" panose="02070309020205020404" pitchFamily="49" charset="0"/>
                </a:rPr>
                <a:t>or</a:t>
              </a:r>
              <a:endParaRPr kumimoji="0" lang="en-US" sz="2400" b="0" i="0" u="none" strike="noStrike" cap="none" spc="0" normalizeH="0" baseline="0" dirty="0">
                <a:ln>
                  <a:noFill/>
                </a:ln>
                <a:solidFill>
                  <a:srgbClr val="000000"/>
                </a:solidFill>
                <a:effectLst/>
                <a:uFillTx/>
                <a:latin typeface="Aptos Display" panose="020B0004020202020204" pitchFamily="34" charset="0"/>
                <a:cs typeface="Courier New" panose="02070309020205020404" pitchFamily="49" charset="0"/>
                <a:sym typeface="Helvetica Neue"/>
              </a:endParaRPr>
            </a:p>
          </p:txBody>
        </p:sp>
        <p:sp>
          <p:nvSpPr>
            <p:cNvPr id="159" name="TextBox 158">
              <a:extLst>
                <a:ext uri="{FF2B5EF4-FFF2-40B4-BE49-F238E27FC236}">
                  <a16:creationId xmlns:a16="http://schemas.microsoft.com/office/drawing/2014/main" id="{49B54792-CD88-4167-3C83-6AD3991DB937}"/>
                </a:ext>
              </a:extLst>
            </p:cNvPr>
            <p:cNvSpPr txBox="1"/>
            <p:nvPr/>
          </p:nvSpPr>
          <p:spPr>
            <a:xfrm>
              <a:off x="14938710" y="9752309"/>
              <a:ext cx="839974"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dirty="0">
                  <a:solidFill>
                    <a:srgbClr val="000000"/>
                  </a:solidFill>
                  <a:latin typeface="Courier New" panose="02070309020205020404" pitchFamily="49" charset="0"/>
                  <a:cs typeface="Courier New" panose="02070309020205020404" pitchFamily="49" charset="0"/>
                </a:rPr>
                <a:t>O(1)</a:t>
              </a:r>
              <a:endParaRPr kumimoji="0" lang="en-US" sz="2400" b="0" i="0" u="none" strike="noStrike" cap="none" spc="0" normalizeH="0" baseline="0" dirty="0">
                <a:ln>
                  <a:noFill/>
                </a:ln>
                <a:solidFill>
                  <a:srgbClr val="C00000"/>
                </a:solidFill>
                <a:effectLst/>
                <a:uFillTx/>
                <a:latin typeface="Courier New" panose="02070309020205020404" pitchFamily="49" charset="0"/>
                <a:cs typeface="Courier New" panose="02070309020205020404" pitchFamily="49" charset="0"/>
                <a:sym typeface="Helvetica Neue"/>
              </a:endParaRPr>
            </a:p>
          </p:txBody>
        </p:sp>
        <p:sp>
          <p:nvSpPr>
            <p:cNvPr id="160" name="TextBox 159">
              <a:extLst>
                <a:ext uri="{FF2B5EF4-FFF2-40B4-BE49-F238E27FC236}">
                  <a16:creationId xmlns:a16="http://schemas.microsoft.com/office/drawing/2014/main" id="{6C258E67-8C31-9AB5-8FCB-5962D021D243}"/>
                </a:ext>
              </a:extLst>
            </p:cNvPr>
            <p:cNvSpPr txBox="1"/>
            <p:nvPr/>
          </p:nvSpPr>
          <p:spPr>
            <a:xfrm>
              <a:off x="16693477" y="8246881"/>
              <a:ext cx="839974"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dirty="0">
                  <a:solidFill>
                    <a:srgbClr val="000000"/>
                  </a:solidFill>
                  <a:latin typeface="Courier New" panose="02070309020205020404" pitchFamily="49" charset="0"/>
                  <a:cs typeface="Courier New" panose="02070309020205020404" pitchFamily="49" charset="0"/>
                </a:rPr>
                <a:t>O(1)</a:t>
              </a:r>
              <a:endParaRPr kumimoji="0" lang="en-US" sz="2400" b="0" i="0" u="none" strike="noStrike" cap="none" spc="0" normalizeH="0" baseline="0" dirty="0">
                <a:ln>
                  <a:noFill/>
                </a:ln>
                <a:solidFill>
                  <a:srgbClr val="C00000"/>
                </a:solidFill>
                <a:effectLst/>
                <a:uFillTx/>
                <a:latin typeface="Courier New" panose="02070309020205020404" pitchFamily="49" charset="0"/>
                <a:cs typeface="Courier New" panose="02070309020205020404" pitchFamily="49" charset="0"/>
                <a:sym typeface="Helvetica Neue"/>
              </a:endParaRPr>
            </a:p>
          </p:txBody>
        </p:sp>
      </p:grpSp>
    </p:spTree>
    <p:extLst>
      <p:ext uri="{BB962C8B-B14F-4D97-AF65-F5344CB8AC3E}">
        <p14:creationId xmlns:p14="http://schemas.microsoft.com/office/powerpoint/2010/main" val="46432621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3"/>
                                        </p:tgtEl>
                                        <p:attrNameLst>
                                          <p:attrName>style.visibility</p:attrName>
                                        </p:attrNameLst>
                                      </p:cBhvr>
                                      <p:to>
                                        <p:strVal val="visible"/>
                                      </p:to>
                                    </p:set>
                                    <p:animEffect transition="in" filter="fade">
                                      <p:cBhvr>
                                        <p:cTn id="7" dur="500"/>
                                        <p:tgtEl>
                                          <p:spTgt spid="10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2"/>
                                        </p:tgtEl>
                                        <p:attrNameLst>
                                          <p:attrName>style.visibility</p:attrName>
                                        </p:attrNameLst>
                                      </p:cBhvr>
                                      <p:to>
                                        <p:strVal val="visible"/>
                                      </p:to>
                                    </p:set>
                                    <p:animEffect transition="in" filter="fade">
                                      <p:cBhvr>
                                        <p:cTn id="12" dur="500"/>
                                        <p:tgtEl>
                                          <p:spTgt spid="8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5"/>
                                        </p:tgtEl>
                                        <p:attrNameLst>
                                          <p:attrName>style.visibility</p:attrName>
                                        </p:attrNameLst>
                                      </p:cBhvr>
                                      <p:to>
                                        <p:strVal val="visible"/>
                                      </p:to>
                                    </p:set>
                                    <p:animEffect transition="in" filter="fade">
                                      <p:cBhvr>
                                        <p:cTn id="17" dur="500"/>
                                        <p:tgtEl>
                                          <p:spTgt spid="12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47"/>
                                        </p:tgtEl>
                                        <p:attrNameLst>
                                          <p:attrName>style.visibility</p:attrName>
                                        </p:attrNameLst>
                                      </p:cBhvr>
                                      <p:to>
                                        <p:strVal val="visible"/>
                                      </p:to>
                                    </p:set>
                                    <p:animEffect transition="in" filter="fade">
                                      <p:cBhvr>
                                        <p:cTn id="22" dur="500"/>
                                        <p:tgtEl>
                                          <p:spTgt spid="1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8" name="Doubly Linked Lists"/>
          <p:cNvSpPr txBox="1">
            <a:spLocks noGrp="1"/>
          </p:cNvSpPr>
          <p:nvPr>
            <p:ph type="title"/>
          </p:nvPr>
        </p:nvSpPr>
        <p:spPr>
          <a:prstGeom prst="rect">
            <a:avLst/>
          </a:prstGeom>
        </p:spPr>
        <p:txBody>
          <a:bodyPr/>
          <a:lstStyle/>
          <a:p>
            <a:r>
              <a:t>Doubly Linked Lists</a:t>
            </a:r>
          </a:p>
        </p:txBody>
      </p:sp>
      <p:sp>
        <p:nvSpPr>
          <p:cNvPr id="1849"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95</a:t>
            </a:fld>
            <a:endParaRPr/>
          </a:p>
        </p:txBody>
      </p:sp>
    </p:spTree>
  </p:cSld>
  <p:clrMapOvr>
    <a:masterClrMapping/>
  </p:clrMapOvr>
  <p:transition spd="med"/>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1" name="Doubly Linked Lists"/>
          <p:cNvSpPr txBox="1">
            <a:spLocks noGrp="1"/>
          </p:cNvSpPr>
          <p:nvPr>
            <p:ph type="title"/>
          </p:nvPr>
        </p:nvSpPr>
        <p:spPr>
          <a:prstGeom prst="rect">
            <a:avLst/>
          </a:prstGeom>
        </p:spPr>
        <p:txBody>
          <a:bodyPr/>
          <a:lstStyle/>
          <a:p>
            <a:r>
              <a:t>Doubly Linked Lists</a:t>
            </a:r>
          </a:p>
        </p:txBody>
      </p:sp>
      <p:sp>
        <p:nvSpPr>
          <p:cNvPr id="1852" name="A Data Structure to Store Sequential Collections"/>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t>A Data Structure to Store Sequential Collections</a:t>
            </a:r>
          </a:p>
        </p:txBody>
      </p:sp>
      <p:sp>
        <p:nvSpPr>
          <p:cNvPr id="1853" name="A list of individual nodes that are linked together…"/>
          <p:cNvSpPr txBox="1">
            <a:spLocks noGrp="1"/>
          </p:cNvSpPr>
          <p:nvPr>
            <p:ph type="body" sz="half" idx="1"/>
          </p:nvPr>
        </p:nvSpPr>
        <p:spPr>
          <a:xfrm>
            <a:off x="187129" y="2729994"/>
            <a:ext cx="23057354" cy="5455009"/>
          </a:xfrm>
          <a:prstGeom prst="rect">
            <a:avLst/>
          </a:prstGeom>
        </p:spPr>
        <p:txBody>
          <a:bodyPr/>
          <a:lstStyle/>
          <a:p>
            <a:r>
              <a:rPr dirty="0"/>
              <a:t>A list of individual nodes that are linked together</a:t>
            </a:r>
            <a:endParaRPr b="1" dirty="0">
              <a:solidFill>
                <a:schemeClr val="accent1"/>
              </a:solidFill>
            </a:endParaRPr>
          </a:p>
          <a:p>
            <a:pPr lvl="1"/>
            <a:r>
              <a:rPr dirty="0"/>
              <a:t>Each </a:t>
            </a:r>
            <a:r>
              <a:rPr b="1" dirty="0"/>
              <a:t>node</a:t>
            </a:r>
            <a:r>
              <a:rPr dirty="0"/>
              <a:t> contains </a:t>
            </a:r>
            <a:r>
              <a:rPr i="1" dirty="0"/>
              <a:t>three</a:t>
            </a:r>
            <a:r>
              <a:rPr dirty="0"/>
              <a:t> things: </a:t>
            </a:r>
          </a:p>
          <a:p>
            <a:pPr lvl="2"/>
            <a:r>
              <a:rPr dirty="0"/>
              <a:t>a piece of </a:t>
            </a:r>
            <a:r>
              <a:rPr b="1" dirty="0">
                <a:solidFill>
                  <a:schemeClr val="accent1"/>
                </a:solidFill>
              </a:rPr>
              <a:t>data</a:t>
            </a:r>
            <a:r>
              <a:rPr dirty="0"/>
              <a:t> </a:t>
            </a:r>
          </a:p>
          <a:p>
            <a:pPr lvl="2"/>
            <a:r>
              <a:rPr b="1" dirty="0">
                <a:solidFill>
                  <a:schemeClr val="accent4">
                    <a:hueOff val="-476017"/>
                    <a:lumOff val="-10042"/>
                  </a:schemeClr>
                </a:solidFill>
              </a:rPr>
              <a:t>link</a:t>
            </a:r>
            <a:r>
              <a:rPr dirty="0"/>
              <a:t>: a reference to the next node in the list</a:t>
            </a:r>
          </a:p>
          <a:p>
            <a:pPr lvl="2"/>
            <a:r>
              <a:rPr b="1" dirty="0" err="1">
                <a:solidFill>
                  <a:schemeClr val="accent4">
                    <a:hueOff val="-476017"/>
                    <a:lumOff val="-10042"/>
                  </a:schemeClr>
                </a:solidFill>
              </a:rPr>
              <a:t>prev</a:t>
            </a:r>
            <a:r>
              <a:rPr dirty="0"/>
              <a:t>: a reference to the previous node in the list</a:t>
            </a:r>
          </a:p>
        </p:txBody>
      </p:sp>
      <p:sp>
        <p:nvSpPr>
          <p:cNvPr id="1854"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96</a:t>
            </a:fld>
            <a:endParaRPr/>
          </a:p>
        </p:txBody>
      </p:sp>
      <p:sp>
        <p:nvSpPr>
          <p:cNvPr id="1855" name="DoublyLinkedList"/>
          <p:cNvSpPr txBox="1"/>
          <p:nvPr/>
        </p:nvSpPr>
        <p:spPr>
          <a:xfrm>
            <a:off x="9612325" y="11999428"/>
            <a:ext cx="5159350" cy="82051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800" b="1">
                <a:solidFill>
                  <a:srgbClr val="000000"/>
                </a:solidFill>
              </a:defRPr>
            </a:lvl1pPr>
          </a:lstStyle>
          <a:p>
            <a:r>
              <a:t>DoublyLinkedList</a:t>
            </a:r>
          </a:p>
        </p:txBody>
      </p:sp>
      <p:sp>
        <p:nvSpPr>
          <p:cNvPr id="1879" name="Connection Line"/>
          <p:cNvSpPr/>
          <p:nvPr/>
        </p:nvSpPr>
        <p:spPr>
          <a:xfrm>
            <a:off x="7922004" y="11024130"/>
            <a:ext cx="3404032" cy="652841"/>
          </a:xfrm>
          <a:custGeom>
            <a:avLst/>
            <a:gdLst/>
            <a:ahLst/>
            <a:cxnLst>
              <a:cxn ang="0">
                <a:pos x="wd2" y="hd2"/>
              </a:cxn>
              <a:cxn ang="5400000">
                <a:pos x="wd2" y="hd2"/>
              </a:cxn>
              <a:cxn ang="10800000">
                <a:pos x="wd2" y="hd2"/>
              </a:cxn>
              <a:cxn ang="16200000">
                <a:pos x="wd2" y="hd2"/>
              </a:cxn>
            </a:cxnLst>
            <a:rect l="0" t="0" r="r" b="b"/>
            <a:pathLst>
              <a:path w="21600" h="16479" extrusionOk="0">
                <a:moveTo>
                  <a:pt x="0" y="0"/>
                </a:moveTo>
                <a:cubicBezTo>
                  <a:pt x="11067" y="19115"/>
                  <a:pt x="18267" y="21600"/>
                  <a:pt x="21600" y="7455"/>
                </a:cubicBezTo>
              </a:path>
            </a:pathLst>
          </a:custGeom>
          <a:ln w="63500">
            <a:solidFill>
              <a:srgbClr val="000000"/>
            </a:solidFill>
            <a:miter lim="400000"/>
            <a:tailEnd type="triangle"/>
          </a:ln>
        </p:spPr>
        <p:txBody>
          <a:bodyPr/>
          <a:lstStyle/>
          <a:p>
            <a:endParaRPr/>
          </a:p>
        </p:txBody>
      </p:sp>
      <p:grpSp>
        <p:nvGrpSpPr>
          <p:cNvPr id="1878" name="Group"/>
          <p:cNvGrpSpPr/>
          <p:nvPr/>
        </p:nvGrpSpPr>
        <p:grpSpPr>
          <a:xfrm>
            <a:off x="3104517" y="9370716"/>
            <a:ext cx="18174966" cy="2367658"/>
            <a:chOff x="0" y="-3"/>
            <a:chExt cx="18174966" cy="2367658"/>
          </a:xfrm>
        </p:grpSpPr>
        <p:sp>
          <p:nvSpPr>
            <p:cNvPr id="1857" name="None"/>
            <p:cNvSpPr/>
            <p:nvPr/>
          </p:nvSpPr>
          <p:spPr>
            <a:xfrm>
              <a:off x="16756781" y="973387"/>
              <a:ext cx="1418185" cy="570363"/>
            </a:xfrm>
            <a:prstGeom prst="rect">
              <a:avLst/>
            </a:prstGeom>
            <a:solidFill>
              <a:srgbClr val="000000"/>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825500">
                <a:defRPr sz="3200">
                  <a:solidFill>
                    <a:srgbClr val="FFFFFF"/>
                  </a:solidFill>
                  <a:latin typeface="Helvetica Neue Medium"/>
                  <a:ea typeface="Helvetica Neue Medium"/>
                  <a:cs typeface="Helvetica Neue Medium"/>
                  <a:sym typeface="Helvetica Neue Medium"/>
                </a:defRPr>
              </a:lvl1pPr>
            </a:lstStyle>
            <a:p>
              <a:r>
                <a:t>None</a:t>
              </a:r>
            </a:p>
          </p:txBody>
        </p:sp>
        <p:grpSp>
          <p:nvGrpSpPr>
            <p:cNvPr id="1861" name="Group"/>
            <p:cNvGrpSpPr/>
            <p:nvPr/>
          </p:nvGrpSpPr>
          <p:grpSpPr>
            <a:xfrm>
              <a:off x="2068940" y="623567"/>
              <a:ext cx="3835384" cy="1270002"/>
              <a:chOff x="-1279047" y="-1"/>
              <a:chExt cx="3835381" cy="1270001"/>
            </a:xfrm>
          </p:grpSpPr>
          <p:sp>
            <p:nvSpPr>
              <p:cNvPr id="1858" name="data"/>
              <p:cNvSpPr/>
              <p:nvPr/>
            </p:nvSpPr>
            <p:spPr>
              <a:xfrm>
                <a:off x="0" y="0"/>
                <a:ext cx="1270000" cy="1270000"/>
              </a:xfrm>
              <a:prstGeom prst="rect">
                <a:avLst/>
              </a:prstGeom>
              <a:solidFill>
                <a:srgbClr val="00A1FF"/>
              </a:solidFill>
              <a:ln w="254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825500">
                  <a:defRPr sz="3200">
                    <a:solidFill>
                      <a:srgbClr val="000000"/>
                    </a:solidFill>
                    <a:latin typeface="Helvetica Neue Medium"/>
                    <a:ea typeface="Helvetica Neue Medium"/>
                    <a:cs typeface="Helvetica Neue Medium"/>
                    <a:sym typeface="Helvetica Neue Medium"/>
                  </a:defRPr>
                </a:lvl1pPr>
              </a:lstStyle>
              <a:p>
                <a:r>
                  <a:t>data</a:t>
                </a:r>
              </a:p>
            </p:txBody>
          </p:sp>
          <p:sp>
            <p:nvSpPr>
              <p:cNvPr id="1859" name="link"/>
              <p:cNvSpPr/>
              <p:nvPr/>
            </p:nvSpPr>
            <p:spPr>
              <a:xfrm>
                <a:off x="1286333" y="0"/>
                <a:ext cx="1270001" cy="1270000"/>
              </a:xfrm>
              <a:prstGeom prst="rect">
                <a:avLst/>
              </a:prstGeom>
              <a:solidFill>
                <a:schemeClr val="accent4">
                  <a:hueOff val="-476017"/>
                  <a:lumOff val="-10042"/>
                </a:schemeClr>
              </a:solidFill>
              <a:ln w="254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825500">
                  <a:defRPr sz="3200">
                    <a:solidFill>
                      <a:srgbClr val="000000"/>
                    </a:solidFill>
                    <a:latin typeface="Helvetica Neue Medium"/>
                    <a:ea typeface="Helvetica Neue Medium"/>
                    <a:cs typeface="Helvetica Neue Medium"/>
                    <a:sym typeface="Helvetica Neue Medium"/>
                  </a:defRPr>
                </a:lvl1pPr>
              </a:lstStyle>
              <a:p>
                <a:r>
                  <a:t>link</a:t>
                </a:r>
              </a:p>
            </p:txBody>
          </p:sp>
          <p:sp>
            <p:nvSpPr>
              <p:cNvPr id="1860" name="prev"/>
              <p:cNvSpPr/>
              <p:nvPr/>
            </p:nvSpPr>
            <p:spPr>
              <a:xfrm>
                <a:off x="-1279047" y="-1"/>
                <a:ext cx="1270001" cy="1270001"/>
              </a:xfrm>
              <a:prstGeom prst="rect">
                <a:avLst/>
              </a:prstGeom>
              <a:solidFill>
                <a:schemeClr val="accent4">
                  <a:hueOff val="-476017"/>
                  <a:lumOff val="-10042"/>
                </a:schemeClr>
              </a:solidFill>
              <a:ln w="254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825500">
                  <a:defRPr sz="3200">
                    <a:solidFill>
                      <a:srgbClr val="000000"/>
                    </a:solidFill>
                    <a:latin typeface="Helvetica Neue Medium"/>
                    <a:ea typeface="Helvetica Neue Medium"/>
                    <a:cs typeface="Helvetica Neue Medium"/>
                    <a:sym typeface="Helvetica Neue Medium"/>
                  </a:defRPr>
                </a:lvl1pPr>
              </a:lstStyle>
              <a:p>
                <a:r>
                  <a:t>prev</a:t>
                </a:r>
              </a:p>
            </p:txBody>
          </p:sp>
        </p:grpSp>
        <p:sp>
          <p:nvSpPr>
            <p:cNvPr id="1880" name="Connection Line"/>
            <p:cNvSpPr/>
            <p:nvPr/>
          </p:nvSpPr>
          <p:spPr>
            <a:xfrm>
              <a:off x="769982" y="248353"/>
              <a:ext cx="1801030" cy="393676"/>
            </a:xfrm>
            <a:custGeom>
              <a:avLst/>
              <a:gdLst/>
              <a:ahLst/>
              <a:cxnLst>
                <a:cxn ang="0">
                  <a:pos x="wd2" y="hd2"/>
                </a:cxn>
                <a:cxn ang="5400000">
                  <a:pos x="wd2" y="hd2"/>
                </a:cxn>
                <a:cxn ang="10800000">
                  <a:pos x="wd2" y="hd2"/>
                </a:cxn>
                <a:cxn ang="16200000">
                  <a:pos x="wd2" y="hd2"/>
                </a:cxn>
              </a:cxnLst>
              <a:rect l="0" t="0" r="r" b="b"/>
              <a:pathLst>
                <a:path w="21232" h="16207" extrusionOk="0">
                  <a:moveTo>
                    <a:pt x="21232" y="14924"/>
                  </a:moveTo>
                  <a:cubicBezTo>
                    <a:pt x="6704" y="-5393"/>
                    <a:pt x="-368" y="-4965"/>
                    <a:pt x="15" y="16207"/>
                  </a:cubicBezTo>
                </a:path>
              </a:pathLst>
            </a:custGeom>
            <a:noFill/>
            <a:ln w="63500" cap="flat">
              <a:solidFill>
                <a:srgbClr val="000000"/>
              </a:solidFill>
              <a:prstDash val="solid"/>
              <a:miter lim="400000"/>
              <a:tailEnd type="triangle" w="med" len="med"/>
            </a:ln>
            <a:effectLst/>
          </p:spPr>
          <p:txBody>
            <a:bodyPr/>
            <a:lstStyle/>
            <a:p>
              <a:endParaRPr/>
            </a:p>
          </p:txBody>
        </p:sp>
        <p:sp>
          <p:nvSpPr>
            <p:cNvPr id="1863" name="None"/>
            <p:cNvSpPr/>
            <p:nvPr/>
          </p:nvSpPr>
          <p:spPr>
            <a:xfrm>
              <a:off x="0" y="973387"/>
              <a:ext cx="1418184" cy="570363"/>
            </a:xfrm>
            <a:prstGeom prst="rect">
              <a:avLst/>
            </a:prstGeom>
            <a:solidFill>
              <a:srgbClr val="000000"/>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825500">
                <a:defRPr sz="3200">
                  <a:solidFill>
                    <a:srgbClr val="FFFFFF"/>
                  </a:solidFill>
                  <a:latin typeface="Helvetica Neue Medium"/>
                  <a:ea typeface="Helvetica Neue Medium"/>
                  <a:cs typeface="Helvetica Neue Medium"/>
                  <a:sym typeface="Helvetica Neue Medium"/>
                </a:defRPr>
              </a:lvl1pPr>
            </a:lstStyle>
            <a:p>
              <a:r>
                <a:t>None</a:t>
              </a:r>
            </a:p>
          </p:txBody>
        </p:sp>
        <p:grpSp>
          <p:nvGrpSpPr>
            <p:cNvPr id="1870" name="Group"/>
            <p:cNvGrpSpPr/>
            <p:nvPr/>
          </p:nvGrpSpPr>
          <p:grpSpPr>
            <a:xfrm>
              <a:off x="4123388" y="-3"/>
              <a:ext cx="9497369" cy="2367658"/>
              <a:chOff x="-1632690" y="-547857"/>
              <a:chExt cx="9497366" cy="2367654"/>
            </a:xfrm>
          </p:grpSpPr>
          <p:sp>
            <p:nvSpPr>
              <p:cNvPr id="1881" name="Connection Line"/>
              <p:cNvSpPr/>
              <p:nvPr/>
            </p:nvSpPr>
            <p:spPr>
              <a:xfrm>
                <a:off x="4609496" y="1141981"/>
                <a:ext cx="3255180" cy="677816"/>
              </a:xfrm>
              <a:custGeom>
                <a:avLst/>
                <a:gdLst/>
                <a:ahLst/>
                <a:cxnLst>
                  <a:cxn ang="0">
                    <a:pos x="wd2" y="hd2"/>
                  </a:cxn>
                  <a:cxn ang="5400000">
                    <a:pos x="wd2" y="hd2"/>
                  </a:cxn>
                  <a:cxn ang="10800000">
                    <a:pos x="wd2" y="hd2"/>
                  </a:cxn>
                  <a:cxn ang="16200000">
                    <a:pos x="wd2" y="hd2"/>
                  </a:cxn>
                </a:cxnLst>
                <a:rect l="0" t="0" r="r" b="b"/>
                <a:pathLst>
                  <a:path w="21600" h="16535" extrusionOk="0">
                    <a:moveTo>
                      <a:pt x="0" y="0"/>
                    </a:moveTo>
                    <a:cubicBezTo>
                      <a:pt x="10993" y="18910"/>
                      <a:pt x="18193" y="21600"/>
                      <a:pt x="21600" y="8070"/>
                    </a:cubicBezTo>
                  </a:path>
                </a:pathLst>
              </a:custGeom>
              <a:noFill/>
              <a:ln w="63500" cap="flat">
                <a:solidFill>
                  <a:srgbClr val="000000"/>
                </a:solidFill>
                <a:prstDash val="solid"/>
                <a:miter lim="400000"/>
                <a:tailEnd type="triangle" w="med" len="med"/>
              </a:ln>
              <a:effectLst/>
            </p:spPr>
            <p:txBody>
              <a:bodyPr/>
              <a:lstStyle/>
              <a:p>
                <a:endParaRPr/>
              </a:p>
            </p:txBody>
          </p:sp>
          <p:grpSp>
            <p:nvGrpSpPr>
              <p:cNvPr id="1868" name="Group"/>
              <p:cNvGrpSpPr/>
              <p:nvPr/>
            </p:nvGrpSpPr>
            <p:grpSpPr>
              <a:xfrm>
                <a:off x="1381279" y="76198"/>
                <a:ext cx="3835384" cy="1270002"/>
                <a:chOff x="-1279047" y="-1"/>
                <a:chExt cx="3835381" cy="1270001"/>
              </a:xfrm>
            </p:grpSpPr>
            <p:sp>
              <p:nvSpPr>
                <p:cNvPr id="1865" name="data"/>
                <p:cNvSpPr/>
                <p:nvPr/>
              </p:nvSpPr>
              <p:spPr>
                <a:xfrm>
                  <a:off x="0" y="0"/>
                  <a:ext cx="1270000" cy="1270000"/>
                </a:xfrm>
                <a:prstGeom prst="rect">
                  <a:avLst/>
                </a:prstGeom>
                <a:solidFill>
                  <a:srgbClr val="00A1FF"/>
                </a:solidFill>
                <a:ln w="254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825500">
                    <a:defRPr sz="3200">
                      <a:solidFill>
                        <a:srgbClr val="000000"/>
                      </a:solidFill>
                      <a:latin typeface="Helvetica Neue Medium"/>
                      <a:ea typeface="Helvetica Neue Medium"/>
                      <a:cs typeface="Helvetica Neue Medium"/>
                      <a:sym typeface="Helvetica Neue Medium"/>
                    </a:defRPr>
                  </a:lvl1pPr>
                </a:lstStyle>
                <a:p>
                  <a:r>
                    <a:t>data</a:t>
                  </a:r>
                </a:p>
              </p:txBody>
            </p:sp>
            <p:sp>
              <p:nvSpPr>
                <p:cNvPr id="1866" name="link"/>
                <p:cNvSpPr/>
                <p:nvPr/>
              </p:nvSpPr>
              <p:spPr>
                <a:xfrm>
                  <a:off x="1286333" y="0"/>
                  <a:ext cx="1270001" cy="1270000"/>
                </a:xfrm>
                <a:prstGeom prst="rect">
                  <a:avLst/>
                </a:prstGeom>
                <a:solidFill>
                  <a:schemeClr val="accent4">
                    <a:hueOff val="-476017"/>
                    <a:lumOff val="-10042"/>
                  </a:schemeClr>
                </a:solidFill>
                <a:ln w="254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825500">
                    <a:defRPr sz="3200">
                      <a:solidFill>
                        <a:srgbClr val="000000"/>
                      </a:solidFill>
                      <a:latin typeface="Helvetica Neue Medium"/>
                      <a:ea typeface="Helvetica Neue Medium"/>
                      <a:cs typeface="Helvetica Neue Medium"/>
                      <a:sym typeface="Helvetica Neue Medium"/>
                    </a:defRPr>
                  </a:lvl1pPr>
                </a:lstStyle>
                <a:p>
                  <a:r>
                    <a:t>link</a:t>
                  </a:r>
                </a:p>
              </p:txBody>
            </p:sp>
            <p:sp>
              <p:nvSpPr>
                <p:cNvPr id="1867" name="prev"/>
                <p:cNvSpPr/>
                <p:nvPr/>
              </p:nvSpPr>
              <p:spPr>
                <a:xfrm>
                  <a:off x="-1279047" y="-1"/>
                  <a:ext cx="1270001" cy="1270001"/>
                </a:xfrm>
                <a:prstGeom prst="rect">
                  <a:avLst/>
                </a:prstGeom>
                <a:solidFill>
                  <a:schemeClr val="accent4">
                    <a:hueOff val="-476017"/>
                    <a:lumOff val="-10042"/>
                  </a:schemeClr>
                </a:solidFill>
                <a:ln w="254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825500">
                    <a:defRPr sz="3200">
                      <a:solidFill>
                        <a:srgbClr val="000000"/>
                      </a:solidFill>
                      <a:latin typeface="Helvetica Neue Medium"/>
                      <a:ea typeface="Helvetica Neue Medium"/>
                      <a:cs typeface="Helvetica Neue Medium"/>
                      <a:sym typeface="Helvetica Neue Medium"/>
                    </a:defRPr>
                  </a:lvl1pPr>
                </a:lstStyle>
                <a:p>
                  <a:r>
                    <a:t>prev</a:t>
                  </a:r>
                </a:p>
              </p:txBody>
            </p:sp>
          </p:grpSp>
          <p:sp>
            <p:nvSpPr>
              <p:cNvPr id="1882" name="Connection Line"/>
              <p:cNvSpPr/>
              <p:nvPr/>
            </p:nvSpPr>
            <p:spPr>
              <a:xfrm>
                <a:off x="-1632690" y="-547857"/>
                <a:ext cx="3118078" cy="611302"/>
              </a:xfrm>
              <a:custGeom>
                <a:avLst/>
                <a:gdLst/>
                <a:ahLst/>
                <a:cxnLst>
                  <a:cxn ang="0">
                    <a:pos x="wd2" y="hd2"/>
                  </a:cxn>
                  <a:cxn ang="5400000">
                    <a:pos x="wd2" y="hd2"/>
                  </a:cxn>
                  <a:cxn ang="10800000">
                    <a:pos x="wd2" y="hd2"/>
                  </a:cxn>
                  <a:cxn ang="16200000">
                    <a:pos x="wd2" y="hd2"/>
                  </a:cxn>
                </a:cxnLst>
                <a:rect l="0" t="0" r="r" b="b"/>
                <a:pathLst>
                  <a:path w="20906" h="16407" extrusionOk="0">
                    <a:moveTo>
                      <a:pt x="20906" y="16407"/>
                    </a:moveTo>
                    <a:cubicBezTo>
                      <a:pt x="6256" y="-3012"/>
                      <a:pt x="-694" y="-5193"/>
                      <a:pt x="55" y="9864"/>
                    </a:cubicBezTo>
                  </a:path>
                </a:pathLst>
              </a:custGeom>
              <a:noFill/>
              <a:ln w="63500" cap="flat">
                <a:solidFill>
                  <a:srgbClr val="000000"/>
                </a:solidFill>
                <a:prstDash val="solid"/>
                <a:miter lim="400000"/>
                <a:tailEnd type="triangle" w="med" len="med"/>
              </a:ln>
              <a:effectLst/>
            </p:spPr>
            <p:txBody>
              <a:bodyPr/>
              <a:lstStyle/>
              <a:p>
                <a:endParaRPr/>
              </a:p>
            </p:txBody>
          </p:sp>
        </p:grpSp>
        <p:grpSp>
          <p:nvGrpSpPr>
            <p:cNvPr id="1877" name="Group"/>
            <p:cNvGrpSpPr/>
            <p:nvPr/>
          </p:nvGrpSpPr>
          <p:grpSpPr>
            <a:xfrm>
              <a:off x="9077774" y="-1"/>
              <a:ext cx="8321032" cy="2106522"/>
              <a:chOff x="-1632690" y="-547857"/>
              <a:chExt cx="8321032" cy="2106522"/>
            </a:xfrm>
          </p:grpSpPr>
          <p:sp>
            <p:nvSpPr>
              <p:cNvPr id="1883" name="Connection Line"/>
              <p:cNvSpPr/>
              <p:nvPr/>
            </p:nvSpPr>
            <p:spPr>
              <a:xfrm>
                <a:off x="4609496" y="1085657"/>
                <a:ext cx="2078846" cy="473008"/>
              </a:xfrm>
              <a:custGeom>
                <a:avLst/>
                <a:gdLst/>
                <a:ahLst/>
                <a:cxnLst>
                  <a:cxn ang="0">
                    <a:pos x="wd2" y="hd2"/>
                  </a:cxn>
                  <a:cxn ang="5400000">
                    <a:pos x="wd2" y="hd2"/>
                  </a:cxn>
                  <a:cxn ang="10800000">
                    <a:pos x="wd2" y="hd2"/>
                  </a:cxn>
                  <a:cxn ang="16200000">
                    <a:pos x="wd2" y="hd2"/>
                  </a:cxn>
                </a:cxnLst>
                <a:rect l="0" t="0" r="r" b="b"/>
                <a:pathLst>
                  <a:path w="21600" h="16215" extrusionOk="0">
                    <a:moveTo>
                      <a:pt x="0" y="1931"/>
                    </a:moveTo>
                    <a:cubicBezTo>
                      <a:pt x="11568" y="21600"/>
                      <a:pt x="18768" y="20956"/>
                      <a:pt x="21600" y="0"/>
                    </a:cubicBezTo>
                  </a:path>
                </a:pathLst>
              </a:custGeom>
              <a:noFill/>
              <a:ln w="63500" cap="flat">
                <a:solidFill>
                  <a:srgbClr val="000000"/>
                </a:solidFill>
                <a:prstDash val="solid"/>
                <a:miter lim="400000"/>
                <a:tailEnd type="triangle" w="med" len="med"/>
              </a:ln>
              <a:effectLst/>
            </p:spPr>
            <p:txBody>
              <a:bodyPr/>
              <a:lstStyle/>
              <a:p>
                <a:endParaRPr/>
              </a:p>
            </p:txBody>
          </p:sp>
          <p:grpSp>
            <p:nvGrpSpPr>
              <p:cNvPr id="1875" name="Group"/>
              <p:cNvGrpSpPr/>
              <p:nvPr/>
            </p:nvGrpSpPr>
            <p:grpSpPr>
              <a:xfrm>
                <a:off x="1381279" y="76198"/>
                <a:ext cx="3835384" cy="1270002"/>
                <a:chOff x="-1279047" y="-1"/>
                <a:chExt cx="3835381" cy="1270001"/>
              </a:xfrm>
            </p:grpSpPr>
            <p:sp>
              <p:nvSpPr>
                <p:cNvPr id="1872" name="data"/>
                <p:cNvSpPr/>
                <p:nvPr/>
              </p:nvSpPr>
              <p:spPr>
                <a:xfrm>
                  <a:off x="0" y="0"/>
                  <a:ext cx="1270000" cy="1270000"/>
                </a:xfrm>
                <a:prstGeom prst="rect">
                  <a:avLst/>
                </a:prstGeom>
                <a:solidFill>
                  <a:srgbClr val="00A1FF"/>
                </a:solidFill>
                <a:ln w="254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825500">
                    <a:defRPr sz="3200">
                      <a:solidFill>
                        <a:srgbClr val="000000"/>
                      </a:solidFill>
                      <a:latin typeface="Helvetica Neue Medium"/>
                      <a:ea typeface="Helvetica Neue Medium"/>
                      <a:cs typeface="Helvetica Neue Medium"/>
                      <a:sym typeface="Helvetica Neue Medium"/>
                    </a:defRPr>
                  </a:lvl1pPr>
                </a:lstStyle>
                <a:p>
                  <a:r>
                    <a:t>data</a:t>
                  </a:r>
                </a:p>
              </p:txBody>
            </p:sp>
            <p:sp>
              <p:nvSpPr>
                <p:cNvPr id="1873" name="link"/>
                <p:cNvSpPr/>
                <p:nvPr/>
              </p:nvSpPr>
              <p:spPr>
                <a:xfrm>
                  <a:off x="1286333" y="0"/>
                  <a:ext cx="1270001" cy="1270000"/>
                </a:xfrm>
                <a:prstGeom prst="rect">
                  <a:avLst/>
                </a:prstGeom>
                <a:solidFill>
                  <a:schemeClr val="accent4">
                    <a:hueOff val="-476017"/>
                    <a:lumOff val="-10042"/>
                  </a:schemeClr>
                </a:solidFill>
                <a:ln w="254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825500">
                    <a:defRPr sz="3200">
                      <a:solidFill>
                        <a:srgbClr val="000000"/>
                      </a:solidFill>
                      <a:latin typeface="Helvetica Neue Medium"/>
                      <a:ea typeface="Helvetica Neue Medium"/>
                      <a:cs typeface="Helvetica Neue Medium"/>
                      <a:sym typeface="Helvetica Neue Medium"/>
                    </a:defRPr>
                  </a:lvl1pPr>
                </a:lstStyle>
                <a:p>
                  <a:r>
                    <a:t>link</a:t>
                  </a:r>
                </a:p>
              </p:txBody>
            </p:sp>
            <p:sp>
              <p:nvSpPr>
                <p:cNvPr id="1874" name="prev"/>
                <p:cNvSpPr/>
                <p:nvPr/>
              </p:nvSpPr>
              <p:spPr>
                <a:xfrm>
                  <a:off x="-1279047" y="-1"/>
                  <a:ext cx="1270001" cy="1270001"/>
                </a:xfrm>
                <a:prstGeom prst="rect">
                  <a:avLst/>
                </a:prstGeom>
                <a:solidFill>
                  <a:schemeClr val="accent4">
                    <a:hueOff val="-476017"/>
                    <a:lumOff val="-10042"/>
                  </a:schemeClr>
                </a:solidFill>
                <a:ln w="254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825500">
                    <a:defRPr sz="3200">
                      <a:solidFill>
                        <a:srgbClr val="000000"/>
                      </a:solidFill>
                      <a:latin typeface="Helvetica Neue Medium"/>
                      <a:ea typeface="Helvetica Neue Medium"/>
                      <a:cs typeface="Helvetica Neue Medium"/>
                      <a:sym typeface="Helvetica Neue Medium"/>
                    </a:defRPr>
                  </a:lvl1pPr>
                </a:lstStyle>
                <a:p>
                  <a:r>
                    <a:t>prev</a:t>
                  </a:r>
                </a:p>
              </p:txBody>
            </p:sp>
          </p:grpSp>
          <p:sp>
            <p:nvSpPr>
              <p:cNvPr id="1884" name="Connection Line"/>
              <p:cNvSpPr/>
              <p:nvPr/>
            </p:nvSpPr>
            <p:spPr>
              <a:xfrm>
                <a:off x="-1632690" y="-547857"/>
                <a:ext cx="3118078" cy="611302"/>
              </a:xfrm>
              <a:custGeom>
                <a:avLst/>
                <a:gdLst/>
                <a:ahLst/>
                <a:cxnLst>
                  <a:cxn ang="0">
                    <a:pos x="wd2" y="hd2"/>
                  </a:cxn>
                  <a:cxn ang="5400000">
                    <a:pos x="wd2" y="hd2"/>
                  </a:cxn>
                  <a:cxn ang="10800000">
                    <a:pos x="wd2" y="hd2"/>
                  </a:cxn>
                  <a:cxn ang="16200000">
                    <a:pos x="wd2" y="hd2"/>
                  </a:cxn>
                </a:cxnLst>
                <a:rect l="0" t="0" r="r" b="b"/>
                <a:pathLst>
                  <a:path w="20906" h="16407" extrusionOk="0">
                    <a:moveTo>
                      <a:pt x="20906" y="16407"/>
                    </a:moveTo>
                    <a:cubicBezTo>
                      <a:pt x="6256" y="-3012"/>
                      <a:pt x="-694" y="-5193"/>
                      <a:pt x="55" y="9864"/>
                    </a:cubicBezTo>
                  </a:path>
                </a:pathLst>
              </a:custGeom>
              <a:noFill/>
              <a:ln w="63500" cap="flat">
                <a:solidFill>
                  <a:srgbClr val="000000"/>
                </a:solidFill>
                <a:prstDash val="solid"/>
                <a:miter lim="400000"/>
                <a:tailEnd type="triangle" w="med" len="med"/>
              </a:ln>
              <a:effectLst/>
            </p:spPr>
            <p:txBody>
              <a:bodyPr/>
              <a:lstStyle/>
              <a:p>
                <a:endParaRPr/>
              </a:p>
            </p:txBody>
          </p:sp>
        </p:grpSp>
      </p:gr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53">
                                            <p:txEl>
                                              <p:pRg st="0" end="0"/>
                                            </p:txEl>
                                          </p:spTgt>
                                        </p:tgtEl>
                                        <p:attrNameLst>
                                          <p:attrName>style.visibility</p:attrName>
                                        </p:attrNameLst>
                                      </p:cBhvr>
                                      <p:to>
                                        <p:strVal val="visible"/>
                                      </p:to>
                                    </p:set>
                                    <p:animEffect transition="in" filter="fade">
                                      <p:cBhvr>
                                        <p:cTn id="7" dur="500"/>
                                        <p:tgtEl>
                                          <p:spTgt spid="185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853">
                                            <p:txEl>
                                              <p:pRg st="1" end="1"/>
                                            </p:txEl>
                                          </p:spTgt>
                                        </p:tgtEl>
                                        <p:attrNameLst>
                                          <p:attrName>style.visibility</p:attrName>
                                        </p:attrNameLst>
                                      </p:cBhvr>
                                      <p:to>
                                        <p:strVal val="visible"/>
                                      </p:to>
                                    </p:set>
                                    <p:animEffect transition="in" filter="fade">
                                      <p:cBhvr>
                                        <p:cTn id="12" dur="500"/>
                                        <p:tgtEl>
                                          <p:spTgt spid="185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853">
                                            <p:txEl>
                                              <p:pRg st="2" end="2"/>
                                            </p:txEl>
                                          </p:spTgt>
                                        </p:tgtEl>
                                        <p:attrNameLst>
                                          <p:attrName>style.visibility</p:attrName>
                                        </p:attrNameLst>
                                      </p:cBhvr>
                                      <p:to>
                                        <p:strVal val="visible"/>
                                      </p:to>
                                    </p:set>
                                    <p:animEffect transition="in" filter="fade">
                                      <p:cBhvr>
                                        <p:cTn id="17" dur="500"/>
                                        <p:tgtEl>
                                          <p:spTgt spid="1853">
                                            <p:txEl>
                                              <p:pRg st="2" end="2"/>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1853">
                                            <p:txEl>
                                              <p:pRg st="3" end="3"/>
                                            </p:txEl>
                                          </p:spTgt>
                                        </p:tgtEl>
                                        <p:attrNameLst>
                                          <p:attrName>style.visibility</p:attrName>
                                        </p:attrNameLst>
                                      </p:cBhvr>
                                      <p:to>
                                        <p:strVal val="visible"/>
                                      </p:to>
                                    </p:set>
                                    <p:animEffect transition="in" filter="fade">
                                      <p:cBhvr>
                                        <p:cTn id="20" dur="500"/>
                                        <p:tgtEl>
                                          <p:spTgt spid="1853">
                                            <p:txEl>
                                              <p:pRg st="3" end="3"/>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1853">
                                            <p:txEl>
                                              <p:pRg st="4" end="4"/>
                                            </p:txEl>
                                          </p:spTgt>
                                        </p:tgtEl>
                                        <p:attrNameLst>
                                          <p:attrName>style.visibility</p:attrName>
                                        </p:attrNameLst>
                                      </p:cBhvr>
                                      <p:to>
                                        <p:strVal val="visible"/>
                                      </p:to>
                                    </p:set>
                                    <p:animEffect transition="in" filter="fade">
                                      <p:cBhvr>
                                        <p:cTn id="23" dur="500"/>
                                        <p:tgtEl>
                                          <p:spTgt spid="185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6" name="Doubly Linked Lists"/>
          <p:cNvSpPr txBox="1">
            <a:spLocks noGrp="1"/>
          </p:cNvSpPr>
          <p:nvPr>
            <p:ph type="title"/>
          </p:nvPr>
        </p:nvSpPr>
        <p:spPr>
          <a:prstGeom prst="rect">
            <a:avLst/>
          </a:prstGeom>
        </p:spPr>
        <p:txBody>
          <a:bodyPr/>
          <a:lstStyle/>
          <a:p>
            <a:r>
              <a:t>Doubly Linked Lists</a:t>
            </a:r>
          </a:p>
        </p:txBody>
      </p:sp>
      <p:sp>
        <p:nvSpPr>
          <p:cNvPr id="1887" name="A Data Structure to Store Sequential Collections"/>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t>A Data Structure to Store Sequential Collections</a:t>
            </a:r>
          </a:p>
        </p:txBody>
      </p:sp>
      <p:sp>
        <p:nvSpPr>
          <p:cNvPr id="1888"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97</a:t>
            </a:fld>
            <a:endParaRPr/>
          </a:p>
        </p:txBody>
      </p:sp>
      <p:sp>
        <p:nvSpPr>
          <p:cNvPr id="1889" name="Group"/>
          <p:cNvSpPr/>
          <p:nvPr/>
        </p:nvSpPr>
        <p:spPr>
          <a:xfrm>
            <a:off x="6775444" y="5707849"/>
            <a:ext cx="1270001" cy="1270001"/>
          </a:xfrm>
          <a:prstGeom prst="line">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800" b="1">
                <a:solidFill>
                  <a:srgbClr val="000000"/>
                </a:solidFill>
              </a:defRPr>
            </a:lvl1pPr>
          </a:lstStyle>
          <a:p>
            <a:r>
              <a:t>ListNode</a:t>
            </a:r>
          </a:p>
        </p:txBody>
      </p:sp>
      <p:grpSp>
        <p:nvGrpSpPr>
          <p:cNvPr id="1893" name="Group"/>
          <p:cNvGrpSpPr/>
          <p:nvPr/>
        </p:nvGrpSpPr>
        <p:grpSpPr>
          <a:xfrm>
            <a:off x="4857754" y="3868492"/>
            <a:ext cx="3835381" cy="1270002"/>
            <a:chOff x="-1279047" y="-1"/>
            <a:chExt cx="3835381" cy="1270001"/>
          </a:xfrm>
        </p:grpSpPr>
        <p:sp>
          <p:nvSpPr>
            <p:cNvPr id="1890" name="data"/>
            <p:cNvSpPr/>
            <p:nvPr/>
          </p:nvSpPr>
          <p:spPr>
            <a:xfrm>
              <a:off x="0" y="0"/>
              <a:ext cx="1270000" cy="1270000"/>
            </a:xfrm>
            <a:prstGeom prst="rect">
              <a:avLst/>
            </a:prstGeom>
            <a:solidFill>
              <a:srgbClr val="00A1FF"/>
            </a:solidFill>
            <a:ln w="254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825500">
                <a:defRPr sz="3200">
                  <a:solidFill>
                    <a:srgbClr val="000000"/>
                  </a:solidFill>
                  <a:latin typeface="Helvetica Neue Medium"/>
                  <a:ea typeface="Helvetica Neue Medium"/>
                  <a:cs typeface="Helvetica Neue Medium"/>
                  <a:sym typeface="Helvetica Neue Medium"/>
                </a:defRPr>
              </a:lvl1pPr>
            </a:lstStyle>
            <a:p>
              <a:r>
                <a:t>data</a:t>
              </a:r>
            </a:p>
          </p:txBody>
        </p:sp>
        <p:sp>
          <p:nvSpPr>
            <p:cNvPr id="1891" name="link"/>
            <p:cNvSpPr/>
            <p:nvPr/>
          </p:nvSpPr>
          <p:spPr>
            <a:xfrm>
              <a:off x="1286333" y="0"/>
              <a:ext cx="1270001" cy="1270000"/>
            </a:xfrm>
            <a:prstGeom prst="rect">
              <a:avLst/>
            </a:prstGeom>
            <a:solidFill>
              <a:schemeClr val="accent4">
                <a:hueOff val="-476017"/>
                <a:lumOff val="-10042"/>
              </a:schemeClr>
            </a:solidFill>
            <a:ln w="254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825500">
                <a:defRPr sz="3200">
                  <a:solidFill>
                    <a:srgbClr val="000000"/>
                  </a:solidFill>
                  <a:latin typeface="Helvetica Neue Medium"/>
                  <a:ea typeface="Helvetica Neue Medium"/>
                  <a:cs typeface="Helvetica Neue Medium"/>
                  <a:sym typeface="Helvetica Neue Medium"/>
                </a:defRPr>
              </a:lvl1pPr>
            </a:lstStyle>
            <a:p>
              <a:r>
                <a:t>link</a:t>
              </a:r>
            </a:p>
          </p:txBody>
        </p:sp>
        <p:sp>
          <p:nvSpPr>
            <p:cNvPr id="1892" name="prev"/>
            <p:cNvSpPr/>
            <p:nvPr/>
          </p:nvSpPr>
          <p:spPr>
            <a:xfrm>
              <a:off x="-1279047" y="-1"/>
              <a:ext cx="1270001" cy="1270001"/>
            </a:xfrm>
            <a:prstGeom prst="rect">
              <a:avLst/>
            </a:prstGeom>
            <a:solidFill>
              <a:schemeClr val="accent4">
                <a:hueOff val="-476017"/>
                <a:lumOff val="-10042"/>
              </a:schemeClr>
            </a:solidFill>
            <a:ln w="254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825500">
                <a:defRPr sz="3200">
                  <a:solidFill>
                    <a:srgbClr val="000000"/>
                  </a:solidFill>
                  <a:latin typeface="Helvetica Neue Medium"/>
                  <a:ea typeface="Helvetica Neue Medium"/>
                  <a:cs typeface="Helvetica Neue Medium"/>
                  <a:sym typeface="Helvetica Neue Medium"/>
                </a:defRPr>
              </a:lvl1pPr>
            </a:lstStyle>
            <a:p>
              <a:r>
                <a:t>prev</a:t>
              </a:r>
            </a:p>
          </p:txBody>
        </p:sp>
      </p:grpSp>
      <p:pic>
        <p:nvPicPr>
          <p:cNvPr id="1894" name="Image" descr="Image"/>
          <p:cNvPicPr>
            <a:picLocks noChangeAspect="1"/>
          </p:cNvPicPr>
          <p:nvPr/>
        </p:nvPicPr>
        <p:blipFill>
          <a:blip r:embed="rId2"/>
          <a:stretch>
            <a:fillRect/>
          </a:stretch>
        </p:blipFill>
        <p:spPr>
          <a:xfrm>
            <a:off x="9375742" y="2616453"/>
            <a:ext cx="12344609" cy="4477029"/>
          </a:xfrm>
          <a:prstGeom prst="rect">
            <a:avLst/>
          </a:prstGeom>
          <a:ln w="25400">
            <a:miter lim="400000"/>
          </a:ln>
          <a:effectLst>
            <a:outerShdw blurRad="254000" dist="127000" dir="5400000" rotWithShape="0">
              <a:srgbClr val="000000">
                <a:alpha val="70000"/>
              </a:srgbClr>
            </a:outerShdw>
          </a:effectLst>
        </p:spPr>
      </p:pic>
    </p:spTree>
  </p:cSld>
  <p:clrMapOvr>
    <a:masterClrMapping/>
  </p:clrMapOvr>
  <p:transition spd="med"/>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6" name="Doubly Linked Lists"/>
          <p:cNvSpPr txBox="1">
            <a:spLocks noGrp="1"/>
          </p:cNvSpPr>
          <p:nvPr>
            <p:ph type="title"/>
          </p:nvPr>
        </p:nvSpPr>
        <p:spPr>
          <a:prstGeom prst="rect">
            <a:avLst/>
          </a:prstGeom>
        </p:spPr>
        <p:txBody>
          <a:bodyPr/>
          <a:lstStyle/>
          <a:p>
            <a:r>
              <a:t>Doubly Linked Lists</a:t>
            </a:r>
          </a:p>
        </p:txBody>
      </p:sp>
      <p:sp>
        <p:nvSpPr>
          <p:cNvPr id="1897" name="A Data Structure to Store Sequential Collections"/>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t>A Data Structure to Store Sequential Collections</a:t>
            </a:r>
          </a:p>
        </p:txBody>
      </p:sp>
      <p:sp>
        <p:nvSpPr>
          <p:cNvPr id="1898"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98</a:t>
            </a:fld>
            <a:endParaRPr/>
          </a:p>
        </p:txBody>
      </p:sp>
      <p:sp>
        <p:nvSpPr>
          <p:cNvPr id="1899" name="Group"/>
          <p:cNvSpPr/>
          <p:nvPr/>
        </p:nvSpPr>
        <p:spPr>
          <a:xfrm>
            <a:off x="6775444" y="5707849"/>
            <a:ext cx="1270001" cy="1270001"/>
          </a:xfrm>
          <a:prstGeom prst="line">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800" b="1">
                <a:solidFill>
                  <a:srgbClr val="000000"/>
                </a:solidFill>
              </a:defRPr>
            </a:lvl1pPr>
          </a:lstStyle>
          <a:p>
            <a:r>
              <a:t>ListNode</a:t>
            </a:r>
          </a:p>
        </p:txBody>
      </p:sp>
      <p:grpSp>
        <p:nvGrpSpPr>
          <p:cNvPr id="1927" name="Group"/>
          <p:cNvGrpSpPr/>
          <p:nvPr/>
        </p:nvGrpSpPr>
        <p:grpSpPr>
          <a:xfrm>
            <a:off x="3104517" y="8099383"/>
            <a:ext cx="18174967" cy="4720562"/>
            <a:chOff x="0" y="-38100"/>
            <a:chExt cx="18174966" cy="4720562"/>
          </a:xfrm>
        </p:grpSpPr>
        <p:grpSp>
          <p:nvGrpSpPr>
            <p:cNvPr id="1902" name="Now we need a DoublyLinkedList class"/>
            <p:cNvGrpSpPr/>
            <p:nvPr/>
          </p:nvGrpSpPr>
          <p:grpSpPr>
            <a:xfrm>
              <a:off x="2962707" y="-38100"/>
              <a:ext cx="12249551" cy="1010282"/>
              <a:chOff x="0" y="0"/>
              <a:chExt cx="12249549" cy="1010281"/>
            </a:xfrm>
          </p:grpSpPr>
          <p:sp>
            <p:nvSpPr>
              <p:cNvPr id="1901" name="Now we need a DoublyLinkedList class"/>
              <p:cNvSpPr txBox="1"/>
              <p:nvPr/>
            </p:nvSpPr>
            <p:spPr>
              <a:xfrm>
                <a:off x="38100" y="38100"/>
                <a:ext cx="12173349" cy="934081"/>
              </a:xfrm>
              <a:prstGeom prst="rect">
                <a:avLst/>
              </a:prstGeom>
              <a:solidFill>
                <a:schemeClr val="accent1"/>
              </a:solidFill>
              <a:ln>
                <a:noFill/>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nSpc>
                    <a:spcPct val="150000"/>
                  </a:lnSpc>
                  <a:defRPr sz="5000" b="1">
                    <a:solidFill>
                      <a:srgbClr val="000000"/>
                    </a:solidFill>
                  </a:defRPr>
                </a:lvl1pPr>
              </a:lstStyle>
              <a:p>
                <a:pPr>
                  <a:defRPr b="0"/>
                </a:pPr>
                <a:r>
                  <a:rPr b="1"/>
                  <a:t>Now we need a DoublyLinkedList class</a:t>
                </a:r>
              </a:p>
            </p:txBody>
          </p:sp>
          <p:pic>
            <p:nvPicPr>
              <p:cNvPr id="1900" name="Now we need a DoublyLinkedList class Now we need a DoublyLinkedList class" descr="Now we need a DoublyLinkedList class Now we need a DoublyLinkedList class"/>
              <p:cNvPicPr>
                <a:picLocks/>
              </p:cNvPicPr>
              <p:nvPr/>
            </p:nvPicPr>
            <p:blipFill>
              <a:blip r:embed="rId2"/>
              <a:stretch>
                <a:fillRect/>
              </a:stretch>
            </p:blipFill>
            <p:spPr>
              <a:xfrm>
                <a:off x="0" y="0"/>
                <a:ext cx="12249549" cy="1010281"/>
              </a:xfrm>
              <a:prstGeom prst="rect">
                <a:avLst/>
              </a:prstGeom>
              <a:effectLst/>
            </p:spPr>
          </p:pic>
        </p:grpSp>
        <p:sp>
          <p:nvSpPr>
            <p:cNvPr id="1903" name="DoublyLinkedList"/>
            <p:cNvSpPr txBox="1"/>
            <p:nvPr/>
          </p:nvSpPr>
          <p:spPr>
            <a:xfrm>
              <a:off x="6507807" y="3861944"/>
              <a:ext cx="5159351" cy="82051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defRPr sz="4800" b="1">
                  <a:solidFill>
                    <a:srgbClr val="000000"/>
                  </a:solidFill>
                </a:defRPr>
              </a:lvl1pPr>
            </a:lstStyle>
            <a:p>
              <a:r>
                <a:t>DoublyLinkedList</a:t>
              </a:r>
            </a:p>
          </p:txBody>
        </p:sp>
        <p:grpSp>
          <p:nvGrpSpPr>
            <p:cNvPr id="1926" name="Group"/>
            <p:cNvGrpSpPr/>
            <p:nvPr/>
          </p:nvGrpSpPr>
          <p:grpSpPr>
            <a:xfrm>
              <a:off x="0" y="1233232"/>
              <a:ext cx="18174966" cy="2367658"/>
              <a:chOff x="0" y="-3"/>
              <a:chExt cx="18174966" cy="2367658"/>
            </a:xfrm>
          </p:grpSpPr>
          <p:sp>
            <p:nvSpPr>
              <p:cNvPr id="1904" name="None"/>
              <p:cNvSpPr/>
              <p:nvPr/>
            </p:nvSpPr>
            <p:spPr>
              <a:xfrm>
                <a:off x="16756781" y="973387"/>
                <a:ext cx="1418185" cy="570363"/>
              </a:xfrm>
              <a:prstGeom prst="rect">
                <a:avLst/>
              </a:prstGeom>
              <a:solidFill>
                <a:srgbClr val="000000"/>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825500">
                  <a:defRPr sz="3200">
                    <a:solidFill>
                      <a:srgbClr val="FFFFFF"/>
                    </a:solidFill>
                    <a:latin typeface="Helvetica Neue Medium"/>
                    <a:ea typeface="Helvetica Neue Medium"/>
                    <a:cs typeface="Helvetica Neue Medium"/>
                    <a:sym typeface="Helvetica Neue Medium"/>
                  </a:defRPr>
                </a:lvl1pPr>
              </a:lstStyle>
              <a:p>
                <a:r>
                  <a:t>None</a:t>
                </a:r>
              </a:p>
            </p:txBody>
          </p:sp>
          <p:sp>
            <p:nvSpPr>
              <p:cNvPr id="1933" name="Connection Line"/>
              <p:cNvSpPr/>
              <p:nvPr/>
            </p:nvSpPr>
            <p:spPr>
              <a:xfrm>
                <a:off x="769982" y="248353"/>
                <a:ext cx="1801030" cy="393676"/>
              </a:xfrm>
              <a:custGeom>
                <a:avLst/>
                <a:gdLst/>
                <a:ahLst/>
                <a:cxnLst>
                  <a:cxn ang="0">
                    <a:pos x="wd2" y="hd2"/>
                  </a:cxn>
                  <a:cxn ang="5400000">
                    <a:pos x="wd2" y="hd2"/>
                  </a:cxn>
                  <a:cxn ang="10800000">
                    <a:pos x="wd2" y="hd2"/>
                  </a:cxn>
                  <a:cxn ang="16200000">
                    <a:pos x="wd2" y="hd2"/>
                  </a:cxn>
                </a:cxnLst>
                <a:rect l="0" t="0" r="r" b="b"/>
                <a:pathLst>
                  <a:path w="21232" h="16207" extrusionOk="0">
                    <a:moveTo>
                      <a:pt x="21232" y="14924"/>
                    </a:moveTo>
                    <a:cubicBezTo>
                      <a:pt x="6704" y="-5393"/>
                      <a:pt x="-368" y="-4965"/>
                      <a:pt x="15" y="16207"/>
                    </a:cubicBezTo>
                  </a:path>
                </a:pathLst>
              </a:custGeom>
              <a:noFill/>
              <a:ln w="63500" cap="flat">
                <a:solidFill>
                  <a:srgbClr val="000000"/>
                </a:solidFill>
                <a:prstDash val="solid"/>
                <a:miter lim="400000"/>
                <a:tailEnd type="triangle" w="med" len="med"/>
              </a:ln>
              <a:effectLst/>
            </p:spPr>
            <p:txBody>
              <a:bodyPr/>
              <a:lstStyle/>
              <a:p>
                <a:endParaRPr/>
              </a:p>
            </p:txBody>
          </p:sp>
          <p:sp>
            <p:nvSpPr>
              <p:cNvPr id="1906" name="None"/>
              <p:cNvSpPr/>
              <p:nvPr/>
            </p:nvSpPr>
            <p:spPr>
              <a:xfrm>
                <a:off x="0" y="973387"/>
                <a:ext cx="1418184" cy="570363"/>
              </a:xfrm>
              <a:prstGeom prst="rect">
                <a:avLst/>
              </a:prstGeom>
              <a:solidFill>
                <a:srgbClr val="000000"/>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825500">
                  <a:defRPr sz="3200">
                    <a:solidFill>
                      <a:srgbClr val="FFFFFF"/>
                    </a:solidFill>
                    <a:latin typeface="Helvetica Neue Medium"/>
                    <a:ea typeface="Helvetica Neue Medium"/>
                    <a:cs typeface="Helvetica Neue Medium"/>
                    <a:sym typeface="Helvetica Neue Medium"/>
                  </a:defRPr>
                </a:lvl1pPr>
              </a:lstStyle>
              <a:p>
                <a:r>
                  <a:t>None</a:t>
                </a:r>
              </a:p>
            </p:txBody>
          </p:sp>
          <p:grpSp>
            <p:nvGrpSpPr>
              <p:cNvPr id="1914" name="Group"/>
              <p:cNvGrpSpPr/>
              <p:nvPr/>
            </p:nvGrpSpPr>
            <p:grpSpPr>
              <a:xfrm>
                <a:off x="4123388" y="-3"/>
                <a:ext cx="9497369" cy="2367658"/>
                <a:chOff x="-1632690" y="-547857"/>
                <a:chExt cx="9497366" cy="2367654"/>
              </a:xfrm>
            </p:grpSpPr>
            <p:sp>
              <p:nvSpPr>
                <p:cNvPr id="1934" name="Connection Line"/>
                <p:cNvSpPr/>
                <p:nvPr/>
              </p:nvSpPr>
              <p:spPr>
                <a:xfrm>
                  <a:off x="-650886" y="1141981"/>
                  <a:ext cx="3255180" cy="677816"/>
                </a:xfrm>
                <a:custGeom>
                  <a:avLst/>
                  <a:gdLst/>
                  <a:ahLst/>
                  <a:cxnLst>
                    <a:cxn ang="0">
                      <a:pos x="wd2" y="hd2"/>
                    </a:cxn>
                    <a:cxn ang="5400000">
                      <a:pos x="wd2" y="hd2"/>
                    </a:cxn>
                    <a:cxn ang="10800000">
                      <a:pos x="wd2" y="hd2"/>
                    </a:cxn>
                    <a:cxn ang="16200000">
                      <a:pos x="wd2" y="hd2"/>
                    </a:cxn>
                  </a:cxnLst>
                  <a:rect l="0" t="0" r="r" b="b"/>
                  <a:pathLst>
                    <a:path w="21600" h="16535" extrusionOk="0">
                      <a:moveTo>
                        <a:pt x="0" y="0"/>
                      </a:moveTo>
                      <a:cubicBezTo>
                        <a:pt x="10993" y="18910"/>
                        <a:pt x="18193" y="21600"/>
                        <a:pt x="21600" y="8070"/>
                      </a:cubicBezTo>
                    </a:path>
                  </a:pathLst>
                </a:custGeom>
                <a:noFill/>
                <a:ln w="63500" cap="flat">
                  <a:solidFill>
                    <a:srgbClr val="000000"/>
                  </a:solidFill>
                  <a:prstDash val="solid"/>
                  <a:miter lim="400000"/>
                  <a:tailEnd type="triangle" w="med" len="med"/>
                </a:ln>
                <a:effectLst/>
              </p:spPr>
              <p:txBody>
                <a:bodyPr/>
                <a:lstStyle/>
                <a:p>
                  <a:endParaRPr/>
                </a:p>
              </p:txBody>
            </p:sp>
            <p:sp>
              <p:nvSpPr>
                <p:cNvPr id="1935" name="Connection Line"/>
                <p:cNvSpPr/>
                <p:nvPr/>
              </p:nvSpPr>
              <p:spPr>
                <a:xfrm>
                  <a:off x="4609496" y="1141981"/>
                  <a:ext cx="3255180" cy="677816"/>
                </a:xfrm>
                <a:custGeom>
                  <a:avLst/>
                  <a:gdLst/>
                  <a:ahLst/>
                  <a:cxnLst>
                    <a:cxn ang="0">
                      <a:pos x="wd2" y="hd2"/>
                    </a:cxn>
                    <a:cxn ang="5400000">
                      <a:pos x="wd2" y="hd2"/>
                    </a:cxn>
                    <a:cxn ang="10800000">
                      <a:pos x="wd2" y="hd2"/>
                    </a:cxn>
                    <a:cxn ang="16200000">
                      <a:pos x="wd2" y="hd2"/>
                    </a:cxn>
                  </a:cxnLst>
                  <a:rect l="0" t="0" r="r" b="b"/>
                  <a:pathLst>
                    <a:path w="21600" h="16535" extrusionOk="0">
                      <a:moveTo>
                        <a:pt x="0" y="0"/>
                      </a:moveTo>
                      <a:cubicBezTo>
                        <a:pt x="10993" y="18910"/>
                        <a:pt x="18193" y="21600"/>
                        <a:pt x="21600" y="8070"/>
                      </a:cubicBezTo>
                    </a:path>
                  </a:pathLst>
                </a:custGeom>
                <a:noFill/>
                <a:ln w="63500" cap="flat">
                  <a:solidFill>
                    <a:srgbClr val="000000"/>
                  </a:solidFill>
                  <a:prstDash val="solid"/>
                  <a:miter lim="400000"/>
                  <a:tailEnd type="triangle" w="med" len="med"/>
                </a:ln>
                <a:effectLst/>
              </p:spPr>
              <p:txBody>
                <a:bodyPr/>
                <a:lstStyle/>
                <a:p>
                  <a:endParaRPr/>
                </a:p>
              </p:txBody>
            </p:sp>
            <p:grpSp>
              <p:nvGrpSpPr>
                <p:cNvPr id="1912" name="Group"/>
                <p:cNvGrpSpPr/>
                <p:nvPr/>
              </p:nvGrpSpPr>
              <p:grpSpPr>
                <a:xfrm>
                  <a:off x="1381279" y="76198"/>
                  <a:ext cx="3835384" cy="1270002"/>
                  <a:chOff x="-1279047" y="-1"/>
                  <a:chExt cx="3835381" cy="1270001"/>
                </a:xfrm>
              </p:grpSpPr>
              <p:sp>
                <p:nvSpPr>
                  <p:cNvPr id="1909" name="data"/>
                  <p:cNvSpPr/>
                  <p:nvPr/>
                </p:nvSpPr>
                <p:spPr>
                  <a:xfrm>
                    <a:off x="0" y="0"/>
                    <a:ext cx="1270000" cy="1270000"/>
                  </a:xfrm>
                  <a:prstGeom prst="rect">
                    <a:avLst/>
                  </a:prstGeom>
                  <a:solidFill>
                    <a:srgbClr val="00A1FF"/>
                  </a:solidFill>
                  <a:ln w="254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825500">
                      <a:defRPr sz="3200">
                        <a:solidFill>
                          <a:srgbClr val="000000"/>
                        </a:solidFill>
                        <a:latin typeface="Helvetica Neue Medium"/>
                        <a:ea typeface="Helvetica Neue Medium"/>
                        <a:cs typeface="Helvetica Neue Medium"/>
                        <a:sym typeface="Helvetica Neue Medium"/>
                      </a:defRPr>
                    </a:lvl1pPr>
                  </a:lstStyle>
                  <a:p>
                    <a:r>
                      <a:t>data</a:t>
                    </a:r>
                  </a:p>
                </p:txBody>
              </p:sp>
              <p:sp>
                <p:nvSpPr>
                  <p:cNvPr id="1910" name="link"/>
                  <p:cNvSpPr/>
                  <p:nvPr/>
                </p:nvSpPr>
                <p:spPr>
                  <a:xfrm>
                    <a:off x="1286333" y="0"/>
                    <a:ext cx="1270001" cy="1270000"/>
                  </a:xfrm>
                  <a:prstGeom prst="rect">
                    <a:avLst/>
                  </a:prstGeom>
                  <a:solidFill>
                    <a:schemeClr val="accent4">
                      <a:hueOff val="-476017"/>
                      <a:lumOff val="-10042"/>
                    </a:schemeClr>
                  </a:solidFill>
                  <a:ln w="254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825500">
                      <a:defRPr sz="3200">
                        <a:solidFill>
                          <a:srgbClr val="000000"/>
                        </a:solidFill>
                        <a:latin typeface="Helvetica Neue Medium"/>
                        <a:ea typeface="Helvetica Neue Medium"/>
                        <a:cs typeface="Helvetica Neue Medium"/>
                        <a:sym typeface="Helvetica Neue Medium"/>
                      </a:defRPr>
                    </a:lvl1pPr>
                  </a:lstStyle>
                  <a:p>
                    <a:r>
                      <a:t>link</a:t>
                    </a:r>
                  </a:p>
                </p:txBody>
              </p:sp>
              <p:sp>
                <p:nvSpPr>
                  <p:cNvPr id="1911" name="prev"/>
                  <p:cNvSpPr/>
                  <p:nvPr/>
                </p:nvSpPr>
                <p:spPr>
                  <a:xfrm>
                    <a:off x="-1279047" y="-1"/>
                    <a:ext cx="1270001" cy="1270001"/>
                  </a:xfrm>
                  <a:prstGeom prst="rect">
                    <a:avLst/>
                  </a:prstGeom>
                  <a:solidFill>
                    <a:schemeClr val="accent4">
                      <a:hueOff val="-476017"/>
                      <a:lumOff val="-10042"/>
                    </a:schemeClr>
                  </a:solidFill>
                  <a:ln w="254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825500">
                      <a:defRPr sz="3200">
                        <a:solidFill>
                          <a:srgbClr val="000000"/>
                        </a:solidFill>
                        <a:latin typeface="Helvetica Neue Medium"/>
                        <a:ea typeface="Helvetica Neue Medium"/>
                        <a:cs typeface="Helvetica Neue Medium"/>
                        <a:sym typeface="Helvetica Neue Medium"/>
                      </a:defRPr>
                    </a:lvl1pPr>
                  </a:lstStyle>
                  <a:p>
                    <a:r>
                      <a:t>prev</a:t>
                    </a:r>
                  </a:p>
                </p:txBody>
              </p:sp>
            </p:grpSp>
            <p:sp>
              <p:nvSpPr>
                <p:cNvPr id="1936" name="Connection Line"/>
                <p:cNvSpPr/>
                <p:nvPr/>
              </p:nvSpPr>
              <p:spPr>
                <a:xfrm>
                  <a:off x="-1632690" y="-547857"/>
                  <a:ext cx="3118078" cy="611302"/>
                </a:xfrm>
                <a:custGeom>
                  <a:avLst/>
                  <a:gdLst/>
                  <a:ahLst/>
                  <a:cxnLst>
                    <a:cxn ang="0">
                      <a:pos x="wd2" y="hd2"/>
                    </a:cxn>
                    <a:cxn ang="5400000">
                      <a:pos x="wd2" y="hd2"/>
                    </a:cxn>
                    <a:cxn ang="10800000">
                      <a:pos x="wd2" y="hd2"/>
                    </a:cxn>
                    <a:cxn ang="16200000">
                      <a:pos x="wd2" y="hd2"/>
                    </a:cxn>
                  </a:cxnLst>
                  <a:rect l="0" t="0" r="r" b="b"/>
                  <a:pathLst>
                    <a:path w="20906" h="16407" extrusionOk="0">
                      <a:moveTo>
                        <a:pt x="20906" y="16407"/>
                      </a:moveTo>
                      <a:cubicBezTo>
                        <a:pt x="6256" y="-3012"/>
                        <a:pt x="-694" y="-5193"/>
                        <a:pt x="55" y="9864"/>
                      </a:cubicBezTo>
                    </a:path>
                  </a:pathLst>
                </a:custGeom>
                <a:noFill/>
                <a:ln w="63500" cap="flat">
                  <a:solidFill>
                    <a:srgbClr val="000000"/>
                  </a:solidFill>
                  <a:prstDash val="solid"/>
                  <a:miter lim="400000"/>
                  <a:tailEnd type="triangle" w="med" len="med"/>
                </a:ln>
                <a:effectLst/>
              </p:spPr>
              <p:txBody>
                <a:bodyPr/>
                <a:lstStyle/>
                <a:p>
                  <a:endParaRPr/>
                </a:p>
              </p:txBody>
            </p:sp>
          </p:grpSp>
          <p:grpSp>
            <p:nvGrpSpPr>
              <p:cNvPr id="1921" name="Group"/>
              <p:cNvGrpSpPr/>
              <p:nvPr/>
            </p:nvGrpSpPr>
            <p:grpSpPr>
              <a:xfrm>
                <a:off x="9077774" y="-1"/>
                <a:ext cx="8321032" cy="2106522"/>
                <a:chOff x="-1632690" y="-547857"/>
                <a:chExt cx="8321032" cy="2106522"/>
              </a:xfrm>
            </p:grpSpPr>
            <p:sp>
              <p:nvSpPr>
                <p:cNvPr id="1937" name="Connection Line"/>
                <p:cNvSpPr/>
                <p:nvPr/>
              </p:nvSpPr>
              <p:spPr>
                <a:xfrm>
                  <a:off x="4609496" y="1085657"/>
                  <a:ext cx="2078846" cy="473008"/>
                </a:xfrm>
                <a:custGeom>
                  <a:avLst/>
                  <a:gdLst/>
                  <a:ahLst/>
                  <a:cxnLst>
                    <a:cxn ang="0">
                      <a:pos x="wd2" y="hd2"/>
                    </a:cxn>
                    <a:cxn ang="5400000">
                      <a:pos x="wd2" y="hd2"/>
                    </a:cxn>
                    <a:cxn ang="10800000">
                      <a:pos x="wd2" y="hd2"/>
                    </a:cxn>
                    <a:cxn ang="16200000">
                      <a:pos x="wd2" y="hd2"/>
                    </a:cxn>
                  </a:cxnLst>
                  <a:rect l="0" t="0" r="r" b="b"/>
                  <a:pathLst>
                    <a:path w="21600" h="16215" extrusionOk="0">
                      <a:moveTo>
                        <a:pt x="0" y="1931"/>
                      </a:moveTo>
                      <a:cubicBezTo>
                        <a:pt x="11568" y="21600"/>
                        <a:pt x="18768" y="20956"/>
                        <a:pt x="21600" y="0"/>
                      </a:cubicBezTo>
                    </a:path>
                  </a:pathLst>
                </a:custGeom>
                <a:noFill/>
                <a:ln w="63500" cap="flat">
                  <a:solidFill>
                    <a:srgbClr val="000000"/>
                  </a:solidFill>
                  <a:prstDash val="solid"/>
                  <a:miter lim="400000"/>
                  <a:tailEnd type="triangle" w="med" len="med"/>
                </a:ln>
                <a:effectLst/>
              </p:spPr>
              <p:txBody>
                <a:bodyPr/>
                <a:lstStyle/>
                <a:p>
                  <a:endParaRPr/>
                </a:p>
              </p:txBody>
            </p:sp>
            <p:grpSp>
              <p:nvGrpSpPr>
                <p:cNvPr id="1919" name="Group"/>
                <p:cNvGrpSpPr/>
                <p:nvPr/>
              </p:nvGrpSpPr>
              <p:grpSpPr>
                <a:xfrm>
                  <a:off x="1381279" y="76198"/>
                  <a:ext cx="3835384" cy="1270002"/>
                  <a:chOff x="-1279047" y="-1"/>
                  <a:chExt cx="3835381" cy="1270001"/>
                </a:xfrm>
              </p:grpSpPr>
              <p:sp>
                <p:nvSpPr>
                  <p:cNvPr id="1916" name="data"/>
                  <p:cNvSpPr/>
                  <p:nvPr/>
                </p:nvSpPr>
                <p:spPr>
                  <a:xfrm>
                    <a:off x="0" y="0"/>
                    <a:ext cx="1270000" cy="1270000"/>
                  </a:xfrm>
                  <a:prstGeom prst="rect">
                    <a:avLst/>
                  </a:prstGeom>
                  <a:solidFill>
                    <a:srgbClr val="00A1FF"/>
                  </a:solidFill>
                  <a:ln w="254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825500">
                      <a:defRPr sz="3200">
                        <a:solidFill>
                          <a:srgbClr val="000000"/>
                        </a:solidFill>
                        <a:latin typeface="Helvetica Neue Medium"/>
                        <a:ea typeface="Helvetica Neue Medium"/>
                        <a:cs typeface="Helvetica Neue Medium"/>
                        <a:sym typeface="Helvetica Neue Medium"/>
                      </a:defRPr>
                    </a:lvl1pPr>
                  </a:lstStyle>
                  <a:p>
                    <a:r>
                      <a:t>data</a:t>
                    </a:r>
                  </a:p>
                </p:txBody>
              </p:sp>
              <p:sp>
                <p:nvSpPr>
                  <p:cNvPr id="1917" name="link"/>
                  <p:cNvSpPr/>
                  <p:nvPr/>
                </p:nvSpPr>
                <p:spPr>
                  <a:xfrm>
                    <a:off x="1286333" y="0"/>
                    <a:ext cx="1270001" cy="1270000"/>
                  </a:xfrm>
                  <a:prstGeom prst="rect">
                    <a:avLst/>
                  </a:prstGeom>
                  <a:solidFill>
                    <a:schemeClr val="accent4">
                      <a:hueOff val="-476017"/>
                      <a:lumOff val="-10042"/>
                    </a:schemeClr>
                  </a:solidFill>
                  <a:ln w="254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825500">
                      <a:defRPr sz="3200">
                        <a:solidFill>
                          <a:srgbClr val="000000"/>
                        </a:solidFill>
                        <a:latin typeface="Helvetica Neue Medium"/>
                        <a:ea typeface="Helvetica Neue Medium"/>
                        <a:cs typeface="Helvetica Neue Medium"/>
                        <a:sym typeface="Helvetica Neue Medium"/>
                      </a:defRPr>
                    </a:lvl1pPr>
                  </a:lstStyle>
                  <a:p>
                    <a:r>
                      <a:t>link</a:t>
                    </a:r>
                  </a:p>
                </p:txBody>
              </p:sp>
              <p:sp>
                <p:nvSpPr>
                  <p:cNvPr id="1918" name="prev"/>
                  <p:cNvSpPr/>
                  <p:nvPr/>
                </p:nvSpPr>
                <p:spPr>
                  <a:xfrm>
                    <a:off x="-1279047" y="-1"/>
                    <a:ext cx="1270001" cy="1270001"/>
                  </a:xfrm>
                  <a:prstGeom prst="rect">
                    <a:avLst/>
                  </a:prstGeom>
                  <a:solidFill>
                    <a:schemeClr val="accent4">
                      <a:hueOff val="-476017"/>
                      <a:lumOff val="-10042"/>
                    </a:schemeClr>
                  </a:solidFill>
                  <a:ln w="254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825500">
                      <a:defRPr sz="3200">
                        <a:solidFill>
                          <a:srgbClr val="000000"/>
                        </a:solidFill>
                        <a:latin typeface="Helvetica Neue Medium"/>
                        <a:ea typeface="Helvetica Neue Medium"/>
                        <a:cs typeface="Helvetica Neue Medium"/>
                        <a:sym typeface="Helvetica Neue Medium"/>
                      </a:defRPr>
                    </a:lvl1pPr>
                  </a:lstStyle>
                  <a:p>
                    <a:r>
                      <a:t>prev</a:t>
                    </a:r>
                  </a:p>
                </p:txBody>
              </p:sp>
            </p:grpSp>
            <p:sp>
              <p:nvSpPr>
                <p:cNvPr id="1938" name="Connection Line"/>
                <p:cNvSpPr/>
                <p:nvPr/>
              </p:nvSpPr>
              <p:spPr>
                <a:xfrm>
                  <a:off x="-1632690" y="-547857"/>
                  <a:ext cx="3118078" cy="611302"/>
                </a:xfrm>
                <a:custGeom>
                  <a:avLst/>
                  <a:gdLst/>
                  <a:ahLst/>
                  <a:cxnLst>
                    <a:cxn ang="0">
                      <a:pos x="wd2" y="hd2"/>
                    </a:cxn>
                    <a:cxn ang="5400000">
                      <a:pos x="wd2" y="hd2"/>
                    </a:cxn>
                    <a:cxn ang="10800000">
                      <a:pos x="wd2" y="hd2"/>
                    </a:cxn>
                    <a:cxn ang="16200000">
                      <a:pos x="wd2" y="hd2"/>
                    </a:cxn>
                  </a:cxnLst>
                  <a:rect l="0" t="0" r="r" b="b"/>
                  <a:pathLst>
                    <a:path w="20906" h="16407" extrusionOk="0">
                      <a:moveTo>
                        <a:pt x="20906" y="16407"/>
                      </a:moveTo>
                      <a:cubicBezTo>
                        <a:pt x="6256" y="-3012"/>
                        <a:pt x="-694" y="-5193"/>
                        <a:pt x="55" y="9864"/>
                      </a:cubicBezTo>
                    </a:path>
                  </a:pathLst>
                </a:custGeom>
                <a:noFill/>
                <a:ln w="63500" cap="flat">
                  <a:solidFill>
                    <a:srgbClr val="000000"/>
                  </a:solidFill>
                  <a:prstDash val="solid"/>
                  <a:miter lim="400000"/>
                  <a:tailEnd type="triangle" w="med" len="med"/>
                </a:ln>
                <a:effectLst/>
              </p:spPr>
              <p:txBody>
                <a:bodyPr/>
                <a:lstStyle/>
                <a:p>
                  <a:endParaRPr/>
                </a:p>
              </p:txBody>
            </p:sp>
          </p:grpSp>
          <p:grpSp>
            <p:nvGrpSpPr>
              <p:cNvPr id="1925" name="Group"/>
              <p:cNvGrpSpPr/>
              <p:nvPr/>
            </p:nvGrpSpPr>
            <p:grpSpPr>
              <a:xfrm>
                <a:off x="2068940" y="623567"/>
                <a:ext cx="3835384" cy="1270002"/>
                <a:chOff x="-1279047" y="-1"/>
                <a:chExt cx="3835381" cy="1270001"/>
              </a:xfrm>
            </p:grpSpPr>
            <p:sp>
              <p:nvSpPr>
                <p:cNvPr id="1922" name="data"/>
                <p:cNvSpPr/>
                <p:nvPr/>
              </p:nvSpPr>
              <p:spPr>
                <a:xfrm>
                  <a:off x="0" y="0"/>
                  <a:ext cx="1270000" cy="1270000"/>
                </a:xfrm>
                <a:prstGeom prst="rect">
                  <a:avLst/>
                </a:prstGeom>
                <a:solidFill>
                  <a:srgbClr val="00A1FF"/>
                </a:solidFill>
                <a:ln w="254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825500">
                    <a:defRPr sz="3200">
                      <a:solidFill>
                        <a:srgbClr val="000000"/>
                      </a:solidFill>
                      <a:latin typeface="Helvetica Neue Medium"/>
                      <a:ea typeface="Helvetica Neue Medium"/>
                      <a:cs typeface="Helvetica Neue Medium"/>
                      <a:sym typeface="Helvetica Neue Medium"/>
                    </a:defRPr>
                  </a:lvl1pPr>
                </a:lstStyle>
                <a:p>
                  <a:r>
                    <a:t>data</a:t>
                  </a:r>
                </a:p>
              </p:txBody>
            </p:sp>
            <p:sp>
              <p:nvSpPr>
                <p:cNvPr id="1923" name="link"/>
                <p:cNvSpPr/>
                <p:nvPr/>
              </p:nvSpPr>
              <p:spPr>
                <a:xfrm>
                  <a:off x="1286333" y="0"/>
                  <a:ext cx="1270001" cy="1270000"/>
                </a:xfrm>
                <a:prstGeom prst="rect">
                  <a:avLst/>
                </a:prstGeom>
                <a:solidFill>
                  <a:schemeClr val="accent4">
                    <a:hueOff val="-476017"/>
                    <a:lumOff val="-10042"/>
                  </a:schemeClr>
                </a:solidFill>
                <a:ln w="254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825500">
                    <a:defRPr sz="3200">
                      <a:solidFill>
                        <a:srgbClr val="000000"/>
                      </a:solidFill>
                      <a:latin typeface="Helvetica Neue Medium"/>
                      <a:ea typeface="Helvetica Neue Medium"/>
                      <a:cs typeface="Helvetica Neue Medium"/>
                      <a:sym typeface="Helvetica Neue Medium"/>
                    </a:defRPr>
                  </a:lvl1pPr>
                </a:lstStyle>
                <a:p>
                  <a:r>
                    <a:t>link</a:t>
                  </a:r>
                </a:p>
              </p:txBody>
            </p:sp>
            <p:sp>
              <p:nvSpPr>
                <p:cNvPr id="1924" name="prev"/>
                <p:cNvSpPr/>
                <p:nvPr/>
              </p:nvSpPr>
              <p:spPr>
                <a:xfrm>
                  <a:off x="-1279047" y="-1"/>
                  <a:ext cx="1270001" cy="1270001"/>
                </a:xfrm>
                <a:prstGeom prst="rect">
                  <a:avLst/>
                </a:prstGeom>
                <a:solidFill>
                  <a:schemeClr val="accent4">
                    <a:hueOff val="-476017"/>
                    <a:lumOff val="-10042"/>
                  </a:schemeClr>
                </a:solidFill>
                <a:ln w="254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825500">
                    <a:defRPr sz="3200">
                      <a:solidFill>
                        <a:srgbClr val="000000"/>
                      </a:solidFill>
                      <a:latin typeface="Helvetica Neue Medium"/>
                      <a:ea typeface="Helvetica Neue Medium"/>
                      <a:cs typeface="Helvetica Neue Medium"/>
                      <a:sym typeface="Helvetica Neue Medium"/>
                    </a:defRPr>
                  </a:lvl1pPr>
                </a:lstStyle>
                <a:p>
                  <a:r>
                    <a:t>prev</a:t>
                  </a:r>
                </a:p>
              </p:txBody>
            </p:sp>
          </p:grpSp>
        </p:grpSp>
      </p:grpSp>
      <p:grpSp>
        <p:nvGrpSpPr>
          <p:cNvPr id="1931" name="Group"/>
          <p:cNvGrpSpPr/>
          <p:nvPr/>
        </p:nvGrpSpPr>
        <p:grpSpPr>
          <a:xfrm>
            <a:off x="4857754" y="3868492"/>
            <a:ext cx="3835381" cy="1270002"/>
            <a:chOff x="-1279047" y="-1"/>
            <a:chExt cx="3835381" cy="1270001"/>
          </a:xfrm>
        </p:grpSpPr>
        <p:sp>
          <p:nvSpPr>
            <p:cNvPr id="1928" name="data"/>
            <p:cNvSpPr/>
            <p:nvPr/>
          </p:nvSpPr>
          <p:spPr>
            <a:xfrm>
              <a:off x="0" y="0"/>
              <a:ext cx="1270000" cy="1270000"/>
            </a:xfrm>
            <a:prstGeom prst="rect">
              <a:avLst/>
            </a:prstGeom>
            <a:solidFill>
              <a:srgbClr val="00A1FF"/>
            </a:solidFill>
            <a:ln w="254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825500">
                <a:defRPr sz="3200">
                  <a:solidFill>
                    <a:srgbClr val="000000"/>
                  </a:solidFill>
                  <a:latin typeface="Helvetica Neue Medium"/>
                  <a:ea typeface="Helvetica Neue Medium"/>
                  <a:cs typeface="Helvetica Neue Medium"/>
                  <a:sym typeface="Helvetica Neue Medium"/>
                </a:defRPr>
              </a:lvl1pPr>
            </a:lstStyle>
            <a:p>
              <a:r>
                <a:t>data</a:t>
              </a:r>
            </a:p>
          </p:txBody>
        </p:sp>
        <p:sp>
          <p:nvSpPr>
            <p:cNvPr id="1929" name="link"/>
            <p:cNvSpPr/>
            <p:nvPr/>
          </p:nvSpPr>
          <p:spPr>
            <a:xfrm>
              <a:off x="1286333" y="0"/>
              <a:ext cx="1270001" cy="1270000"/>
            </a:xfrm>
            <a:prstGeom prst="rect">
              <a:avLst/>
            </a:prstGeom>
            <a:solidFill>
              <a:schemeClr val="accent4">
                <a:hueOff val="-476017"/>
                <a:lumOff val="-10042"/>
              </a:schemeClr>
            </a:solidFill>
            <a:ln w="254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825500">
                <a:defRPr sz="3200">
                  <a:solidFill>
                    <a:srgbClr val="000000"/>
                  </a:solidFill>
                  <a:latin typeface="Helvetica Neue Medium"/>
                  <a:ea typeface="Helvetica Neue Medium"/>
                  <a:cs typeface="Helvetica Neue Medium"/>
                  <a:sym typeface="Helvetica Neue Medium"/>
                </a:defRPr>
              </a:lvl1pPr>
            </a:lstStyle>
            <a:p>
              <a:r>
                <a:t>link</a:t>
              </a:r>
            </a:p>
          </p:txBody>
        </p:sp>
        <p:sp>
          <p:nvSpPr>
            <p:cNvPr id="1930" name="prev"/>
            <p:cNvSpPr/>
            <p:nvPr/>
          </p:nvSpPr>
          <p:spPr>
            <a:xfrm>
              <a:off x="-1279047" y="-1"/>
              <a:ext cx="1270001" cy="1270001"/>
            </a:xfrm>
            <a:prstGeom prst="rect">
              <a:avLst/>
            </a:prstGeom>
            <a:solidFill>
              <a:schemeClr val="accent4">
                <a:hueOff val="-476017"/>
                <a:lumOff val="-10042"/>
              </a:schemeClr>
            </a:solidFill>
            <a:ln w="254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825500">
                <a:defRPr sz="3200">
                  <a:solidFill>
                    <a:srgbClr val="000000"/>
                  </a:solidFill>
                  <a:latin typeface="Helvetica Neue Medium"/>
                  <a:ea typeface="Helvetica Neue Medium"/>
                  <a:cs typeface="Helvetica Neue Medium"/>
                  <a:sym typeface="Helvetica Neue Medium"/>
                </a:defRPr>
              </a:lvl1pPr>
            </a:lstStyle>
            <a:p>
              <a:r>
                <a:t>prev</a:t>
              </a:r>
            </a:p>
          </p:txBody>
        </p:sp>
      </p:grpSp>
      <p:pic>
        <p:nvPicPr>
          <p:cNvPr id="1932" name="Image" descr="Image"/>
          <p:cNvPicPr>
            <a:picLocks noChangeAspect="1"/>
          </p:cNvPicPr>
          <p:nvPr/>
        </p:nvPicPr>
        <p:blipFill>
          <a:blip r:embed="rId3"/>
          <a:stretch>
            <a:fillRect/>
          </a:stretch>
        </p:blipFill>
        <p:spPr>
          <a:xfrm>
            <a:off x="9375742" y="2616453"/>
            <a:ext cx="12344609" cy="4477029"/>
          </a:xfrm>
          <a:prstGeom prst="rect">
            <a:avLst/>
          </a:prstGeom>
          <a:ln w="25400">
            <a:miter lim="400000"/>
          </a:ln>
          <a:effectLst>
            <a:outerShdw blurRad="254000" dist="127000" dir="5400000" rotWithShape="0">
              <a:srgbClr val="000000">
                <a:alpha val="70000"/>
              </a:srgbClr>
            </a:outerShdw>
          </a:effectLst>
        </p:spPr>
      </p:pic>
    </p:spTree>
  </p:cSld>
  <p:clrMapOvr>
    <a:masterClrMapping/>
  </p:clrMapOvr>
  <p:transition spd="med"/>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0" name="Doubly Linked Lists"/>
          <p:cNvSpPr txBox="1">
            <a:spLocks noGrp="1"/>
          </p:cNvSpPr>
          <p:nvPr>
            <p:ph type="title"/>
          </p:nvPr>
        </p:nvSpPr>
        <p:spPr>
          <a:prstGeom prst="rect">
            <a:avLst/>
          </a:prstGeom>
        </p:spPr>
        <p:txBody>
          <a:bodyPr/>
          <a:lstStyle/>
          <a:p>
            <a:r>
              <a:t>Doubly Linked Lists</a:t>
            </a:r>
          </a:p>
        </p:txBody>
      </p:sp>
      <p:sp>
        <p:nvSpPr>
          <p:cNvPr id="1941"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99</a:t>
            </a:fld>
            <a:endParaRPr/>
          </a:p>
        </p:txBody>
      </p:sp>
      <p:pic>
        <p:nvPicPr>
          <p:cNvPr id="1942" name="Image" descr="Image"/>
          <p:cNvPicPr>
            <a:picLocks noChangeAspect="1"/>
          </p:cNvPicPr>
          <p:nvPr/>
        </p:nvPicPr>
        <p:blipFill>
          <a:blip r:embed="rId2"/>
          <a:stretch>
            <a:fillRect/>
          </a:stretch>
        </p:blipFill>
        <p:spPr>
          <a:xfrm>
            <a:off x="103591" y="2875742"/>
            <a:ext cx="12637914" cy="8873792"/>
          </a:xfrm>
          <a:prstGeom prst="rect">
            <a:avLst/>
          </a:prstGeom>
          <a:ln w="25400">
            <a:miter lim="400000"/>
          </a:ln>
          <a:effectLst>
            <a:outerShdw blurRad="254000" dist="127000" dir="5400000" rotWithShape="0">
              <a:srgbClr val="000000">
                <a:alpha val="70000"/>
              </a:srgbClr>
            </a:outerShdw>
          </a:effectLst>
        </p:spPr>
      </p:pic>
      <p:grpSp>
        <p:nvGrpSpPr>
          <p:cNvPr id="1945" name="Rectangle"/>
          <p:cNvGrpSpPr/>
          <p:nvPr/>
        </p:nvGrpSpPr>
        <p:grpSpPr>
          <a:xfrm>
            <a:off x="2447556" y="10007600"/>
            <a:ext cx="10148004" cy="1741934"/>
            <a:chOff x="0" y="0"/>
            <a:chExt cx="10148003" cy="2696615"/>
          </a:xfrm>
        </p:grpSpPr>
        <p:sp>
          <p:nvSpPr>
            <p:cNvPr id="1944" name="Rectangle"/>
            <p:cNvSpPr/>
            <p:nvPr/>
          </p:nvSpPr>
          <p:spPr>
            <a:xfrm>
              <a:off x="38100" y="38100"/>
              <a:ext cx="10071804" cy="2620416"/>
            </a:xfrm>
            <a:prstGeom prst="rect">
              <a:avLst/>
            </a:prstGeom>
            <a:solidFill>
              <a:srgbClr val="282A35"/>
            </a:solidFill>
            <a:ln>
              <a:noFill/>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pic>
          <p:nvPicPr>
            <p:cNvPr id="1943" name="Rectangle Rectangle" descr="Rectangle Rectangle"/>
            <p:cNvPicPr>
              <a:picLocks/>
            </p:cNvPicPr>
            <p:nvPr/>
          </p:nvPicPr>
          <p:blipFill>
            <a:blip r:embed="rId3"/>
            <a:stretch>
              <a:fillRect/>
            </a:stretch>
          </p:blipFill>
          <p:spPr>
            <a:xfrm>
              <a:off x="0" y="0"/>
              <a:ext cx="10148004" cy="2696616"/>
            </a:xfrm>
            <a:prstGeom prst="rect">
              <a:avLst/>
            </a:prstGeom>
            <a:effectLst/>
          </p:spPr>
        </p:pic>
      </p:grpSp>
      <p:grpSp>
        <p:nvGrpSpPr>
          <p:cNvPr id="1948" name="Rectangle"/>
          <p:cNvGrpSpPr/>
          <p:nvPr/>
        </p:nvGrpSpPr>
        <p:grpSpPr>
          <a:xfrm>
            <a:off x="2463888" y="5509689"/>
            <a:ext cx="10148004" cy="860216"/>
            <a:chOff x="0" y="0"/>
            <a:chExt cx="10148003" cy="2696615"/>
          </a:xfrm>
        </p:grpSpPr>
        <p:sp>
          <p:nvSpPr>
            <p:cNvPr id="1947" name="Rectangle"/>
            <p:cNvSpPr/>
            <p:nvPr/>
          </p:nvSpPr>
          <p:spPr>
            <a:xfrm>
              <a:off x="38100" y="38100"/>
              <a:ext cx="10071804" cy="2620416"/>
            </a:xfrm>
            <a:prstGeom prst="rect">
              <a:avLst/>
            </a:prstGeom>
            <a:solidFill>
              <a:srgbClr val="282A35"/>
            </a:solidFill>
            <a:ln>
              <a:noFill/>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pic>
          <p:nvPicPr>
            <p:cNvPr id="1946" name="Rectangle Rectangle" descr="Rectangle Rectangle"/>
            <p:cNvPicPr>
              <a:picLocks/>
            </p:cNvPicPr>
            <p:nvPr/>
          </p:nvPicPr>
          <p:blipFill>
            <a:blip r:embed="rId3"/>
            <a:stretch>
              <a:fillRect/>
            </a:stretch>
          </p:blipFill>
          <p:spPr>
            <a:xfrm>
              <a:off x="0" y="0"/>
              <a:ext cx="10148004" cy="2696616"/>
            </a:xfrm>
            <a:prstGeom prst="rect">
              <a:avLst/>
            </a:prstGeom>
            <a:effectLst/>
          </p:spPr>
        </p:pic>
      </p:grpSp>
      <p:sp>
        <p:nvSpPr>
          <p:cNvPr id="1949" name="None"/>
          <p:cNvSpPr/>
          <p:nvPr/>
        </p:nvSpPr>
        <p:spPr>
          <a:xfrm>
            <a:off x="17291029" y="5524481"/>
            <a:ext cx="1418185" cy="570363"/>
          </a:xfrm>
          <a:prstGeom prst="rect">
            <a:avLst/>
          </a:prstGeom>
          <a:solidFill>
            <a:srgbClr val="000000"/>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defTabSz="825500">
              <a:defRPr sz="3200">
                <a:solidFill>
                  <a:srgbClr val="FFFFFF"/>
                </a:solidFill>
                <a:latin typeface="Helvetica Neue Medium"/>
                <a:ea typeface="Helvetica Neue Medium"/>
                <a:cs typeface="Helvetica Neue Medium"/>
                <a:sym typeface="Helvetica Neue Medium"/>
              </a:defRPr>
            </a:lvl1pPr>
          </a:lstStyle>
          <a:p>
            <a:r>
              <a:t>None</a:t>
            </a:r>
          </a:p>
        </p:txBody>
      </p:sp>
      <p:grpSp>
        <p:nvGrpSpPr>
          <p:cNvPr id="1952" name="Group"/>
          <p:cNvGrpSpPr/>
          <p:nvPr/>
        </p:nvGrpSpPr>
        <p:grpSpPr>
          <a:xfrm>
            <a:off x="18000121" y="6721782"/>
            <a:ext cx="1270001" cy="3064105"/>
            <a:chOff x="496671" y="0"/>
            <a:chExt cx="1270000" cy="3064103"/>
          </a:xfrm>
        </p:grpSpPr>
        <p:sp>
          <p:nvSpPr>
            <p:cNvPr id="1950" name="Line"/>
            <p:cNvSpPr/>
            <p:nvPr/>
          </p:nvSpPr>
          <p:spPr>
            <a:xfrm flipV="1">
              <a:off x="496671" y="0"/>
              <a:ext cx="1" cy="1270000"/>
            </a:xfrm>
            <a:prstGeom prst="line">
              <a:avLst/>
            </a:prstGeom>
            <a:noFill/>
            <a:ln w="76200" cap="flat">
              <a:solidFill>
                <a:srgbClr val="000000"/>
              </a:solidFill>
              <a:prstDash val="solid"/>
              <a:miter lim="400000"/>
              <a:tailEnd type="triangle" w="med" len="med"/>
            </a:ln>
            <a:effectLst/>
          </p:spPr>
          <p:txBody>
            <a:bodyPr wrap="square" lIns="50800" tIns="50800" rIns="50800" bIns="50800" numCol="1" anchor="ctr">
              <a:noAutofit/>
            </a:bodyPr>
            <a:lstStyle/>
            <a:p>
              <a:endParaRPr/>
            </a:p>
          </p:txBody>
        </p:sp>
        <p:sp>
          <p:nvSpPr>
            <p:cNvPr id="1951" name="tail"/>
            <p:cNvSpPr/>
            <p:nvPr/>
          </p:nvSpPr>
          <p:spPr>
            <a:xfrm>
              <a:off x="496671" y="1794103"/>
              <a:ext cx="1270001"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defRPr sz="4800" b="1">
                  <a:solidFill>
                    <a:srgbClr val="000000"/>
                  </a:solidFill>
                </a:defRPr>
              </a:lvl1pPr>
            </a:lstStyle>
            <a:p>
              <a:r>
                <a:t>tail</a:t>
              </a:r>
            </a:p>
          </p:txBody>
        </p:sp>
      </p:grpSp>
      <p:sp>
        <p:nvSpPr>
          <p:cNvPr id="1953" name="addFirst(1)"/>
          <p:cNvSpPr txBox="1"/>
          <p:nvPr/>
        </p:nvSpPr>
        <p:spPr>
          <a:xfrm>
            <a:off x="15759915" y="1478266"/>
            <a:ext cx="4138316" cy="787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800" b="1">
                <a:solidFill>
                  <a:srgbClr val="000000"/>
                </a:solidFill>
                <a:latin typeface="Courier New"/>
                <a:ea typeface="Courier New"/>
                <a:cs typeface="Courier New"/>
                <a:sym typeface="Courier New"/>
              </a:defRPr>
            </a:lvl1pPr>
          </a:lstStyle>
          <a:p>
            <a:r>
              <a:t>addFirst(1)</a:t>
            </a:r>
          </a:p>
        </p:txBody>
      </p:sp>
      <p:sp>
        <p:nvSpPr>
          <p:cNvPr id="1954" name="addFirst and addLast"/>
          <p:cNvSpPr txBox="1"/>
          <p:nvPr/>
        </p:nvSpPr>
        <p:spPr>
          <a:xfrm>
            <a:off x="187129" y="1404577"/>
            <a:ext cx="11702041" cy="93477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ormAutofit/>
          </a:bodyPr>
          <a:lstStyle/>
          <a:p>
            <a:pPr algn="l" defTabSz="792479">
              <a:defRPr sz="5280" b="1">
                <a:solidFill>
                  <a:srgbClr val="000000"/>
                </a:solidFill>
              </a:defRPr>
            </a:pPr>
            <a:r>
              <a:rPr>
                <a:latin typeface="Courier New"/>
                <a:ea typeface="Courier New"/>
                <a:cs typeface="Courier New"/>
                <a:sym typeface="Courier New"/>
              </a:rPr>
              <a:t>addFirst</a:t>
            </a:r>
            <a:r>
              <a:t> and </a:t>
            </a:r>
            <a:r>
              <a:rPr>
                <a:latin typeface="Courier New"/>
                <a:ea typeface="Courier New"/>
                <a:cs typeface="Courier New"/>
                <a:sym typeface="Courier New"/>
              </a:rPr>
              <a:t>addLast</a:t>
            </a:r>
          </a:p>
        </p:txBody>
      </p:sp>
      <p:grpSp>
        <p:nvGrpSpPr>
          <p:cNvPr id="1957" name="Group"/>
          <p:cNvGrpSpPr/>
          <p:nvPr/>
        </p:nvGrpSpPr>
        <p:grpSpPr>
          <a:xfrm>
            <a:off x="17183944" y="2875742"/>
            <a:ext cx="1632356" cy="2179847"/>
            <a:chOff x="-132333" y="-966082"/>
            <a:chExt cx="1632354" cy="2179845"/>
          </a:xfrm>
        </p:grpSpPr>
        <p:sp>
          <p:nvSpPr>
            <p:cNvPr id="1955" name="Line"/>
            <p:cNvSpPr/>
            <p:nvPr/>
          </p:nvSpPr>
          <p:spPr>
            <a:xfrm flipH="1">
              <a:off x="683844" y="-1"/>
              <a:ext cx="1" cy="1213765"/>
            </a:xfrm>
            <a:prstGeom prst="line">
              <a:avLst/>
            </a:prstGeom>
            <a:noFill/>
            <a:ln w="76200" cap="flat">
              <a:solidFill>
                <a:srgbClr val="000000"/>
              </a:solidFill>
              <a:prstDash val="solid"/>
              <a:miter lim="400000"/>
              <a:tailEnd type="triangle" w="med" len="med"/>
            </a:ln>
            <a:effectLst/>
          </p:spPr>
          <p:txBody>
            <a:bodyPr wrap="square" lIns="50800" tIns="50800" rIns="50800" bIns="50800" numCol="1" anchor="ctr">
              <a:noAutofit/>
            </a:bodyPr>
            <a:lstStyle/>
            <a:p>
              <a:endParaRPr/>
            </a:p>
          </p:txBody>
        </p:sp>
        <p:sp>
          <p:nvSpPr>
            <p:cNvPr id="1956" name="head"/>
            <p:cNvSpPr txBox="1"/>
            <p:nvPr/>
          </p:nvSpPr>
          <p:spPr>
            <a:xfrm>
              <a:off x="-132334" y="-966083"/>
              <a:ext cx="1632356" cy="78418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sz="4800" b="1">
                  <a:solidFill>
                    <a:srgbClr val="000000"/>
                  </a:solidFill>
                </a:defRPr>
              </a:lvl1pPr>
            </a:lstStyle>
            <a:p>
              <a:r>
                <a:t>head</a:t>
              </a:r>
            </a:p>
          </p:txBody>
        </p:sp>
      </p:grpSp>
      <p:grpSp>
        <p:nvGrpSpPr>
          <p:cNvPr id="1966" name="Group"/>
          <p:cNvGrpSpPr/>
          <p:nvPr/>
        </p:nvGrpSpPr>
        <p:grpSpPr>
          <a:xfrm>
            <a:off x="14134042" y="5009541"/>
            <a:ext cx="7708324" cy="1668036"/>
            <a:chOff x="0" y="0"/>
            <a:chExt cx="7708323" cy="1668034"/>
          </a:xfrm>
        </p:grpSpPr>
        <p:grpSp>
          <p:nvGrpSpPr>
            <p:cNvPr id="1961" name="Group"/>
            <p:cNvGrpSpPr/>
            <p:nvPr/>
          </p:nvGrpSpPr>
          <p:grpSpPr>
            <a:xfrm>
              <a:off x="1936471" y="256027"/>
              <a:ext cx="3835381" cy="1270001"/>
              <a:chOff x="0" y="0"/>
              <a:chExt cx="3835379" cy="1270000"/>
            </a:xfrm>
          </p:grpSpPr>
          <p:sp>
            <p:nvSpPr>
              <p:cNvPr id="1958" name="1"/>
              <p:cNvSpPr/>
              <p:nvPr/>
            </p:nvSpPr>
            <p:spPr>
              <a:xfrm>
                <a:off x="1279046" y="0"/>
                <a:ext cx="1270001" cy="1270001"/>
              </a:xfrm>
              <a:prstGeom prst="rect">
                <a:avLst/>
              </a:prstGeom>
              <a:solidFill>
                <a:srgbClr val="00A1FF"/>
              </a:solidFill>
              <a:ln w="254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825500">
                  <a:defRPr sz="3200">
                    <a:solidFill>
                      <a:srgbClr val="000000"/>
                    </a:solidFill>
                    <a:latin typeface="Helvetica Neue Medium"/>
                    <a:ea typeface="Helvetica Neue Medium"/>
                    <a:cs typeface="Helvetica Neue Medium"/>
                    <a:sym typeface="Helvetica Neue Medium"/>
                  </a:defRPr>
                </a:lvl1pPr>
              </a:lstStyle>
              <a:p>
                <a:r>
                  <a:t>1</a:t>
                </a:r>
              </a:p>
            </p:txBody>
          </p:sp>
          <p:sp>
            <p:nvSpPr>
              <p:cNvPr id="1959" name="link"/>
              <p:cNvSpPr/>
              <p:nvPr/>
            </p:nvSpPr>
            <p:spPr>
              <a:xfrm>
                <a:off x="2565379" y="0"/>
                <a:ext cx="1270001" cy="1270001"/>
              </a:xfrm>
              <a:prstGeom prst="rect">
                <a:avLst/>
              </a:prstGeom>
              <a:solidFill>
                <a:schemeClr val="accent4">
                  <a:hueOff val="-476017"/>
                  <a:lumOff val="-10042"/>
                </a:schemeClr>
              </a:solidFill>
              <a:ln w="254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825500">
                  <a:defRPr sz="3200">
                    <a:solidFill>
                      <a:srgbClr val="000000"/>
                    </a:solidFill>
                    <a:latin typeface="Helvetica Neue Medium"/>
                    <a:ea typeface="Helvetica Neue Medium"/>
                    <a:cs typeface="Helvetica Neue Medium"/>
                    <a:sym typeface="Helvetica Neue Medium"/>
                  </a:defRPr>
                </a:lvl1pPr>
              </a:lstStyle>
              <a:p>
                <a:r>
                  <a:t>link</a:t>
                </a:r>
              </a:p>
            </p:txBody>
          </p:sp>
          <p:sp>
            <p:nvSpPr>
              <p:cNvPr id="1960" name="prev"/>
              <p:cNvSpPr/>
              <p:nvPr/>
            </p:nvSpPr>
            <p:spPr>
              <a:xfrm>
                <a:off x="0" y="0"/>
                <a:ext cx="1270000" cy="1270000"/>
              </a:xfrm>
              <a:prstGeom prst="rect">
                <a:avLst/>
              </a:prstGeom>
              <a:solidFill>
                <a:schemeClr val="accent4">
                  <a:hueOff val="-476017"/>
                  <a:lumOff val="-10042"/>
                </a:schemeClr>
              </a:solidFill>
              <a:ln w="254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825500">
                  <a:defRPr sz="3200">
                    <a:solidFill>
                      <a:srgbClr val="000000"/>
                    </a:solidFill>
                    <a:latin typeface="Helvetica Neue Medium"/>
                    <a:ea typeface="Helvetica Neue Medium"/>
                    <a:cs typeface="Helvetica Neue Medium"/>
                    <a:sym typeface="Helvetica Neue Medium"/>
                  </a:defRPr>
                </a:lvl1pPr>
              </a:lstStyle>
              <a:p>
                <a:r>
                  <a:t>prev</a:t>
                </a:r>
              </a:p>
            </p:txBody>
          </p:sp>
        </p:grpSp>
        <p:sp>
          <p:nvSpPr>
            <p:cNvPr id="1967" name="Connection Line"/>
            <p:cNvSpPr/>
            <p:nvPr/>
          </p:nvSpPr>
          <p:spPr>
            <a:xfrm>
              <a:off x="5269032" y="1360364"/>
              <a:ext cx="1555861" cy="307671"/>
            </a:xfrm>
            <a:custGeom>
              <a:avLst/>
              <a:gdLst/>
              <a:ahLst/>
              <a:cxnLst>
                <a:cxn ang="0">
                  <a:pos x="wd2" y="hd2"/>
                </a:cxn>
                <a:cxn ang="5400000">
                  <a:pos x="wd2" y="hd2"/>
                </a:cxn>
                <a:cxn ang="10800000">
                  <a:pos x="wd2" y="hd2"/>
                </a:cxn>
                <a:cxn ang="16200000">
                  <a:pos x="wd2" y="hd2"/>
                </a:cxn>
              </a:cxnLst>
              <a:rect l="0" t="0" r="r" b="b"/>
              <a:pathLst>
                <a:path w="21600" h="16717" extrusionOk="0">
                  <a:moveTo>
                    <a:pt x="0" y="9692"/>
                  </a:moveTo>
                  <a:cubicBezTo>
                    <a:pt x="9918" y="21600"/>
                    <a:pt x="17118" y="18369"/>
                    <a:pt x="21600" y="0"/>
                  </a:cubicBezTo>
                </a:path>
              </a:pathLst>
            </a:custGeom>
            <a:noFill/>
            <a:ln w="63500" cap="flat">
              <a:solidFill>
                <a:srgbClr val="000000"/>
              </a:solidFill>
              <a:prstDash val="solid"/>
              <a:miter lim="400000"/>
              <a:tailEnd type="triangle" w="med" len="med"/>
            </a:ln>
            <a:effectLst/>
          </p:spPr>
          <p:txBody>
            <a:bodyPr/>
            <a:lstStyle/>
            <a:p>
              <a:endParaRPr/>
            </a:p>
          </p:txBody>
        </p:sp>
        <p:sp>
          <p:nvSpPr>
            <p:cNvPr id="1963" name="None"/>
            <p:cNvSpPr/>
            <p:nvPr/>
          </p:nvSpPr>
          <p:spPr>
            <a:xfrm>
              <a:off x="6290140" y="605846"/>
              <a:ext cx="1418184" cy="570362"/>
            </a:xfrm>
            <a:prstGeom prst="rect">
              <a:avLst/>
            </a:prstGeom>
            <a:solidFill>
              <a:srgbClr val="000000"/>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825500">
                <a:defRPr sz="3200">
                  <a:solidFill>
                    <a:srgbClr val="FFFFFF"/>
                  </a:solidFill>
                  <a:latin typeface="Helvetica Neue Medium"/>
                  <a:ea typeface="Helvetica Neue Medium"/>
                  <a:cs typeface="Helvetica Neue Medium"/>
                  <a:sym typeface="Helvetica Neue Medium"/>
                </a:defRPr>
              </a:lvl1pPr>
            </a:lstStyle>
            <a:p>
              <a:r>
                <a:t>None</a:t>
              </a:r>
            </a:p>
          </p:txBody>
        </p:sp>
        <p:sp>
          <p:nvSpPr>
            <p:cNvPr id="1964" name="None"/>
            <p:cNvSpPr/>
            <p:nvPr/>
          </p:nvSpPr>
          <p:spPr>
            <a:xfrm>
              <a:off x="0" y="605846"/>
              <a:ext cx="1418184" cy="570362"/>
            </a:xfrm>
            <a:prstGeom prst="rect">
              <a:avLst/>
            </a:prstGeom>
            <a:solidFill>
              <a:srgbClr val="000000"/>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825500">
                <a:defRPr sz="3200">
                  <a:solidFill>
                    <a:srgbClr val="FFFFFF"/>
                  </a:solidFill>
                  <a:latin typeface="Helvetica Neue Medium"/>
                  <a:ea typeface="Helvetica Neue Medium"/>
                  <a:cs typeface="Helvetica Neue Medium"/>
                  <a:sym typeface="Helvetica Neue Medium"/>
                </a:defRPr>
              </a:lvl1pPr>
            </a:lstStyle>
            <a:p>
              <a:r>
                <a:t>None</a:t>
              </a:r>
            </a:p>
          </p:txBody>
        </p:sp>
        <p:sp>
          <p:nvSpPr>
            <p:cNvPr id="1968" name="Connection Line"/>
            <p:cNvSpPr/>
            <p:nvPr/>
          </p:nvSpPr>
          <p:spPr>
            <a:xfrm>
              <a:off x="809745" y="0"/>
              <a:ext cx="1527314" cy="412754"/>
            </a:xfrm>
            <a:custGeom>
              <a:avLst/>
              <a:gdLst/>
              <a:ahLst/>
              <a:cxnLst>
                <a:cxn ang="0">
                  <a:pos x="wd2" y="hd2"/>
                </a:cxn>
                <a:cxn ang="5400000">
                  <a:pos x="wd2" y="hd2"/>
                </a:cxn>
                <a:cxn ang="10800000">
                  <a:pos x="wd2" y="hd2"/>
                </a:cxn>
                <a:cxn ang="16200000">
                  <a:pos x="wd2" y="hd2"/>
                </a:cxn>
              </a:cxnLst>
              <a:rect l="0" t="0" r="r" b="b"/>
              <a:pathLst>
                <a:path w="21077" h="16421" extrusionOk="0">
                  <a:moveTo>
                    <a:pt x="21077" y="9680"/>
                  </a:moveTo>
                  <a:cubicBezTo>
                    <a:pt x="6493" y="-5179"/>
                    <a:pt x="-523" y="-2932"/>
                    <a:pt x="30" y="16421"/>
                  </a:cubicBezTo>
                </a:path>
              </a:pathLst>
            </a:custGeom>
            <a:noFill/>
            <a:ln w="63500" cap="flat">
              <a:solidFill>
                <a:srgbClr val="000000"/>
              </a:solidFill>
              <a:prstDash val="solid"/>
              <a:miter lim="400000"/>
              <a:tailEnd type="triangle" w="med" len="med"/>
            </a:ln>
            <a:effectLst/>
          </p:spPr>
          <p:txBody>
            <a:bodyPr/>
            <a:lstStyle/>
            <a:p>
              <a:endParaRPr/>
            </a:p>
          </p:txBody>
        </p:sp>
      </p:grpSp>
      <p:grpSp>
        <p:nvGrpSpPr>
          <p:cNvPr id="2" name="Rectangle">
            <a:extLst>
              <a:ext uri="{FF2B5EF4-FFF2-40B4-BE49-F238E27FC236}">
                <a16:creationId xmlns:a16="http://schemas.microsoft.com/office/drawing/2014/main" id="{0CC4F91D-CE2C-1B58-42BD-58495FB43238}"/>
              </a:ext>
            </a:extLst>
          </p:cNvPr>
          <p:cNvGrpSpPr/>
          <p:nvPr/>
        </p:nvGrpSpPr>
        <p:grpSpPr>
          <a:xfrm>
            <a:off x="2463888" y="6369906"/>
            <a:ext cx="10148004" cy="1859693"/>
            <a:chOff x="0" y="0"/>
            <a:chExt cx="10148003" cy="2696615"/>
          </a:xfrm>
        </p:grpSpPr>
        <p:sp>
          <p:nvSpPr>
            <p:cNvPr id="3" name="Rectangle">
              <a:extLst>
                <a:ext uri="{FF2B5EF4-FFF2-40B4-BE49-F238E27FC236}">
                  <a16:creationId xmlns:a16="http://schemas.microsoft.com/office/drawing/2014/main" id="{947DF682-FF5B-323B-57EC-4D2DB3FEEBCA}"/>
                </a:ext>
              </a:extLst>
            </p:cNvPr>
            <p:cNvSpPr/>
            <p:nvPr/>
          </p:nvSpPr>
          <p:spPr>
            <a:xfrm>
              <a:off x="38100" y="38100"/>
              <a:ext cx="10071804" cy="2620416"/>
            </a:xfrm>
            <a:prstGeom prst="rect">
              <a:avLst/>
            </a:prstGeom>
            <a:solidFill>
              <a:srgbClr val="282A35"/>
            </a:solidFill>
            <a:ln>
              <a:noFill/>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pic>
          <p:nvPicPr>
            <p:cNvPr id="4" name="Rectangle Rectangle" descr="Rectangle Rectangle">
              <a:extLst>
                <a:ext uri="{FF2B5EF4-FFF2-40B4-BE49-F238E27FC236}">
                  <a16:creationId xmlns:a16="http://schemas.microsoft.com/office/drawing/2014/main" id="{815079EF-A07C-C1E2-0319-56B5DEAA3F28}"/>
                </a:ext>
              </a:extLst>
            </p:cNvPr>
            <p:cNvPicPr>
              <a:picLocks/>
            </p:cNvPicPr>
            <p:nvPr/>
          </p:nvPicPr>
          <p:blipFill>
            <a:blip r:embed="rId3"/>
            <a:stretch>
              <a:fillRect/>
            </a:stretch>
          </p:blipFill>
          <p:spPr>
            <a:xfrm>
              <a:off x="0" y="0"/>
              <a:ext cx="10148004" cy="2696616"/>
            </a:xfrm>
            <a:prstGeom prst="rect">
              <a:avLst/>
            </a:prstGeom>
            <a:effectLst/>
          </p:spPr>
        </p:pic>
      </p:grpSp>
      <p:grpSp>
        <p:nvGrpSpPr>
          <p:cNvPr id="5" name="Rectangle">
            <a:extLst>
              <a:ext uri="{FF2B5EF4-FFF2-40B4-BE49-F238E27FC236}">
                <a16:creationId xmlns:a16="http://schemas.microsoft.com/office/drawing/2014/main" id="{F77FEBA8-CD9B-9DA0-8504-C08CA01BD3E1}"/>
              </a:ext>
            </a:extLst>
          </p:cNvPr>
          <p:cNvGrpSpPr/>
          <p:nvPr/>
        </p:nvGrpSpPr>
        <p:grpSpPr>
          <a:xfrm>
            <a:off x="2447556" y="9003852"/>
            <a:ext cx="10148004" cy="1028358"/>
            <a:chOff x="0" y="0"/>
            <a:chExt cx="10148003" cy="2696615"/>
          </a:xfrm>
        </p:grpSpPr>
        <p:sp>
          <p:nvSpPr>
            <p:cNvPr id="6" name="Rectangle">
              <a:extLst>
                <a:ext uri="{FF2B5EF4-FFF2-40B4-BE49-F238E27FC236}">
                  <a16:creationId xmlns:a16="http://schemas.microsoft.com/office/drawing/2014/main" id="{21FD5CFB-9288-EDA0-49D0-8C0DF3AEABF5}"/>
                </a:ext>
              </a:extLst>
            </p:cNvPr>
            <p:cNvSpPr/>
            <p:nvPr/>
          </p:nvSpPr>
          <p:spPr>
            <a:xfrm>
              <a:off x="38100" y="38100"/>
              <a:ext cx="10071804" cy="2620416"/>
            </a:xfrm>
            <a:prstGeom prst="rect">
              <a:avLst/>
            </a:prstGeom>
            <a:solidFill>
              <a:srgbClr val="282A35"/>
            </a:solidFill>
            <a:ln>
              <a:noFill/>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pic>
          <p:nvPicPr>
            <p:cNvPr id="7" name="Rectangle Rectangle" descr="Rectangle Rectangle">
              <a:extLst>
                <a:ext uri="{FF2B5EF4-FFF2-40B4-BE49-F238E27FC236}">
                  <a16:creationId xmlns:a16="http://schemas.microsoft.com/office/drawing/2014/main" id="{55085D35-B247-7A60-229E-2A5A6B1FC80A}"/>
                </a:ext>
              </a:extLst>
            </p:cNvPr>
            <p:cNvPicPr>
              <a:picLocks/>
            </p:cNvPicPr>
            <p:nvPr/>
          </p:nvPicPr>
          <p:blipFill>
            <a:blip r:embed="rId3"/>
            <a:stretch>
              <a:fillRect/>
            </a:stretch>
          </p:blipFill>
          <p:spPr>
            <a:xfrm>
              <a:off x="0" y="0"/>
              <a:ext cx="10148004" cy="2696616"/>
            </a:xfrm>
            <a:prstGeom prst="rect">
              <a:avLst/>
            </a:prstGeom>
            <a:effectLst/>
          </p:spPr>
        </p:pic>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iterate>
                                    <p:tmAbs val="0"/>
                                  </p:iterate>
                                  <p:childTnLst>
                                    <p:set>
                                      <p:cBhvr>
                                        <p:cTn id="6" fill="hold">
                                          <p:stCondLst>
                                            <p:cond delay="0"/>
                                          </p:stCondLst>
                                        </p:cTn>
                                        <p:tgtEl>
                                          <p:spTgt spid="1948"/>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195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p:tmAbs val="0"/>
                                  </p:iterate>
                                  <p:childTnLst>
                                    <p:set>
                                      <p:cBhvr>
                                        <p:cTn id="14" fill="hold"/>
                                        <p:tgtEl>
                                          <p:spTgt spid="196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iterate>
                                    <p:tmAbs val="0"/>
                                  </p:iterate>
                                  <p:childTnLst>
                                    <p:set>
                                      <p:cBhvr>
                                        <p:cTn id="18" fill="hold">
                                          <p:stCondLst>
                                            <p:cond delay="0"/>
                                          </p:stCondLst>
                                        </p:cTn>
                                        <p:tgtEl>
                                          <p:spTgt spid="5"/>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0" nodeType="clickEffect">
                                  <p:stCondLst>
                                    <p:cond delay="0"/>
                                  </p:stCondLst>
                                  <p:iterate>
                                    <p:tmAbs val="0"/>
                                  </p:iterate>
                                  <p:childTnLst>
                                    <p:set>
                                      <p:cBhvr>
                                        <p:cTn id="22" fill="hold">
                                          <p:stCondLst>
                                            <p:cond delay="0"/>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8" grpId="0" animBg="1" advAuto="0"/>
      <p:bldP spid="1953" grpId="0" animBg="1" advAuto="0"/>
      <p:bldP spid="1966" grpId="0" animBg="1" advAuto="0"/>
      <p:bldP spid="2" grpId="0" animBg="1" advAuto="0"/>
      <p:bldP spid="5" grpId="0" animBg="1" advAuto="0"/>
    </p:bldLst>
  </p:timing>
</p:sld>
</file>

<file path=ppt/theme/theme1.xml><?xml version="1.0" encoding="utf-8"?>
<a:theme xmlns:a="http://schemas.openxmlformats.org/drawingml/2006/main" name="30_BasicColor">
  <a:themeElements>
    <a:clrScheme name="30_BasicColor">
      <a:dk1>
        <a:srgbClr val="5E5E5E"/>
      </a:dk1>
      <a:lt1>
        <a:srgbClr val="003462"/>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30_BasicColor">
      <a:majorFont>
        <a:latin typeface="Helvetica Neue"/>
        <a:ea typeface="Helvetica Neue"/>
        <a:cs typeface="Helvetica Neue"/>
      </a:majorFont>
      <a:minorFont>
        <a:latin typeface="Helvetica Neue"/>
        <a:ea typeface="Helvetica Neue"/>
        <a:cs typeface="Helvetica Neue"/>
      </a:minorFont>
    </a:fontScheme>
    <a:fmtScheme name="30_BasicCol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30_BasicColor">
  <a:themeElements>
    <a:clrScheme name="30_BasicColor">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30_BasicColor">
      <a:majorFont>
        <a:latin typeface="Helvetica Neue"/>
        <a:ea typeface="Helvetica Neue"/>
        <a:cs typeface="Helvetica Neue"/>
      </a:majorFont>
      <a:minorFont>
        <a:latin typeface="Helvetica Neue"/>
        <a:ea typeface="Helvetica Neue"/>
        <a:cs typeface="Helvetica Neue"/>
      </a:minorFont>
    </a:fontScheme>
    <a:fmtScheme name="30_BasicCol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webextensions/webextension1.xml><?xml version="1.0" encoding="utf-8"?>
<we:webextension xmlns:we="http://schemas.microsoft.com/office/webextensions/webextension/2010/11" id="{EB5C303B-DE4B-4E42-916B-2BB9055BFA59}">
  <we:reference id="wa104381526" version="1.0.0.2" store="en-US" storeType="OMEX"/>
  <we:alternateReferences>
    <we:reference id="wa104381526" version="1.0.0.2" store="wa104381526" storeType="OMEX"/>
  </we:alternateReferences>
  <we:properties>
    <we:property name="FormID" value="&quot;fqjxFyUqqk65351DkDSwgOyM1VocsmpItvCe3ja4zkxUNkpHSVJUMVpSTlY1VEswR09PUzNZVVgySCQlQCNjPTEu&quot;"/>
    <we:property name="FormMode" value="&quot;DesignTime&quot;"/>
  </we:properties>
  <we:bindings/>
  <we:snapshot xmlns:r="http://schemas.openxmlformats.org/officeDocument/2006/relationships"/>
</we:webextension>
</file>

<file path=ppt/webextensions/webextension10.xml><?xml version="1.0" encoding="utf-8"?>
<we:webextension xmlns:we="http://schemas.microsoft.com/office/webextensions/webextension/2010/11" id="{15C9C6F6-8B17-495E-A393-327DD35A7370}">
  <we:reference id="wa104381526" version="1.0.0.2" store="en-US" storeType="OMEX"/>
  <we:alternateReferences>
    <we:reference id="WA104381526" version="1.0.0.2" store="WA104381526" storeType="OMEX"/>
  </we:alternateReferences>
  <we:properties>
    <we:property name="FormID" value="&quot;fqjxFyUqqk65351DkDSwgOyM1VocsmpItvCe3ja4zkxUNUFKN1BVMjJLWDFHOVUzRUIzSzc2WEZQTi4u&quot;"/>
    <we:property name="FormMode" value="&quot;DesignTime&quot;"/>
  </we:properties>
  <we:bindings/>
  <we:snapshot xmlns:r="http://schemas.openxmlformats.org/officeDocument/2006/relationships"/>
</we:webextension>
</file>

<file path=ppt/webextensions/webextension11.xml><?xml version="1.0" encoding="utf-8"?>
<we:webextension xmlns:we="http://schemas.microsoft.com/office/webextensions/webextension/2010/11" id="{4D54F8DC-F77A-4C05-93EE-59A714413A78}">
  <we:reference id="wa104381526" version="1.0.0.2" store="en-US" storeType="OMEX"/>
  <we:alternateReferences>
    <we:reference id="WA104381526" version="1.0.0.2" store="WA104381526" storeType="OMEX"/>
  </we:alternateReferences>
  <we:properties>
    <we:property name="FormID" value="&quot;fqjxFyUqqk65351DkDSwgOyM1VocsmpItvCe3ja4zkxUNTlCNFk3TDIzVzZEUUY5UFFXODRPSjY3Ni4u&quot;"/>
    <we:property name="FormMode" value="&quot;DesignTime&quot;"/>
  </we:properties>
  <we:bindings/>
  <we:snapshot xmlns:r="http://schemas.openxmlformats.org/officeDocument/2006/relationships"/>
</we:webextension>
</file>

<file path=ppt/webextensions/webextension12.xml><?xml version="1.0" encoding="utf-8"?>
<we:webextension xmlns:we="http://schemas.microsoft.com/office/webextensions/webextension/2010/11" id="{94EB4049-D7C9-4A39-8BA6-B8C31B2BF208}">
  <we:reference id="wa104381526" version="1.0.0.2" store="en-US" storeType="OMEX"/>
  <we:alternateReferences>
    <we:reference id="WA104381526" version="1.0.0.2" store="WA104381526" storeType="OMEX"/>
  </we:alternateReferences>
  <we:properties>
    <we:property name="FormID" value="&quot;fqjxFyUqqk65351DkDSwgOyM1VocsmpItvCe3ja4zkxUNDFNU0pWQTNDTk9EMkpaUTU0Q1dZNThMNS4u&quot;"/>
    <we:property name="FormMode" value="&quot;DesignTime&quot;"/>
  </we:properties>
  <we:bindings/>
  <we:snapshot xmlns:r="http://schemas.openxmlformats.org/officeDocument/2006/relationships"/>
</we:webextension>
</file>

<file path=ppt/webextensions/webextension13.xml><?xml version="1.0" encoding="utf-8"?>
<we:webextension xmlns:we="http://schemas.microsoft.com/office/webextensions/webextension/2010/11" id="{04E9C2F2-FBA8-40DB-AC10-C29B7820A55D}">
  <we:reference id="wa104381526" version="1.0.0.2" store="en-US" storeType="OMEX"/>
  <we:alternateReferences>
    <we:reference id="WA104381526" version="1.0.0.2" store="WA104381526" storeType="OMEX"/>
  </we:alternateReferences>
  <we:properties>
    <we:property name="FormID" value="&quot;fqjxFyUqqk65351DkDSwgOyM1VocsmpItvCe3ja4zkxURVRTWlNRSjZXNFVLTENJOE8wWDJBUjJWVi4u&quot;"/>
    <we:property name="FormMode" value="&quot;DesignTime&quot;"/>
  </we:properties>
  <we:bindings/>
  <we:snapshot xmlns:r="http://schemas.openxmlformats.org/officeDocument/2006/relationships"/>
</we:webextension>
</file>

<file path=ppt/webextensions/webextension14.xml><?xml version="1.0" encoding="utf-8"?>
<we:webextension xmlns:we="http://schemas.microsoft.com/office/webextensions/webextension/2010/11" id="{BAA57796-DD34-47E0-A24C-99F838FFD406}">
  <we:reference id="wa104381526" version="1.0.0.2" store="en-US" storeType="OMEX"/>
  <we:alternateReferences>
    <we:reference id="WA104381526" version="1.0.0.2" store="WA104381526" storeType="OMEX"/>
  </we:alternateReferences>
  <we:properties>
    <we:property name="FormID" value="&quot;fqjxFyUqqk65351DkDSwgOyM1VocsmpItvCe3ja4zkxUNFZMNlFWRFBFSUtUNEwzU0hNWjc0RlBYOS4u&quot;"/>
    <we:property name="FormMode" value="&quot;DesignTime&quot;"/>
  </we:properties>
  <we:bindings/>
  <we:snapshot xmlns:r="http://schemas.openxmlformats.org/officeDocument/2006/relationships"/>
</we:webextension>
</file>

<file path=ppt/webextensions/webextension15.xml><?xml version="1.0" encoding="utf-8"?>
<we:webextension xmlns:we="http://schemas.microsoft.com/office/webextensions/webextension/2010/11" id="{8E912707-94B4-4422-902F-0709F9971705}">
  <we:reference id="wa104381526" version="1.0.0.2" store="en-US" storeType="OMEX"/>
  <we:alternateReferences>
    <we:reference id="WA104381526" version="1.0.0.2" store="WA104381526" storeType="OMEX"/>
  </we:alternateReferences>
  <we:properties>
    <we:property name="FormID" value="&quot;fqjxFyUqqk65351DkDSwgOyM1VocsmpItvCe3ja4zkxUNDhXTzZCR1hURVkxQ0FNRVBQM09YTjRENy4u&quot;"/>
    <we:property name="FormMode" value="&quot;DesignTime&quot;"/>
  </we:properties>
  <we:bindings/>
  <we:snapshot xmlns:r="http://schemas.openxmlformats.org/officeDocument/2006/relationships"/>
</we:webextension>
</file>

<file path=ppt/webextensions/webextension2.xml><?xml version="1.0" encoding="utf-8"?>
<we:webextension xmlns:we="http://schemas.microsoft.com/office/webextensions/webextension/2010/11" id="{7D953B36-8DA1-49BA-89DD-92E22C0EF562}">
  <we:reference id="wa104381526" version="1.0.0.2" store="en-US" storeType="OMEX"/>
  <we:alternateReferences>
    <we:reference id="WA104381526" version="1.0.0.2" store="WA104381526" storeType="OMEX"/>
  </we:alternateReferences>
  <we:properties>
    <we:property name="FormID" value="&quot;fqjxFyUqqk65351DkDSwgOyM1VocsmpItvCe3ja4zkxUMU1CMU9ER0paNlcxSjNDTFZRWFlJM05NRC4u&quot;"/>
    <we:property name="FormMode" value="&quot;DesignTime&quot;"/>
  </we:properties>
  <we:bindings/>
  <we:snapshot xmlns:r="http://schemas.openxmlformats.org/officeDocument/2006/relationships"/>
</we:webextension>
</file>

<file path=ppt/webextensions/webextension3.xml><?xml version="1.0" encoding="utf-8"?>
<we:webextension xmlns:we="http://schemas.microsoft.com/office/webextensions/webextension/2010/11" id="{3A3BB331-A559-4B69-B6B6-1E41439167CC}">
  <we:reference id="wa104381526" version="1.0.0.2" store="en-US" storeType="OMEX"/>
  <we:alternateReferences>
    <we:reference id="WA104381526" version="1.0.0.2" store="WA104381526" storeType="OMEX"/>
  </we:alternateReferences>
  <we:properties>
    <we:property name="FormID" value="&quot;fqjxFyUqqk65351DkDSwgOyM1VocsmpItvCe3ja4zkxUMVYxUU81TDlJVVJXVUVDSFI0Uk1RNDBDMi4u&quot;"/>
    <we:property name="FormMode" value="&quot;DesignTime&quot;"/>
  </we:properties>
  <we:bindings/>
  <we:snapshot xmlns:r="http://schemas.openxmlformats.org/officeDocument/2006/relationships"/>
</we:webextension>
</file>

<file path=ppt/webextensions/webextension4.xml><?xml version="1.0" encoding="utf-8"?>
<we:webextension xmlns:we="http://schemas.microsoft.com/office/webextensions/webextension/2010/11" id="{C640FBDD-893A-474F-BD1E-BDCDCA17DD36}">
  <we:reference id="WA104381526" version="1.0.0.2" store="en-US" storeType="omex"/>
  <we:alternateReferences>
    <we:reference id="WA104381526" version="1.0.0.2" store="omex" storeType="omex"/>
  </we:alternateReferences>
  <we:properties>
    <we:property name="FormID" value="&quot;fqjxFyUqqk65351DkDSwgOyM1VocsmpItvCe3ja4zkxURENNOVZUWVBFS0RPRDBJSFlIMUpNNUVJQiQlQCNjPTEu&quot;"/>
    <we:property name="FormMode" value="&quot;DesignTime&quot;"/>
  </we:properties>
  <we:bindings/>
  <we:snapshot xmlns:r="http://schemas.openxmlformats.org/officeDocument/2006/relationships"/>
</we:webextension>
</file>

<file path=ppt/webextensions/webextension5.xml><?xml version="1.0" encoding="utf-8"?>
<we:webextension xmlns:we="http://schemas.microsoft.com/office/webextensions/webextension/2010/11" id="{B5259278-853C-49B0-AAA1-3C45228DC3D1}">
  <we:reference id="wa104381526" version="1.0.0.2" store="en-US" storeType="OMEX"/>
  <we:alternateReferences>
    <we:reference id="WA104381526" version="1.0.0.2" store="WA104381526" storeType="OMEX"/>
  </we:alternateReferences>
  <we:properties>
    <we:property name="FormID" value="&quot;fqjxFyUqqk65351DkDSwgOyM1VocsmpItvCe3ja4zkxUMUY3TFk1OVBPQ1JLUDA5ODU3QjgzOFo5Uy4u&quot;"/>
    <we:property name="FormMode" value="&quot;DesignTime&quot;"/>
  </we:properties>
  <we:bindings/>
  <we:snapshot xmlns:r="http://schemas.openxmlformats.org/officeDocument/2006/relationships"/>
</we:webextension>
</file>

<file path=ppt/webextensions/webextension6.xml><?xml version="1.0" encoding="utf-8"?>
<we:webextension xmlns:we="http://schemas.microsoft.com/office/webextensions/webextension/2010/11" id="{11E51F4C-D3DA-4772-AAC4-F44C7336B8EF}">
  <we:reference id="wa104381526" version="1.0.0.2" store="en-US" storeType="OMEX"/>
  <we:alternateReferences>
    <we:reference id="WA104381526" version="1.0.0.2" store="WA104381526" storeType="OMEX"/>
  </we:alternateReferences>
  <we:properties>
    <we:property name="FormID" value="&quot;fqjxFyUqqk65351DkDSwgOyM1VocsmpItvCe3ja4zkxURVNFVE1QSk01S1YwRThGVkMzMkhENUVVSy4u&quot;"/>
    <we:property name="FormMode" value="&quot;DesignTime&quot;"/>
  </we:properties>
  <we:bindings/>
  <we:snapshot xmlns:r="http://schemas.openxmlformats.org/officeDocument/2006/relationships"/>
</we:webextension>
</file>

<file path=ppt/webextensions/webextension7.xml><?xml version="1.0" encoding="utf-8"?>
<we:webextension xmlns:we="http://schemas.microsoft.com/office/webextensions/webextension/2010/11" id="{CD03C2DA-DDBA-40C9-8750-71DD0B5A9ECE}">
  <we:reference id="wa104381526" version="1.0.0.2" store="en-US" storeType="OMEX"/>
  <we:alternateReferences>
    <we:reference id="WA104381526" version="1.0.0.2" store="WA104381526" storeType="OMEX"/>
  </we:alternateReferences>
  <we:properties>
    <we:property name="FormID" value="&quot;fqjxFyUqqk65351DkDSwgOyM1VocsmpItvCe3ja4zkxUMzNJMDI5T0MwM1NMSjI5V0o0OVVSMFNQOS4u&quot;"/>
    <we:property name="FormMode" value="&quot;DesignTime&quot;"/>
  </we:properties>
  <we:bindings/>
  <we:snapshot xmlns:r="http://schemas.openxmlformats.org/officeDocument/2006/relationships"/>
</we:webextension>
</file>

<file path=ppt/webextensions/webextension8.xml><?xml version="1.0" encoding="utf-8"?>
<we:webextension xmlns:we="http://schemas.microsoft.com/office/webextensions/webextension/2010/11" id="{28B0F7E8-8291-4FC1-87E7-D442C081C668}">
  <we:reference id="wa104381526" version="1.0.0.2" store="en-US" storeType="OMEX"/>
  <we:alternateReferences>
    <we:reference id="WA104381526" version="1.0.0.2" store="WA104381526" storeType="OMEX"/>
  </we:alternateReferences>
  <we:properties>
    <we:property name="FormID" value="&quot;fqjxFyUqqk65351DkDSwgOyM1VocsmpItvCe3ja4zkxUMDBHVlpRNUg1MlJBNFpVT0szNkxRTlYzQi4u&quot;"/>
    <we:property name="FormMode" value="&quot;DesignTime&quot;"/>
  </we:properties>
  <we:bindings/>
  <we:snapshot xmlns:r="http://schemas.openxmlformats.org/officeDocument/2006/relationships"/>
</we:webextension>
</file>

<file path=ppt/webextensions/webextension9.xml><?xml version="1.0" encoding="utf-8"?>
<we:webextension xmlns:we="http://schemas.microsoft.com/office/webextensions/webextension/2010/11" id="{69AF2B1F-0A2A-444F-9FC8-949FC2390CCE}">
  <we:reference id="wa104381526" version="1.0.0.2" store="en-US" storeType="OMEX"/>
  <we:alternateReferences>
    <we:reference id="WA104381526" version="1.0.0.2" store="WA104381526" storeType="OMEX"/>
  </we:alternateReferences>
  <we:properties>
    <we:property name="FormID" value="&quot;fqjxFyUqqk65351DkDSwgOyM1VocsmpItvCe3ja4zkxUMjgxV1dHWklSRjhLM1FFSzlTTEMzSlVDTi4u&quot;"/>
    <we:property name="FormMode" value="&quot;DesignTime&quot;"/>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294</TotalTime>
  <Words>7654</Words>
  <Application>Microsoft Office PowerPoint</Application>
  <PresentationFormat>Custom</PresentationFormat>
  <Paragraphs>1984</Paragraphs>
  <Slides>116</Slides>
  <Notes>1</Notes>
  <HiddenSlides>3</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116</vt:i4>
      </vt:variant>
    </vt:vector>
  </HeadingPairs>
  <TitlesOfParts>
    <vt:vector size="125" baseType="lpstr">
      <vt:lpstr>Aptos</vt:lpstr>
      <vt:lpstr>Aptos Display</vt:lpstr>
      <vt:lpstr>Arial</vt:lpstr>
      <vt:lpstr>Cambria Math</vt:lpstr>
      <vt:lpstr>Consolas</vt:lpstr>
      <vt:lpstr>Courier New</vt:lpstr>
      <vt:lpstr>Helvetica Neue</vt:lpstr>
      <vt:lpstr>Helvetica Neue Medium</vt:lpstr>
      <vt:lpstr>30_BasicColor</vt:lpstr>
      <vt:lpstr>CSE 2050: Intro to Data Structures and Object-Oriented Design</vt:lpstr>
      <vt:lpstr>PowerPoint Presentation</vt:lpstr>
      <vt:lpstr>PowerPoint Presentation</vt:lpstr>
      <vt:lpstr>Abstract Data Types (ADTs)</vt:lpstr>
      <vt:lpstr>PowerPoint Presentation</vt:lpstr>
      <vt:lpstr>PowerPoint Presentation</vt:lpstr>
      <vt:lpstr>The Stack ADT</vt:lpstr>
      <vt:lpstr>The Stack ADT</vt:lpstr>
      <vt:lpstr>The Stack ADT</vt:lpstr>
      <vt:lpstr>PowerPoint Presentation</vt:lpstr>
      <vt:lpstr>The Stack ADT</vt:lpstr>
      <vt:lpstr>The Stack ADT</vt:lpstr>
      <vt:lpstr>The Stack ADT</vt:lpstr>
      <vt:lpstr>The Stack ADT</vt:lpstr>
      <vt:lpstr>The Stack ADT</vt:lpstr>
      <vt:lpstr>The Stack ADT</vt:lpstr>
      <vt:lpstr>The Stack ADT</vt:lpstr>
      <vt:lpstr>The Stack ADT</vt:lpstr>
      <vt:lpstr>The Queue ADT</vt:lpstr>
      <vt:lpstr>The Queue ADT</vt:lpstr>
      <vt:lpstr>The Queue ADT</vt:lpstr>
      <vt:lpstr>PowerPoint Presentation</vt:lpstr>
      <vt:lpstr>The Queue ADT</vt:lpstr>
      <vt:lpstr>The Queue ADT</vt:lpstr>
      <vt:lpstr>The Queue ADT</vt:lpstr>
      <vt:lpstr>The Queue ADT</vt:lpstr>
      <vt:lpstr>The Queue ADT</vt:lpstr>
      <vt:lpstr>The Queue ADT</vt:lpstr>
      <vt:lpstr>The Queue ADT</vt:lpstr>
      <vt:lpstr>The Queue ADT</vt:lpstr>
      <vt:lpstr>The Queue ADT</vt:lpstr>
      <vt:lpstr>The Queue ADT</vt:lpstr>
      <vt:lpstr>The Queue ADT</vt:lpstr>
      <vt:lpstr>The Queue ADT</vt:lpstr>
      <vt:lpstr>The Queue ADT</vt:lpstr>
      <vt:lpstr>The Queue ADT</vt:lpstr>
      <vt:lpstr>The Queue ADT</vt:lpstr>
      <vt:lpstr>The Queue ADT</vt:lpstr>
      <vt:lpstr>The Deque ADT (Doubly-ended queue)</vt:lpstr>
      <vt:lpstr>The Deque ADT (Doubly-ended queue)</vt:lpstr>
      <vt:lpstr>The Deque ADT </vt:lpstr>
      <vt:lpstr>PowerPoint Presentation</vt:lpstr>
      <vt:lpstr>Dealing With Errors</vt:lpstr>
      <vt:lpstr>Dealing With Errors</vt:lpstr>
      <vt:lpstr>PowerPoint Presentation</vt:lpstr>
      <vt:lpstr>Dealing With Errors</vt:lpstr>
      <vt:lpstr>Dealing With Errors</vt:lpstr>
      <vt:lpstr>Dealing With Errors</vt:lpstr>
      <vt:lpstr>PowerPoint Presentation</vt:lpstr>
      <vt:lpstr>Recap</vt:lpstr>
      <vt:lpstr>PowerPoint Presentation</vt:lpstr>
      <vt:lpstr>PowerPoint Presentation</vt:lpstr>
      <vt:lpstr>PowerPoint Presentation</vt:lpstr>
      <vt:lpstr>PowerPoint Presentation</vt:lpstr>
      <vt:lpstr>PowerPoint Presentation</vt:lpstr>
      <vt:lpstr>Linked Lists</vt:lpstr>
      <vt:lpstr>So Far…</vt:lpstr>
      <vt:lpstr>Linked Lists</vt:lpstr>
      <vt:lpstr>Linked Lists</vt:lpstr>
      <vt:lpstr>Linked Lists</vt:lpstr>
      <vt:lpstr>Linked Lists</vt:lpstr>
      <vt:lpstr>Linked Lists</vt:lpstr>
      <vt:lpstr>PowerPoint Presentation</vt:lpstr>
      <vt:lpstr>Linked Lists</vt:lpstr>
      <vt:lpstr>Linked Lists</vt:lpstr>
      <vt:lpstr>Linked Lists</vt:lpstr>
      <vt:lpstr>PowerPoint Presentation</vt:lpstr>
      <vt:lpstr>Linked Lists</vt:lpstr>
      <vt:lpstr>Linked Lists</vt:lpstr>
      <vt:lpstr>Linked Lists</vt:lpstr>
      <vt:lpstr>Linked Lists</vt:lpstr>
      <vt:lpstr>Linked Lists</vt:lpstr>
      <vt:lpstr>Linked Lists</vt:lpstr>
      <vt:lpstr>Linked Lists</vt:lpstr>
      <vt:lpstr>PowerPoint Presentation</vt:lpstr>
      <vt:lpstr>Linked Lists</vt:lpstr>
      <vt:lpstr>Linked Lists</vt:lpstr>
      <vt:lpstr>Linked Lists</vt:lpstr>
      <vt:lpstr>Linked Lists</vt:lpstr>
      <vt:lpstr>Linked Lists</vt:lpstr>
      <vt:lpstr>Linked Lists</vt:lpstr>
      <vt:lpstr>Linked Lists</vt:lpstr>
      <vt:lpstr>Linked Lists</vt:lpstr>
      <vt:lpstr>Linked Lists</vt:lpstr>
      <vt:lpstr>PowerPoint Presentation</vt:lpstr>
      <vt:lpstr>Linked Lists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Doubly Linked Lists</vt:lpstr>
      <vt:lpstr>Doubly Linked Lists</vt:lpstr>
      <vt:lpstr>Doubly Linked Lists</vt:lpstr>
      <vt:lpstr>Doubly Linked Lists</vt:lpstr>
      <vt:lpstr>Doubly Linked Lists</vt:lpstr>
      <vt:lpstr>Doubly Linked Lists</vt:lpstr>
      <vt:lpstr>Doubly Linked Lists</vt:lpstr>
      <vt:lpstr>Doubly Linked Lists</vt:lpstr>
      <vt:lpstr>Doubly Linked Lists</vt:lpstr>
      <vt:lpstr>PowerPoint Presentation</vt:lpstr>
      <vt:lpstr>Doubly Linked Lists</vt:lpstr>
      <vt:lpstr>Doubly Linked Lists</vt:lpstr>
      <vt:lpstr>PowerPoint Presentation</vt:lpstr>
      <vt:lpstr>Doubly Linked Lists</vt:lpstr>
      <vt:lpstr>PowerPoint Presentation</vt:lpstr>
      <vt:lpstr>Doubly Linked Lists</vt:lpstr>
      <vt:lpstr>Doubly Linked Lists</vt:lpstr>
      <vt:lpstr>Doubly Linked Lists</vt:lpstr>
      <vt:lpstr>PowerPoint Presentation</vt:lpstr>
      <vt:lpstr>PowerPoint Presentation</vt:lpstr>
      <vt:lpstr>Lazy Updates</vt:lpstr>
      <vt:lpstr>Line Number Template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Scoggin, Jake</dc:creator>
  <cp:lastModifiedBy>Scoggin, Jake</cp:lastModifiedBy>
  <cp:revision>4</cp:revision>
  <dcterms:modified xsi:type="dcterms:W3CDTF">2024-09-23T19:23:19Z</dcterms:modified>
</cp:coreProperties>
</file>